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Default Extension="vml" ContentType="application/vnd.openxmlformats-officedocument.vmlDrawing"/>
  <Default Extension="tiff" ContentType="image/tif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74" r:id="rId4"/>
  </p:sldMasterIdLst>
  <p:notesMasterIdLst>
    <p:notesMasterId r:id="rId33"/>
  </p:notesMasterIdLst>
  <p:handoutMasterIdLst>
    <p:handoutMasterId r:id="rId34"/>
  </p:handoutMasterIdLst>
  <p:sldIdLst>
    <p:sldId id="374" r:id="rId5"/>
    <p:sldId id="613" r:id="rId6"/>
    <p:sldId id="614" r:id="rId7"/>
    <p:sldId id="622" r:id="rId8"/>
    <p:sldId id="628" r:id="rId9"/>
    <p:sldId id="612" r:id="rId10"/>
    <p:sldId id="620" r:id="rId11"/>
    <p:sldId id="615" r:id="rId12"/>
    <p:sldId id="619" r:id="rId13"/>
    <p:sldId id="616" r:id="rId14"/>
    <p:sldId id="583" r:id="rId15"/>
    <p:sldId id="582" r:id="rId16"/>
    <p:sldId id="584" r:id="rId17"/>
    <p:sldId id="568" r:id="rId18"/>
    <p:sldId id="601" r:id="rId19"/>
    <p:sldId id="603" r:id="rId20"/>
    <p:sldId id="602" r:id="rId21"/>
    <p:sldId id="590" r:id="rId22"/>
    <p:sldId id="569" r:id="rId23"/>
    <p:sldId id="627" r:id="rId24"/>
    <p:sldId id="621" r:id="rId25"/>
    <p:sldId id="624" r:id="rId26"/>
    <p:sldId id="617" r:id="rId27"/>
    <p:sldId id="595" r:id="rId28"/>
    <p:sldId id="596" r:id="rId29"/>
    <p:sldId id="598" r:id="rId30"/>
    <p:sldId id="576" r:id="rId31"/>
    <p:sldId id="570" r:id="rId32"/>
  </p:sldIdLst>
  <p:sldSz cx="9144000" cy="6858000" type="screen4x3"/>
  <p:notesSz cx="7102475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96633"/>
    <a:srgbClr val="008000"/>
    <a:srgbClr val="0B2A51"/>
    <a:srgbClr val="3C3CB6"/>
    <a:srgbClr val="FF0066"/>
    <a:srgbClr val="D7B41F"/>
    <a:srgbClr val="993366"/>
    <a:srgbClr val="FB8605"/>
    <a:srgbClr val="CC9900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97203" autoAdjust="0"/>
  </p:normalViewPr>
  <p:slideViewPr>
    <p:cSldViewPr snapToGrid="0">
      <p:cViewPr>
        <p:scale>
          <a:sx n="59" d="100"/>
          <a:sy n="59" d="100"/>
        </p:scale>
        <p:origin x="-48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76"/>
    </p:cViewPr>
  </p:sorterViewPr>
  <p:notesViewPr>
    <p:cSldViewPr snapToGrid="0">
      <p:cViewPr>
        <p:scale>
          <a:sx n="96" d="100"/>
          <a:sy n="96" d="100"/>
        </p:scale>
        <p:origin x="-882" y="1812"/>
      </p:cViewPr>
      <p:guideLst>
        <p:guide orient="horz" pos="3224"/>
        <p:guide pos="2237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13" tIns="47457" rIns="94913" bIns="47457" numCol="1" anchor="t" anchorCtr="0" compatLnSpc="1">
            <a:prstTxWarp prst="textNoShape">
              <a:avLst/>
            </a:prstTxWarp>
          </a:bodyPr>
          <a:lstStyle>
            <a:lvl1pPr defTabSz="9493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265"/>
            <a:ext cx="3078163" cy="5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13" tIns="47457" rIns="94913" bIns="47457" numCol="1" anchor="b" anchorCtr="0" compatLnSpc="1">
            <a:prstTxWarp prst="textNoShape">
              <a:avLst/>
            </a:prstTxWarp>
          </a:bodyPr>
          <a:lstStyle>
            <a:lvl1pPr defTabSz="9493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4" y="9720265"/>
            <a:ext cx="3076575" cy="5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13" tIns="47457" rIns="94913" bIns="47457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Arial" charset="0"/>
              </a:defRPr>
            </a:lvl1pPr>
          </a:lstStyle>
          <a:p>
            <a:pPr>
              <a:defRPr/>
            </a:pPr>
            <a:fld id="{BF8CFAC0-AD8B-4B01-A929-F7F90D7C3C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quarter" idx="1"/>
          </p:nvPr>
        </p:nvSpPr>
        <p:spPr bwMode="auto">
          <a:xfrm>
            <a:off x="4024314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13" tIns="47457" rIns="94913" bIns="47457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Arial" charset="0"/>
              </a:defRPr>
            </a:lvl1pPr>
          </a:lstStyle>
          <a:p>
            <a:pPr>
              <a:defRPr/>
            </a:pPr>
            <a:fld id="{FA35D8B3-3568-441A-AD3F-6A312B1740D0}" type="datetimeFigureOut">
              <a:rPr lang="de-DE"/>
              <a:pPr>
                <a:defRPr/>
              </a:pPr>
              <a:t>24.11.2010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13" tIns="47457" rIns="94913" bIns="47457" numCol="1" anchor="t" anchorCtr="0" compatLnSpc="1">
            <a:prstTxWarp prst="textNoShape">
              <a:avLst/>
            </a:prstTxWarp>
          </a:bodyPr>
          <a:lstStyle>
            <a:lvl1pPr defTabSz="9493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4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13" tIns="47457" rIns="94913" bIns="47457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1" y="763588"/>
            <a:ext cx="5524406" cy="41445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35423" y="5306267"/>
            <a:ext cx="5465015" cy="402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13" tIns="47457" rIns="94913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265"/>
            <a:ext cx="3078163" cy="5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13" tIns="47457" rIns="94913" bIns="47457" numCol="1" anchor="b" anchorCtr="0" compatLnSpc="1">
            <a:prstTxWarp prst="textNoShape">
              <a:avLst/>
            </a:prstTxWarp>
          </a:bodyPr>
          <a:lstStyle>
            <a:lvl1pPr defTabSz="9493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4" y="9720265"/>
            <a:ext cx="3076575" cy="5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13" tIns="47457" rIns="94913" bIns="47457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Arial" charset="0"/>
              </a:defRPr>
            </a:lvl1pPr>
          </a:lstStyle>
          <a:p>
            <a:pPr>
              <a:defRPr/>
            </a:pPr>
            <a:fld id="{E48F092C-3F5E-4546-BF32-88A96E8640F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3588"/>
            <a:ext cx="5329238" cy="3998912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4"/>
            <a:ext cx="5683250" cy="1941697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Mr.</a:t>
            </a:r>
            <a:r>
              <a:rPr lang="en-US" baseline="0" dirty="0" smtClean="0"/>
              <a:t> Chairman, Ladies and Gentlemen,</a:t>
            </a:r>
          </a:p>
          <a:p>
            <a:pPr eaLnBrk="1" hangingPunct="1"/>
            <a:r>
              <a:rPr lang="en-US" baseline="0" dirty="0" smtClean="0"/>
              <a:t>my contribution is called Additional benefit of ITCS data used in road traffic control systems. It was elaborated at the Institute for Transport </a:t>
            </a:r>
            <a:r>
              <a:rPr lang="en-US" baseline="0" dirty="0" err="1" smtClean="0"/>
              <a:t>Telematics</a:t>
            </a:r>
            <a:r>
              <a:rPr lang="en-US" baseline="0" dirty="0" smtClean="0"/>
              <a:t> at the Dresden University of Technology. I want to summarize a current research</a:t>
            </a:r>
            <a:r>
              <a:rPr lang="en-US" dirty="0" smtClean="0"/>
              <a:t> project  in Dresden, Germany where local institutions figure out the advantages of a multimodal traffic monitoring system.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09F9FD-03E0-4241-B3AB-190EB2DA35AC}" type="slidenum">
              <a:rPr lang="en-GB"/>
              <a:pPr/>
              <a:t>10</a:t>
            </a:fld>
            <a:endParaRPr lang="en-GB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3588"/>
            <a:ext cx="5524500" cy="4144962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C4794-56C2-4F47-A88F-19CDAB97D5D0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3588"/>
            <a:ext cx="5524500" cy="4144962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In urban</a:t>
            </a:r>
            <a:r>
              <a:rPr lang="en-US" baseline="0" dirty="0" smtClean="0"/>
              <a:t> agglomerations </a:t>
            </a:r>
            <a:r>
              <a:rPr lang="en-US" dirty="0" smtClean="0"/>
              <a:t>ITCS</a:t>
            </a:r>
            <a:r>
              <a:rPr lang="en-US" baseline="0" dirty="0" smtClean="0"/>
              <a:t> systems and Traffic Control </a:t>
            </a:r>
            <a:r>
              <a:rPr lang="en-US" baseline="0" dirty="0" err="1" smtClean="0"/>
              <a:t>Centres</a:t>
            </a:r>
            <a:r>
              <a:rPr lang="en-US" baseline="0" dirty="0" smtClean="0"/>
              <a:t> are installed to save high transport quality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C4794-56C2-4F47-A88F-19CDAB97D5D0}" type="slidenum">
              <a:rPr lang="de-DE" smtClean="0"/>
              <a:pPr/>
              <a:t>12</a:t>
            </a:fld>
            <a:endParaRPr lang="de-DE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3588"/>
            <a:ext cx="5524500" cy="4144962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In urban</a:t>
            </a:r>
            <a:r>
              <a:rPr lang="en-US" baseline="0" dirty="0" smtClean="0"/>
              <a:t> agglomerations </a:t>
            </a:r>
            <a:r>
              <a:rPr lang="en-US" dirty="0" smtClean="0"/>
              <a:t>ITCS</a:t>
            </a:r>
            <a:r>
              <a:rPr lang="en-US" baseline="0" dirty="0" smtClean="0"/>
              <a:t> systems and Traffic Control </a:t>
            </a:r>
            <a:r>
              <a:rPr lang="en-US" baseline="0" dirty="0" err="1" smtClean="0"/>
              <a:t>Centres</a:t>
            </a:r>
            <a:r>
              <a:rPr lang="en-US" baseline="0" dirty="0" smtClean="0"/>
              <a:t> are installed to save high transport quality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C4794-56C2-4F47-A88F-19CDAB97D5D0}" type="slidenum">
              <a:rPr lang="de-DE" smtClean="0"/>
              <a:pPr/>
              <a:t>13</a:t>
            </a:fld>
            <a:endParaRPr lang="de-DE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3588"/>
            <a:ext cx="5524500" cy="4144962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In urban</a:t>
            </a:r>
            <a:r>
              <a:rPr lang="en-US" baseline="0" dirty="0" smtClean="0"/>
              <a:t> agglomerations </a:t>
            </a:r>
            <a:r>
              <a:rPr lang="en-US" dirty="0" smtClean="0"/>
              <a:t>ITCS</a:t>
            </a:r>
            <a:r>
              <a:rPr lang="en-US" baseline="0" dirty="0" smtClean="0"/>
              <a:t> systems and Traffic Control </a:t>
            </a:r>
            <a:r>
              <a:rPr lang="en-US" baseline="0" dirty="0" err="1" smtClean="0"/>
              <a:t>Centres</a:t>
            </a:r>
            <a:r>
              <a:rPr lang="en-US" baseline="0" dirty="0" smtClean="0"/>
              <a:t> are installed to save high transport quality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C4794-56C2-4F47-A88F-19CDAB97D5D0}" type="slidenum">
              <a:rPr lang="de-DE" smtClean="0"/>
              <a:pPr/>
              <a:t>14</a:t>
            </a:fld>
            <a:endParaRPr lang="de-DE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3588"/>
            <a:ext cx="5524500" cy="4144962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In urban</a:t>
            </a:r>
            <a:r>
              <a:rPr lang="en-US" baseline="0" dirty="0" smtClean="0"/>
              <a:t> agglomerations </a:t>
            </a:r>
            <a:r>
              <a:rPr lang="en-US" dirty="0" smtClean="0"/>
              <a:t>ITCS</a:t>
            </a:r>
            <a:r>
              <a:rPr lang="en-US" baseline="0" dirty="0" smtClean="0"/>
              <a:t> systems and Traffic Control </a:t>
            </a:r>
            <a:r>
              <a:rPr lang="en-US" baseline="0" dirty="0" err="1" smtClean="0"/>
              <a:t>Centres</a:t>
            </a:r>
            <a:r>
              <a:rPr lang="en-US" baseline="0" dirty="0" smtClean="0"/>
              <a:t> are installed to save high transport quality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C4794-56C2-4F47-A88F-19CDAB97D5D0}" type="slidenum">
              <a:rPr lang="de-DE" smtClean="0"/>
              <a:pPr/>
              <a:t>15</a:t>
            </a:fld>
            <a:endParaRPr lang="de-DE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3588"/>
            <a:ext cx="5524500" cy="4144962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In urban</a:t>
            </a:r>
            <a:r>
              <a:rPr lang="en-US" baseline="0" dirty="0" smtClean="0"/>
              <a:t> agglomerations </a:t>
            </a:r>
            <a:r>
              <a:rPr lang="en-US" dirty="0" smtClean="0"/>
              <a:t>ITCS</a:t>
            </a:r>
            <a:r>
              <a:rPr lang="en-US" baseline="0" dirty="0" smtClean="0"/>
              <a:t> systems and Traffic Control </a:t>
            </a:r>
            <a:r>
              <a:rPr lang="en-US" baseline="0" dirty="0" err="1" smtClean="0"/>
              <a:t>Centres</a:t>
            </a:r>
            <a:r>
              <a:rPr lang="en-US" baseline="0" dirty="0" smtClean="0"/>
              <a:t> are installed to save high transport quality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C4794-56C2-4F47-A88F-19CDAB97D5D0}" type="slidenum">
              <a:rPr lang="de-DE" smtClean="0"/>
              <a:pPr/>
              <a:t>16</a:t>
            </a:fld>
            <a:endParaRPr lang="de-DE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3588"/>
            <a:ext cx="5524500" cy="4144962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In urban</a:t>
            </a:r>
            <a:r>
              <a:rPr lang="en-US" baseline="0" dirty="0" smtClean="0"/>
              <a:t> agglomerations </a:t>
            </a:r>
            <a:r>
              <a:rPr lang="en-US" dirty="0" smtClean="0"/>
              <a:t>ITCS</a:t>
            </a:r>
            <a:r>
              <a:rPr lang="en-US" baseline="0" dirty="0" smtClean="0"/>
              <a:t> systems and Traffic Control </a:t>
            </a:r>
            <a:r>
              <a:rPr lang="en-US" baseline="0" dirty="0" err="1" smtClean="0"/>
              <a:t>Centres</a:t>
            </a:r>
            <a:r>
              <a:rPr lang="en-US" baseline="0" dirty="0" smtClean="0"/>
              <a:t> are installed to save high transport quality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C4794-56C2-4F47-A88F-19CDAB97D5D0}" type="slidenum">
              <a:rPr lang="de-DE" smtClean="0"/>
              <a:pPr/>
              <a:t>17</a:t>
            </a:fld>
            <a:endParaRPr lang="de-DE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3588"/>
            <a:ext cx="5524500" cy="4144962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In urban</a:t>
            </a:r>
            <a:r>
              <a:rPr lang="en-US" baseline="0" dirty="0" smtClean="0"/>
              <a:t> agglomerations </a:t>
            </a:r>
            <a:r>
              <a:rPr lang="en-US" dirty="0" smtClean="0"/>
              <a:t>ITCS</a:t>
            </a:r>
            <a:r>
              <a:rPr lang="en-US" baseline="0" dirty="0" smtClean="0"/>
              <a:t> systems and Traffic Control </a:t>
            </a:r>
            <a:r>
              <a:rPr lang="en-US" baseline="0" dirty="0" err="1" smtClean="0"/>
              <a:t>Centres</a:t>
            </a:r>
            <a:r>
              <a:rPr lang="en-US" baseline="0" dirty="0" smtClean="0"/>
              <a:t> are installed to save high transport quality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C4794-56C2-4F47-A88F-19CDAB97D5D0}" type="slidenum">
              <a:rPr lang="de-DE" smtClean="0"/>
              <a:pPr/>
              <a:t>18</a:t>
            </a:fld>
            <a:endParaRPr lang="de-DE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3588"/>
            <a:ext cx="5524500" cy="4144962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In urban</a:t>
            </a:r>
            <a:r>
              <a:rPr lang="en-US" baseline="0" dirty="0" smtClean="0"/>
              <a:t> agglomerations </a:t>
            </a:r>
            <a:r>
              <a:rPr lang="en-US" dirty="0" smtClean="0"/>
              <a:t>ITCS</a:t>
            </a:r>
            <a:r>
              <a:rPr lang="en-US" baseline="0" dirty="0" smtClean="0"/>
              <a:t> systems and Traffic Control </a:t>
            </a:r>
            <a:r>
              <a:rPr lang="en-US" baseline="0" dirty="0" err="1" smtClean="0"/>
              <a:t>Centres</a:t>
            </a:r>
            <a:r>
              <a:rPr lang="en-US" baseline="0" dirty="0" smtClean="0"/>
              <a:t> are installed to save high transport quality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C4794-56C2-4F47-A88F-19CDAB97D5D0}" type="slidenum">
              <a:rPr lang="de-DE" smtClean="0"/>
              <a:pPr/>
              <a:t>19</a:t>
            </a:fld>
            <a:endParaRPr lang="de-DE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3588"/>
            <a:ext cx="5524500" cy="4144962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In urban</a:t>
            </a:r>
            <a:r>
              <a:rPr lang="en-US" baseline="0" dirty="0" smtClean="0"/>
              <a:t> agglomerations </a:t>
            </a:r>
            <a:r>
              <a:rPr lang="en-US" dirty="0" smtClean="0"/>
              <a:t>ITCS</a:t>
            </a:r>
            <a:r>
              <a:rPr lang="en-US" baseline="0" dirty="0" smtClean="0"/>
              <a:t> systems and Traffic Control </a:t>
            </a:r>
            <a:r>
              <a:rPr lang="en-US" baseline="0" dirty="0" err="1" smtClean="0"/>
              <a:t>Centres</a:t>
            </a:r>
            <a:r>
              <a:rPr lang="en-US" baseline="0" dirty="0" smtClean="0"/>
              <a:t> are installed to save high transport quality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09F9FD-03E0-4241-B3AB-190EB2DA35AC}" type="slidenum">
              <a:rPr lang="en-GB"/>
              <a:pPr/>
              <a:t>2</a:t>
            </a:fld>
            <a:endParaRPr lang="en-GB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3588"/>
            <a:ext cx="5524500" cy="4144962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C4794-56C2-4F47-A88F-19CDAB97D5D0}" type="slidenum">
              <a:rPr lang="de-DE" smtClean="0"/>
              <a:pPr/>
              <a:t>20</a:t>
            </a:fld>
            <a:endParaRPr lang="de-DE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3588"/>
            <a:ext cx="5524500" cy="4144962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In urban</a:t>
            </a:r>
            <a:r>
              <a:rPr lang="en-US" baseline="0" dirty="0" smtClean="0"/>
              <a:t> agglomerations </a:t>
            </a:r>
            <a:r>
              <a:rPr lang="en-US" dirty="0" smtClean="0"/>
              <a:t>ITCS</a:t>
            </a:r>
            <a:r>
              <a:rPr lang="en-US" baseline="0" dirty="0" smtClean="0"/>
              <a:t> systems and Traffic Control </a:t>
            </a:r>
            <a:r>
              <a:rPr lang="en-US" baseline="0" dirty="0" err="1" smtClean="0"/>
              <a:t>Centres</a:t>
            </a:r>
            <a:r>
              <a:rPr lang="en-US" baseline="0" dirty="0" smtClean="0"/>
              <a:t> are installed to save high transport quality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7102A0-C37F-40F9-8248-0495BCE27FEB}" type="slidenum">
              <a:rPr lang="de-DE" smtClean="0"/>
              <a:pPr/>
              <a:t>21</a:t>
            </a:fld>
            <a:endParaRPr lang="de-DE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3588"/>
            <a:ext cx="5524500" cy="4144962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I’ve divided</a:t>
            </a:r>
            <a:r>
              <a:rPr lang="en-US" baseline="0" dirty="0" smtClean="0"/>
              <a:t> my presentation into five parts. After a short introduction I would like to give you an overview on the Multimodal system architecture and the benefit for energy efficient Light Rail Control. And finally I would</a:t>
            </a:r>
            <a:r>
              <a:rPr lang="en-US" dirty="0" smtClean="0"/>
              <a:t> like to show you a case study where the system currently is implemented in practice.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7102A0-C37F-40F9-8248-0495BCE27FEB}" type="slidenum">
              <a:rPr lang="de-DE" smtClean="0"/>
              <a:pPr/>
              <a:t>22</a:t>
            </a:fld>
            <a:endParaRPr lang="de-DE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3588"/>
            <a:ext cx="5524500" cy="4144962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I’ve divided</a:t>
            </a:r>
            <a:r>
              <a:rPr lang="en-US" baseline="0" dirty="0" smtClean="0"/>
              <a:t> my presentation into five parts. After a short introduction I would like to give you an overview on the Multimodal system architecture and the benefit for energy efficient Light Rail Control. And finally I would</a:t>
            </a:r>
            <a:r>
              <a:rPr lang="en-US" dirty="0" smtClean="0"/>
              <a:t> like to show you a case study where the system currently is implemented in practice.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7102A0-C37F-40F9-8248-0495BCE27FEB}" type="slidenum">
              <a:rPr lang="de-DE" smtClean="0"/>
              <a:pPr/>
              <a:t>23</a:t>
            </a:fld>
            <a:endParaRPr lang="de-DE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3588"/>
            <a:ext cx="5524500" cy="4144962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I’ve divided</a:t>
            </a:r>
            <a:r>
              <a:rPr lang="en-US" baseline="0" dirty="0" smtClean="0"/>
              <a:t> my presentation into five parts. After a short introduction I would like to give you an overview on the Multimodal system architecture and the benefit for energy efficient Light Rail Control. And finally I would</a:t>
            </a:r>
            <a:r>
              <a:rPr lang="en-US" dirty="0" smtClean="0"/>
              <a:t> like to show you a case study where the system currently is implemented in practice.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C4794-56C2-4F47-A88F-19CDAB97D5D0}" type="slidenum">
              <a:rPr lang="de-DE" smtClean="0"/>
              <a:pPr/>
              <a:t>24</a:t>
            </a:fld>
            <a:endParaRPr lang="de-DE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3588"/>
            <a:ext cx="5524500" cy="4144962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In urban</a:t>
            </a:r>
            <a:r>
              <a:rPr lang="en-US" baseline="0" dirty="0" smtClean="0"/>
              <a:t> agglomerations </a:t>
            </a:r>
            <a:r>
              <a:rPr lang="en-US" dirty="0" smtClean="0"/>
              <a:t>ITCS</a:t>
            </a:r>
            <a:r>
              <a:rPr lang="en-US" baseline="0" dirty="0" smtClean="0"/>
              <a:t> systems and Traffic Control </a:t>
            </a:r>
            <a:r>
              <a:rPr lang="en-US" baseline="0" dirty="0" err="1" smtClean="0"/>
              <a:t>Centres</a:t>
            </a:r>
            <a:r>
              <a:rPr lang="en-US" baseline="0" dirty="0" smtClean="0"/>
              <a:t> are installed to save high transport quality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C4794-56C2-4F47-A88F-19CDAB97D5D0}" type="slidenum">
              <a:rPr lang="de-DE" smtClean="0"/>
              <a:pPr/>
              <a:t>25</a:t>
            </a:fld>
            <a:endParaRPr lang="de-DE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3588"/>
            <a:ext cx="5524500" cy="4144962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In urban</a:t>
            </a:r>
            <a:r>
              <a:rPr lang="en-US" baseline="0" dirty="0" smtClean="0"/>
              <a:t> agglomerations </a:t>
            </a:r>
            <a:r>
              <a:rPr lang="en-US" dirty="0" smtClean="0"/>
              <a:t>ITCS</a:t>
            </a:r>
            <a:r>
              <a:rPr lang="en-US" baseline="0" dirty="0" smtClean="0"/>
              <a:t> systems and Traffic Control </a:t>
            </a:r>
            <a:r>
              <a:rPr lang="en-US" baseline="0" dirty="0" err="1" smtClean="0"/>
              <a:t>Centres</a:t>
            </a:r>
            <a:r>
              <a:rPr lang="en-US" baseline="0" dirty="0" smtClean="0"/>
              <a:t> are installed to save high transport quality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C4794-56C2-4F47-A88F-19CDAB97D5D0}" type="slidenum">
              <a:rPr lang="de-DE" smtClean="0"/>
              <a:pPr/>
              <a:t>26</a:t>
            </a:fld>
            <a:endParaRPr lang="de-DE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3588"/>
            <a:ext cx="5524500" cy="4144962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In urban</a:t>
            </a:r>
            <a:r>
              <a:rPr lang="en-US" baseline="0" dirty="0" smtClean="0"/>
              <a:t> agglomerations </a:t>
            </a:r>
            <a:r>
              <a:rPr lang="en-US" dirty="0" smtClean="0"/>
              <a:t>ITCS</a:t>
            </a:r>
            <a:r>
              <a:rPr lang="en-US" baseline="0" dirty="0" smtClean="0"/>
              <a:t> systems and Traffic Control </a:t>
            </a:r>
            <a:r>
              <a:rPr lang="en-US" baseline="0" dirty="0" err="1" smtClean="0"/>
              <a:t>Centres</a:t>
            </a:r>
            <a:r>
              <a:rPr lang="en-US" baseline="0" dirty="0" smtClean="0"/>
              <a:t> are installed to save high transport quality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3588"/>
            <a:ext cx="5524500" cy="41449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F092C-3F5E-4546-BF32-88A96E8640F4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C4794-56C2-4F47-A88F-19CDAB97D5D0}" type="slidenum">
              <a:rPr lang="de-DE" smtClean="0"/>
              <a:pPr/>
              <a:t>28</a:t>
            </a:fld>
            <a:endParaRPr lang="de-DE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3588"/>
            <a:ext cx="5524500" cy="4144962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In urban</a:t>
            </a:r>
            <a:r>
              <a:rPr lang="en-US" baseline="0" dirty="0" smtClean="0"/>
              <a:t> agglomerations </a:t>
            </a:r>
            <a:r>
              <a:rPr lang="en-US" dirty="0" smtClean="0"/>
              <a:t>ITCS</a:t>
            </a:r>
            <a:r>
              <a:rPr lang="en-US" baseline="0" dirty="0" smtClean="0"/>
              <a:t> systems and Traffic Control </a:t>
            </a:r>
            <a:r>
              <a:rPr lang="en-US" baseline="0" dirty="0" err="1" smtClean="0"/>
              <a:t>Centres</a:t>
            </a:r>
            <a:r>
              <a:rPr lang="en-US" baseline="0" dirty="0" smtClean="0"/>
              <a:t> are installed to save high transport quality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09F9FD-03E0-4241-B3AB-190EB2DA35AC}" type="slidenum">
              <a:rPr lang="en-GB"/>
              <a:pPr/>
              <a:t>3</a:t>
            </a:fld>
            <a:endParaRPr lang="en-GB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3588"/>
            <a:ext cx="5524500" cy="4144962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09F9FD-03E0-4241-B3AB-190EB2DA35AC}" type="slidenum">
              <a:rPr lang="en-GB"/>
              <a:pPr/>
              <a:t>4</a:t>
            </a:fld>
            <a:endParaRPr lang="en-GB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3588"/>
            <a:ext cx="5524500" cy="4144962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09F9FD-03E0-4241-B3AB-190EB2DA35AC}" type="slidenum">
              <a:rPr lang="en-GB"/>
              <a:pPr/>
              <a:t>5</a:t>
            </a:fld>
            <a:endParaRPr lang="en-GB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3588"/>
            <a:ext cx="5524500" cy="4144962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09F9FD-03E0-4241-B3AB-190EB2DA35AC}" type="slidenum">
              <a:rPr lang="en-GB"/>
              <a:pPr/>
              <a:t>6</a:t>
            </a:fld>
            <a:endParaRPr lang="en-GB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3588"/>
            <a:ext cx="5524500" cy="4144962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09F9FD-03E0-4241-B3AB-190EB2DA35AC}" type="slidenum">
              <a:rPr lang="en-GB"/>
              <a:pPr/>
              <a:t>7</a:t>
            </a:fld>
            <a:endParaRPr lang="en-GB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3588"/>
            <a:ext cx="5524500" cy="4144962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09F9FD-03E0-4241-B3AB-190EB2DA35AC}" type="slidenum">
              <a:rPr lang="en-GB"/>
              <a:pPr/>
              <a:t>8</a:t>
            </a:fld>
            <a:endParaRPr lang="en-GB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3588"/>
            <a:ext cx="5524500" cy="4144962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09F9FD-03E0-4241-B3AB-190EB2DA35AC}" type="slidenum">
              <a:rPr lang="en-GB"/>
              <a:pPr/>
              <a:t>9</a:t>
            </a:fld>
            <a:endParaRPr lang="en-GB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3588"/>
            <a:ext cx="5524500" cy="4144962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F4BF-27BE-4D36-9CE6-5BE4D6E14FCB}" type="datetimeFigureOut">
              <a:rPr lang="de-DE"/>
              <a:pPr>
                <a:defRPr/>
              </a:pPr>
              <a:t>24.11.2010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A0697-5B8F-4331-8FAF-09A9AA3209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C282B-EE1E-45C5-8301-C6A97875188C}" type="datetimeFigureOut">
              <a:rPr lang="de-DE"/>
              <a:pPr>
                <a:defRPr/>
              </a:pPr>
              <a:t>24.11.2010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FE34D-1FF3-455C-8AB6-657383C605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F2A43-7DE6-4254-8BC4-DF3791115F29}" type="datetimeFigureOut">
              <a:rPr lang="de-DE"/>
              <a:pPr>
                <a:defRPr/>
              </a:pPr>
              <a:t>24.11.2010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A53AA-9E1B-4441-BDF7-84EF271A3E6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20D52-75FE-4A2B-9F4E-055DE4BB359C}" type="datetimeFigureOut">
              <a:rPr lang="de-DE"/>
              <a:pPr>
                <a:defRPr/>
              </a:pPr>
              <a:t>24.11.2010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0D7B0-F20A-4451-B064-39E14CB2478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70128-2E9F-458F-83AC-B6F0D6C51D40}" type="datetimeFigureOut">
              <a:rPr lang="de-DE"/>
              <a:pPr>
                <a:defRPr/>
              </a:pPr>
              <a:t>24.11.2010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B6151-679F-4FBB-86F7-FF4F957A81C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DCD9F-E889-45F2-8237-BE6698B8EC4F}" type="datetimeFigureOut">
              <a:rPr lang="de-DE"/>
              <a:pPr>
                <a:defRPr/>
              </a:pPr>
              <a:t>24.11.2010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3BF54-AF72-4C3C-90ED-B3B223B42EF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0260B-B316-47C5-A7E2-D0AB085BDE84}" type="datetimeFigureOut">
              <a:rPr lang="de-DE"/>
              <a:pPr>
                <a:defRPr/>
              </a:pPr>
              <a:t>24.11.2010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45E77-9C84-47C6-9016-6224448CC7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423A6-AA4D-4D05-A8D6-B96FE4938A5B}" type="datetimeFigureOut">
              <a:rPr lang="de-DE"/>
              <a:pPr>
                <a:defRPr/>
              </a:pPr>
              <a:t>24.11.2010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44994-75BD-4436-90C5-1A3620888B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76468-9954-4C24-8317-FC2B4608962F}" type="datetimeFigureOut">
              <a:rPr lang="de-DE"/>
              <a:pPr>
                <a:defRPr/>
              </a:pPr>
              <a:t>24.11.2010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299F6-2971-4B01-8CB2-AA44680995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920A4-03E4-40DA-B691-796BAF7F782C}" type="datetimeFigureOut">
              <a:rPr lang="de-DE"/>
              <a:pPr>
                <a:defRPr/>
              </a:pPr>
              <a:t>24.11.2010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CB2DB-6C15-4769-81DE-9DC6474308D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2D78B-F1AD-4CE7-9062-39807E7180CB}" type="datetimeFigureOut">
              <a:rPr lang="de-DE"/>
              <a:pPr>
                <a:defRPr/>
              </a:pPr>
              <a:t>24.11.2010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16B62-FF21-4919-8ED7-9D3044503CD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A8379-1EFF-4CF3-98C0-A2FE5FD40D77}" type="datetimeFigureOut">
              <a:rPr lang="de-DE"/>
              <a:pPr>
                <a:defRPr/>
              </a:pPr>
              <a:t>24.11.2010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428EB-99BC-4716-9B32-84AE50FBC9A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72385-6678-4506-BF18-5229433D0DFB}" type="datetimeFigureOut">
              <a:rPr lang="de-DE"/>
              <a:pPr>
                <a:defRPr/>
              </a:pPr>
              <a:t>24.11.2010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FB25C-C0A8-42E1-828F-95672297001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6655E-AB35-4E53-9834-DA497594534F}" type="datetimeFigureOut">
              <a:rPr lang="de-DE"/>
              <a:pPr>
                <a:defRPr/>
              </a:pPr>
              <a:t>24.11.2010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3B9B9-AAE0-4147-8E50-3FF4B351A9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6BB04-C037-48E6-8784-B2B85ABAD119}" type="datetimeFigureOut">
              <a:rPr lang="de-DE"/>
              <a:pPr>
                <a:defRPr/>
              </a:pPr>
              <a:t>24.11.2010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4247B-6BAF-4A00-B680-7C702B71BC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0B6DA-C783-4813-A311-38845031FC70}" type="datetimeFigureOut">
              <a:rPr lang="de-DE"/>
              <a:pPr>
                <a:defRPr/>
              </a:pPr>
              <a:t>24.11.2010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122BF-7E9A-43A1-8229-75289471B2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3861-2A16-4382-8C2C-2980D913FDDD}" type="datetimeFigureOut">
              <a:rPr lang="de-DE"/>
              <a:pPr>
                <a:defRPr/>
              </a:pPr>
              <a:t>24.11.2010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FEC33-5433-4287-8A27-0FC344E02F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645F7-F87C-479C-9771-091978506EA9}" type="datetimeFigureOut">
              <a:rPr lang="de-DE"/>
              <a:pPr>
                <a:defRPr/>
              </a:pPr>
              <a:t>24.11.2010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17ADE-93FE-4A89-B101-DFEF7DCCE7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F2E1A-7F14-47E9-8D89-962329C27549}" type="datetimeFigureOut">
              <a:rPr lang="de-DE"/>
              <a:pPr>
                <a:defRPr/>
              </a:pPr>
              <a:t>24.11.2010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F73E1-FFDD-4CC5-84A9-BA076CBDED5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7138D-9B5B-4653-B26A-C2FD4A1AC86F}" type="datetimeFigureOut">
              <a:rPr lang="de-DE"/>
              <a:pPr>
                <a:defRPr/>
              </a:pPr>
              <a:t>24.11.2010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A93DF-3927-4B5B-8AAF-673EDFB50A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7D661-CF65-4F60-82B3-7124BFE0F017}" type="datetimeFigureOut">
              <a:rPr lang="de-DE"/>
              <a:pPr>
                <a:defRPr/>
              </a:pPr>
              <a:t>24.11.2010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5AA9C-F341-41FB-BD90-88673A4956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B686D-D877-4A8E-9269-68BC2337970E}" type="datetimeFigureOut">
              <a:rPr lang="de-DE"/>
              <a:pPr>
                <a:defRPr/>
              </a:pPr>
              <a:t>24.11.2010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8FB06-390B-459D-A272-6D5BC2307E6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5513" y="260350"/>
            <a:ext cx="5616575" cy="27463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5513" y="260350"/>
            <a:ext cx="5616575" cy="27463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5513" y="260350"/>
            <a:ext cx="5616575" cy="27463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5513" y="260350"/>
            <a:ext cx="5616575" cy="27463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865813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865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8145463" y="6577013"/>
            <a:ext cx="8191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de-DE" sz="1100" dirty="0" smtClean="0">
                <a:solidFill>
                  <a:srgbClr val="0B2A51"/>
                </a:solidFill>
              </a:rPr>
              <a:t>Slide </a:t>
            </a:r>
            <a:fld id="{A5848F38-0250-445B-932F-0905F7D214B7}" type="slidenum">
              <a:rPr lang="de-DE" sz="1100">
                <a:solidFill>
                  <a:srgbClr val="0B2A51"/>
                </a:solidFill>
              </a:rPr>
              <a:pPr algn="r">
                <a:spcBef>
                  <a:spcPct val="50000"/>
                </a:spcBef>
                <a:defRPr/>
              </a:pPr>
              <a:t>‹Nr.›</a:t>
            </a:fld>
            <a:endParaRPr lang="de-DE" sz="1100" dirty="0">
              <a:solidFill>
                <a:srgbClr val="0B2A51"/>
              </a:solidFill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1972235" y="176119"/>
            <a:ext cx="591670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Enhanced transport quality and tramway energy efficiency by multi-modal traffic management systems</a:t>
            </a:r>
            <a:endParaRPr lang="de-DE" sz="180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  <a:p>
            <a:pPr algn="ctr">
              <a:defRPr/>
            </a:pPr>
            <a:endParaRPr lang="en-US" sz="1400" b="1" dirty="0"/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180975" y="6381750"/>
            <a:ext cx="806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3048000" algn="l"/>
              </a:tabLst>
              <a:defRPr/>
            </a:pPr>
            <a:r>
              <a:rPr lang="de-DE" sz="1200" b="1" i="1">
                <a:solidFill>
                  <a:srgbClr val="001D4B"/>
                </a:solidFill>
              </a:rPr>
              <a:t>	</a:t>
            </a:r>
          </a:p>
          <a:p>
            <a:pPr>
              <a:tabLst>
                <a:tab pos="3048000" algn="l"/>
              </a:tabLst>
              <a:defRPr/>
            </a:pPr>
            <a:r>
              <a:rPr lang="en-US" sz="1200" i="1">
                <a:solidFill>
                  <a:srgbClr val="001D4B"/>
                </a:solidFill>
              </a:rPr>
              <a:t>Christian Gassel</a:t>
            </a:r>
            <a:endParaRPr lang="de-DE" sz="1200" i="1">
              <a:solidFill>
                <a:srgbClr val="001D4B"/>
              </a:solidFill>
            </a:endParaRPr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12700">
            <a:solidFill>
              <a:srgbClr val="001D4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893856"/>
            <a:ext cx="9144000" cy="0"/>
          </a:xfrm>
          <a:prstGeom prst="line">
            <a:avLst/>
          </a:prstGeom>
          <a:noFill/>
          <a:ln w="12700">
            <a:solidFill>
              <a:srgbClr val="001D4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1037" name="Line 13"/>
          <p:cNvSpPr>
            <a:spLocks noChangeShapeType="1"/>
          </p:cNvSpPr>
          <p:nvPr userDrawn="1"/>
        </p:nvSpPr>
        <p:spPr bwMode="auto">
          <a:xfrm>
            <a:off x="0" y="1114519"/>
            <a:ext cx="9144000" cy="0"/>
          </a:xfrm>
          <a:prstGeom prst="line">
            <a:avLst/>
          </a:prstGeom>
          <a:noFill/>
          <a:ln w="12700">
            <a:solidFill>
              <a:srgbClr val="001D4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pic>
        <p:nvPicPr>
          <p:cNvPr id="3081" name="Picture 15" descr="Logo_TU_ws_transp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29563" y="122238"/>
            <a:ext cx="9318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91" descr="TU_Logo_90_HKS41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0140" y="287244"/>
            <a:ext cx="1443037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65459" y="155439"/>
            <a:ext cx="656631" cy="65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409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C9E80E4-3A57-4BAF-AF7B-733E93824BFD}" type="datetimeFigureOut">
              <a:rPr lang="de-DE"/>
              <a:pPr>
                <a:defRPr/>
              </a:pPr>
              <a:t>24.11.2010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DA84692-2D33-43A4-A230-A31E8577ADE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512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B4FF8B6-4D94-452D-BD75-5601CA5BAB16}" type="datetimeFigureOut">
              <a:rPr lang="de-DE"/>
              <a:pPr>
                <a:defRPr/>
              </a:pPr>
              <a:t>24.11.2010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8F2D3A98-41CF-46A1-B716-14841BF5D3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1D4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2000">
              <a:latin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0" y="6273800"/>
            <a:ext cx="9144000" cy="179388"/>
          </a:xfrm>
          <a:prstGeom prst="rect">
            <a:avLst/>
          </a:prstGeom>
          <a:solidFill>
            <a:srgbClr val="73829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000">
              <a:latin typeface="Arial" pitchFamily="34" charset="0"/>
            </a:endParaRPr>
          </a:p>
        </p:txBody>
      </p:sp>
      <p:sp>
        <p:nvSpPr>
          <p:cNvPr id="17" name="Text Box 69"/>
          <p:cNvSpPr txBox="1">
            <a:spLocks noChangeArrowheads="1"/>
          </p:cNvSpPr>
          <p:nvPr userDrawn="1"/>
        </p:nvSpPr>
        <p:spPr bwMode="auto">
          <a:xfrm>
            <a:off x="828675" y="6235700"/>
            <a:ext cx="3382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i="1">
                <a:solidFill>
                  <a:schemeClr val="bg1"/>
                </a:solidFill>
              </a:rPr>
              <a:t>http://www.verkehrswissenschaften.org</a:t>
            </a:r>
          </a:p>
        </p:txBody>
      </p:sp>
      <p:sp>
        <p:nvSpPr>
          <p:cNvPr id="18" name="Text Box 71"/>
          <p:cNvSpPr txBox="1">
            <a:spLocks noChangeArrowheads="1"/>
          </p:cNvSpPr>
          <p:nvPr userDrawn="1"/>
        </p:nvSpPr>
        <p:spPr bwMode="auto">
          <a:xfrm>
            <a:off x="827088" y="1341438"/>
            <a:ext cx="8316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Institute for Traffic </a:t>
            </a:r>
            <a:r>
              <a:rPr lang="en-US" sz="1400" dirty="0" err="1" smtClean="0">
                <a:solidFill>
                  <a:schemeClr val="bg1"/>
                </a:solidFill>
              </a:rPr>
              <a:t>Telematics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sym typeface="Wingdings 2" pitchFamily="18" charset="2"/>
              </a:rPr>
              <a:t></a:t>
            </a:r>
            <a:r>
              <a:rPr lang="en-US" sz="1400" dirty="0" smtClean="0">
                <a:solidFill>
                  <a:schemeClr val="bg1"/>
                </a:solidFill>
              </a:rPr>
              <a:t> Chair of Traffic Control and Process Automation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Text Box 110"/>
          <p:cNvSpPr txBox="1">
            <a:spLocks noChangeArrowheads="1"/>
          </p:cNvSpPr>
          <p:nvPr userDrawn="1"/>
        </p:nvSpPr>
        <p:spPr bwMode="auto">
          <a:xfrm>
            <a:off x="5608638" y="6240463"/>
            <a:ext cx="23034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 b="1" i="1">
                <a:solidFill>
                  <a:schemeClr val="bg1"/>
                </a:solidFill>
              </a:rPr>
              <a:t>MOVING THE WORLD.</a:t>
            </a:r>
          </a:p>
        </p:txBody>
      </p:sp>
      <p:sp>
        <p:nvSpPr>
          <p:cNvPr id="20" name="Rectangle 97"/>
          <p:cNvSpPr>
            <a:spLocks noChangeArrowheads="1"/>
          </p:cNvSpPr>
          <p:nvPr userDrawn="1"/>
        </p:nvSpPr>
        <p:spPr bwMode="auto">
          <a:xfrm>
            <a:off x="0" y="1149350"/>
            <a:ext cx="9144000" cy="169863"/>
          </a:xfrm>
          <a:prstGeom prst="rect">
            <a:avLst/>
          </a:prstGeom>
          <a:solidFill>
            <a:srgbClr val="7382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000">
              <a:latin typeface="Arial" pitchFamily="34" charset="0"/>
            </a:endParaRPr>
          </a:p>
        </p:txBody>
      </p:sp>
      <p:grpSp>
        <p:nvGrpSpPr>
          <p:cNvPr id="6152" name="Group 114"/>
          <p:cNvGrpSpPr>
            <a:grpSpLocks/>
          </p:cNvGrpSpPr>
          <p:nvPr userDrawn="1"/>
        </p:nvGrpSpPr>
        <p:grpSpPr bwMode="auto">
          <a:xfrm>
            <a:off x="7669213" y="5767388"/>
            <a:ext cx="1079500" cy="989012"/>
            <a:chOff x="1417" y="1417"/>
            <a:chExt cx="3395" cy="3110"/>
          </a:xfrm>
        </p:grpSpPr>
        <p:pic>
          <p:nvPicPr>
            <p:cNvPr id="6158" name="Picture 115" descr="MovingTheWorld6a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000064"/>
                </a:clrFrom>
                <a:clrTo>
                  <a:srgbClr val="00006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17" y="1417"/>
              <a:ext cx="3395" cy="3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116"/>
            <p:cNvSpPr>
              <a:spLocks noChangeArrowheads="1"/>
            </p:cNvSpPr>
            <p:nvPr/>
          </p:nvSpPr>
          <p:spPr bwMode="auto">
            <a:xfrm>
              <a:off x="1422" y="1422"/>
              <a:ext cx="3370" cy="3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2000">
                <a:latin typeface="Arial" pitchFamily="34" charset="0"/>
              </a:endParaRPr>
            </a:p>
          </p:txBody>
        </p:sp>
      </p:grpSp>
      <p:sp>
        <p:nvSpPr>
          <p:cNvPr id="24" name="Text Box 14"/>
          <p:cNvSpPr txBox="1">
            <a:spLocks noChangeArrowheads="1"/>
          </p:cNvSpPr>
          <p:nvPr userDrawn="1"/>
        </p:nvSpPr>
        <p:spPr bwMode="auto">
          <a:xfrm>
            <a:off x="827088" y="1108075"/>
            <a:ext cx="50403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Faculty of Transportation and Traffic Sciences "Friedrich List"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6154" name="Picture 145" descr="Logo_Fak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000064"/>
              </a:clrFrom>
              <a:clrTo>
                <a:srgbClr val="0000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97800" y="579438"/>
            <a:ext cx="80486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46" descr="TU_Logo_90_WS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4963" y="487363"/>
            <a:ext cx="1778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48" descr="BilderleisteMitTU_farbi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86100" y="1735138"/>
            <a:ext cx="60579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rgbClr val="0000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rgbClr val="0000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rgbClr val="0000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rgbClr val="0000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rgbClr val="0000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rgbClr val="0000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rgbClr val="0000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6.gif"/><Relationship Id="rId4" Type="http://schemas.openxmlformats.org/officeDocument/2006/relationships/image" Target="../media/image12.png"/><Relationship Id="rId9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gif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gif"/><Relationship Id="rId5" Type="http://schemas.openxmlformats.org/officeDocument/2006/relationships/image" Target="../media/image18.tiff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1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jpeg"/><Relationship Id="rId1" Type="http://schemas.openxmlformats.org/officeDocument/2006/relationships/tags" Target="../tags/tag1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jpe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930276" y="3152263"/>
            <a:ext cx="7946438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/>
              </a:rPr>
              <a:t>Enhanced transport quality and tramway energy efficiency by multi-modal traffic management systems</a:t>
            </a:r>
            <a:endParaRPr lang="de-DE" sz="2400" b="1" dirty="0" smtClean="0">
              <a:solidFill>
                <a:schemeClr val="bg1"/>
              </a:solidFill>
              <a:latin typeface="Calibri"/>
            </a:endParaRPr>
          </a:p>
        </p:txBody>
      </p:sp>
      <p:grpSp>
        <p:nvGrpSpPr>
          <p:cNvPr id="7171" name="Group 7"/>
          <p:cNvGrpSpPr>
            <a:grpSpLocks/>
          </p:cNvGrpSpPr>
          <p:nvPr/>
        </p:nvGrpSpPr>
        <p:grpSpPr bwMode="auto">
          <a:xfrm>
            <a:off x="1022350" y="4746625"/>
            <a:ext cx="4911725" cy="55563"/>
            <a:chOff x="1262" y="658"/>
            <a:chExt cx="4497" cy="50"/>
          </a:xfrm>
        </p:grpSpPr>
        <p:sp>
          <p:nvSpPr>
            <p:cNvPr id="7173" name="Rectangle 8"/>
            <p:cNvSpPr>
              <a:spLocks noChangeArrowheads="1"/>
            </p:cNvSpPr>
            <p:nvPr/>
          </p:nvSpPr>
          <p:spPr bwMode="auto">
            <a:xfrm rot="5400000" flipV="1">
              <a:off x="3504" y="-1584"/>
              <a:ext cx="11" cy="44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dirty="0">
                <a:latin typeface="Arial" charset="0"/>
              </a:endParaRPr>
            </a:p>
          </p:txBody>
        </p:sp>
        <p:sp>
          <p:nvSpPr>
            <p:cNvPr id="7174" name="Rectangle 9"/>
            <p:cNvSpPr>
              <a:spLocks noChangeArrowheads="1"/>
            </p:cNvSpPr>
            <p:nvPr/>
          </p:nvSpPr>
          <p:spPr bwMode="auto">
            <a:xfrm rot="5400000" flipV="1">
              <a:off x="3500" y="-1550"/>
              <a:ext cx="21" cy="44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n-US" sz="2400" dirty="0">
                <a:latin typeface="Times New Roman" pitchFamily="18" charset="0"/>
              </a:endParaRPr>
            </a:p>
          </p:txBody>
        </p:sp>
      </p:grp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925513" y="4932363"/>
            <a:ext cx="7521575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de-DE" sz="1600" b="1" dirty="0">
                <a:solidFill>
                  <a:schemeClr val="bg1"/>
                </a:solidFill>
              </a:rPr>
              <a:t>Christian </a:t>
            </a:r>
            <a:r>
              <a:rPr lang="de-DE" sz="1600" b="1" dirty="0" err="1">
                <a:solidFill>
                  <a:schemeClr val="bg1"/>
                </a:solidFill>
              </a:rPr>
              <a:t>Gassel</a:t>
            </a:r>
            <a:r>
              <a:rPr lang="de-DE" sz="1600" dirty="0">
                <a:solidFill>
                  <a:schemeClr val="bg1"/>
                </a:solidFill>
              </a:rPr>
              <a:t>, Dipl.-Ing.</a:t>
            </a:r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Faculty of Transportation and Traffic Sciences „Friedrich List“, TU Dresden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Leitstel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111" y="3875590"/>
            <a:ext cx="3700507" cy="246700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93013" y="2161787"/>
            <a:ext cx="3587262" cy="1580857"/>
          </a:xfrm>
          <a:prstGeom prst="rect">
            <a:avLst/>
          </a:prstGeom>
          <a:solidFill>
            <a:srgbClr val="0B2A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ITCS</a:t>
            </a:r>
          </a:p>
          <a:p>
            <a:pPr algn="ctr"/>
            <a:r>
              <a:rPr lang="de-DE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(Intermodal Transport </a:t>
            </a:r>
            <a:r>
              <a:rPr lang="de-DE" sz="1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Control</a:t>
            </a:r>
            <a:r>
              <a:rPr lang="de-DE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System)</a:t>
            </a:r>
          </a:p>
          <a:p>
            <a:pPr algn="ctr"/>
            <a:endParaRPr lang="de-DE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180975" indent="-180975">
              <a:spcAft>
                <a:spcPts val="0"/>
              </a:spcAft>
              <a:tabLst>
                <a:tab pos="180975" algn="l"/>
              </a:tabLst>
            </a:pP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- 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Locate</a:t>
            </a: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and</a:t>
            </a: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dispatch</a:t>
            </a: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vehicle</a:t>
            </a: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fleet</a:t>
            </a:r>
            <a:endParaRPr lang="de-DE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marL="180975" indent="-180975">
              <a:spcAft>
                <a:spcPts val="0"/>
              </a:spcAft>
              <a:tabLst>
                <a:tab pos="180975" algn="l"/>
              </a:tabLst>
            </a:pP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- Passenger Information Services</a:t>
            </a:r>
            <a:endParaRPr lang="de-DE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42047" y="872992"/>
            <a:ext cx="553845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l-NL" sz="1000" dirty="0" smtClean="0">
                <a:solidFill>
                  <a:srgbClr val="0B2A51"/>
                </a:solidFill>
                <a:sym typeface="Wingdings 3"/>
              </a:rPr>
              <a:t></a:t>
            </a:r>
            <a:r>
              <a:rPr lang="nl-NL" sz="1200" dirty="0" smtClean="0">
                <a:solidFill>
                  <a:srgbClr val="0B2A51"/>
                </a:solidFill>
                <a:sym typeface="Wingdings 3"/>
              </a:rPr>
              <a:t> </a:t>
            </a:r>
            <a:r>
              <a:rPr lang="nl-NL" sz="1200" dirty="0" smtClean="0">
                <a:solidFill>
                  <a:srgbClr val="0B2A51"/>
                </a:solidFill>
              </a:rPr>
              <a:t>Background</a:t>
            </a:r>
            <a:endParaRPr lang="nl-NL" sz="1200" dirty="0">
              <a:solidFill>
                <a:srgbClr val="0B2A5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918649" y="2147933"/>
            <a:ext cx="3587262" cy="1580857"/>
          </a:xfrm>
          <a:prstGeom prst="rect">
            <a:avLst/>
          </a:prstGeom>
          <a:solidFill>
            <a:srgbClr val="0B2A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TCC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(Traffic Control Centre)</a:t>
            </a:r>
          </a:p>
          <a:p>
            <a:pPr algn="ctr"/>
            <a:endParaRPr 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 Road traffic condition monitoring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 Derive measures to improve traffic flow</a:t>
            </a:r>
          </a:p>
        </p:txBody>
      </p:sp>
      <p:pic>
        <p:nvPicPr>
          <p:cNvPr id="8" name="Picture 5" descr="Y:\Fotos&amp;Videos\VERKEHRSTECHNIK\STA_Zentrale\IMG_0632.JPG"/>
          <p:cNvPicPr>
            <a:picLocks noChangeAspect="1" noChangeArrowheads="1"/>
          </p:cNvPicPr>
          <p:nvPr/>
        </p:nvPicPr>
        <p:blipFill>
          <a:blip r:embed="rId5" cstate="print"/>
          <a:srcRect l="4182" t="14738"/>
          <a:stretch>
            <a:fillRect/>
          </a:stretch>
        </p:blipFill>
        <p:spPr bwMode="auto">
          <a:xfrm>
            <a:off x="4840941" y="3859306"/>
            <a:ext cx="3729305" cy="248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/>
        </p:nvSpPr>
        <p:spPr>
          <a:xfrm>
            <a:off x="897874" y="1311966"/>
            <a:ext cx="669274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1200"/>
              </a:spcAft>
              <a:buFont typeface="Symbol"/>
              <a:buChar char="®"/>
              <a:tabLst>
                <a:tab pos="180975" algn="l"/>
              </a:tabLst>
            </a:pPr>
            <a:r>
              <a:rPr lang="de-DE" b="1" dirty="0" smtClean="0">
                <a:solidFill>
                  <a:srgbClr val="0B2A51"/>
                </a:solidFill>
              </a:rPr>
              <a:t>TCC </a:t>
            </a:r>
            <a:r>
              <a:rPr lang="de-DE" b="1" dirty="0" err="1" smtClean="0">
                <a:solidFill>
                  <a:srgbClr val="0B2A51"/>
                </a:solidFill>
              </a:rPr>
              <a:t>with</a:t>
            </a:r>
            <a:r>
              <a:rPr lang="de-DE" b="1" dirty="0" smtClean="0">
                <a:solidFill>
                  <a:srgbClr val="0B2A51"/>
                </a:solidFill>
              </a:rPr>
              <a:t> </a:t>
            </a:r>
            <a:r>
              <a:rPr lang="de-DE" b="1" dirty="0" err="1" smtClean="0">
                <a:solidFill>
                  <a:srgbClr val="0B2A51"/>
                </a:solidFill>
              </a:rPr>
              <a:t>poor</a:t>
            </a:r>
            <a:r>
              <a:rPr lang="de-DE" b="1" dirty="0" smtClean="0">
                <a:solidFill>
                  <a:srgbClr val="0B2A51"/>
                </a:solidFill>
              </a:rPr>
              <a:t> </a:t>
            </a:r>
            <a:r>
              <a:rPr lang="de-DE" b="1" dirty="0" err="1" smtClean="0">
                <a:solidFill>
                  <a:srgbClr val="0B2A51"/>
                </a:solidFill>
              </a:rPr>
              <a:t>knowledge</a:t>
            </a:r>
            <a:r>
              <a:rPr lang="de-DE" b="1" dirty="0" smtClean="0">
                <a:solidFill>
                  <a:srgbClr val="0B2A51"/>
                </a:solidFill>
              </a:rPr>
              <a:t> </a:t>
            </a:r>
            <a:r>
              <a:rPr lang="de-DE" b="1" dirty="0" err="1" smtClean="0">
                <a:solidFill>
                  <a:srgbClr val="0B2A51"/>
                </a:solidFill>
              </a:rPr>
              <a:t>of</a:t>
            </a:r>
            <a:r>
              <a:rPr lang="de-DE" b="1" dirty="0" smtClean="0">
                <a:solidFill>
                  <a:srgbClr val="0B2A51"/>
                </a:solidFill>
              </a:rPr>
              <a:t> Public Transport </a:t>
            </a:r>
            <a:r>
              <a:rPr lang="de-DE" b="1" dirty="0" err="1" smtClean="0">
                <a:solidFill>
                  <a:srgbClr val="0B2A51"/>
                </a:solidFill>
              </a:rPr>
              <a:t>issues</a:t>
            </a:r>
            <a:endParaRPr lang="de-DE" b="1" dirty="0" smtClean="0">
              <a:solidFill>
                <a:srgbClr val="0B2A51"/>
              </a:solidFill>
            </a:endParaRPr>
          </a:p>
          <a:p>
            <a:pPr marL="180975" indent="-180975">
              <a:spcAft>
                <a:spcPts val="1200"/>
              </a:spcAft>
              <a:buFont typeface="Symbol"/>
              <a:buChar char="®"/>
              <a:tabLst>
                <a:tab pos="180975" algn="l"/>
              </a:tabLst>
            </a:pPr>
            <a:endParaRPr lang="de-DE" dirty="0" smtClean="0">
              <a:solidFill>
                <a:srgbClr val="0B2A5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38150" y="3838576"/>
            <a:ext cx="8315326" cy="25138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638175" lvl="1" indent="-180975">
              <a:spcAft>
                <a:spcPts val="1200"/>
              </a:spcAft>
              <a:tabLst>
                <a:tab pos="180975" algn="l"/>
              </a:tabLst>
            </a:pPr>
            <a:r>
              <a:rPr lang="de-DE" b="1" u="sng" dirty="0" smtClean="0">
                <a:solidFill>
                  <a:srgbClr val="0B2A51"/>
                </a:solidFill>
              </a:rPr>
              <a:t>Project </a:t>
            </a:r>
            <a:r>
              <a:rPr lang="de-DE" b="1" u="sng" dirty="0" err="1" smtClean="0">
                <a:solidFill>
                  <a:srgbClr val="0B2A51"/>
                </a:solidFill>
              </a:rPr>
              <a:t>approach</a:t>
            </a:r>
            <a:r>
              <a:rPr lang="de-DE" b="1" u="sng" dirty="0" smtClean="0">
                <a:solidFill>
                  <a:srgbClr val="0B2A51"/>
                </a:solidFill>
              </a:rPr>
              <a:t>:</a:t>
            </a:r>
          </a:p>
          <a:p>
            <a:pPr marL="638175" lvl="1" indent="-180975">
              <a:spcAft>
                <a:spcPts val="1200"/>
              </a:spcAft>
              <a:tabLst>
                <a:tab pos="180975" algn="l"/>
              </a:tabLst>
            </a:pPr>
            <a:r>
              <a:rPr lang="de-DE" b="1" dirty="0" err="1" smtClean="0">
                <a:solidFill>
                  <a:srgbClr val="0B2A51"/>
                </a:solidFill>
              </a:rPr>
              <a:t>Improve</a:t>
            </a:r>
            <a:r>
              <a:rPr lang="de-DE" b="1" dirty="0" smtClean="0">
                <a:solidFill>
                  <a:srgbClr val="0B2A51"/>
                </a:solidFill>
              </a:rPr>
              <a:t> </a:t>
            </a:r>
            <a:r>
              <a:rPr lang="de-DE" b="1" dirty="0" err="1" smtClean="0">
                <a:solidFill>
                  <a:srgbClr val="0B2A51"/>
                </a:solidFill>
              </a:rPr>
              <a:t>traffic</a:t>
            </a:r>
            <a:r>
              <a:rPr lang="de-DE" b="1" dirty="0" smtClean="0">
                <a:solidFill>
                  <a:srgbClr val="0B2A51"/>
                </a:solidFill>
              </a:rPr>
              <a:t> </a:t>
            </a:r>
            <a:r>
              <a:rPr lang="de-DE" b="1" dirty="0" err="1" smtClean="0">
                <a:solidFill>
                  <a:srgbClr val="0B2A51"/>
                </a:solidFill>
              </a:rPr>
              <a:t>quality</a:t>
            </a:r>
            <a:r>
              <a:rPr lang="de-DE" b="1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by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differentiated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priorities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at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traffic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lights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depending</a:t>
            </a:r>
            <a:r>
              <a:rPr lang="de-DE" dirty="0" smtClean="0">
                <a:solidFill>
                  <a:srgbClr val="0B2A51"/>
                </a:solidFill>
              </a:rPr>
              <a:t> on</a:t>
            </a:r>
          </a:p>
          <a:p>
            <a:pPr marL="638175" lvl="1" indent="-180975">
              <a:spcAft>
                <a:spcPts val="1200"/>
              </a:spcAft>
              <a:buFontTx/>
              <a:buChar char="-"/>
              <a:tabLst>
                <a:tab pos="180975" algn="l"/>
              </a:tabLst>
            </a:pPr>
            <a:r>
              <a:rPr lang="de-DE" sz="1600" dirty="0" smtClean="0">
                <a:solidFill>
                  <a:srgbClr val="0B2A51"/>
                </a:solidFill>
              </a:rPr>
              <a:t>Private </a:t>
            </a:r>
            <a:r>
              <a:rPr lang="de-DE" sz="1600" dirty="0" err="1" smtClean="0">
                <a:solidFill>
                  <a:srgbClr val="0B2A51"/>
                </a:solidFill>
              </a:rPr>
              <a:t>transport</a:t>
            </a:r>
            <a:r>
              <a:rPr lang="de-DE" sz="1600" dirty="0" smtClean="0">
                <a:solidFill>
                  <a:srgbClr val="0B2A51"/>
                </a:solidFill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</a:rPr>
              <a:t>conditions</a:t>
            </a:r>
            <a:endParaRPr lang="de-DE" sz="1600" dirty="0" smtClean="0">
              <a:solidFill>
                <a:srgbClr val="0B2A51"/>
              </a:solidFill>
            </a:endParaRPr>
          </a:p>
          <a:p>
            <a:pPr marL="638175" lvl="1" indent="-180975">
              <a:spcAft>
                <a:spcPts val="1200"/>
              </a:spcAft>
              <a:buFontTx/>
              <a:buChar char="-"/>
              <a:tabLst>
                <a:tab pos="180975" algn="l"/>
              </a:tabLst>
            </a:pPr>
            <a:r>
              <a:rPr lang="de-DE" sz="1600" dirty="0" err="1" smtClean="0">
                <a:solidFill>
                  <a:srgbClr val="0B2A51"/>
                </a:solidFill>
              </a:rPr>
              <a:t>Punctuality</a:t>
            </a:r>
            <a:r>
              <a:rPr lang="de-DE" sz="1600" dirty="0" smtClean="0">
                <a:solidFill>
                  <a:srgbClr val="0B2A51"/>
                </a:solidFill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</a:rPr>
              <a:t>of</a:t>
            </a:r>
            <a:r>
              <a:rPr lang="de-DE" sz="1600" dirty="0" smtClean="0">
                <a:solidFill>
                  <a:srgbClr val="0B2A51"/>
                </a:solidFill>
              </a:rPr>
              <a:t> Public Transport</a:t>
            </a:r>
          </a:p>
          <a:p>
            <a:pPr marL="638175" lvl="1" indent="-180975">
              <a:spcAft>
                <a:spcPts val="1200"/>
              </a:spcAft>
              <a:buFontTx/>
              <a:buChar char="-"/>
              <a:tabLst>
                <a:tab pos="180975" algn="l"/>
              </a:tabLst>
            </a:pPr>
            <a:r>
              <a:rPr lang="de-DE" sz="1600" dirty="0" smtClean="0">
                <a:solidFill>
                  <a:srgbClr val="0B2A51"/>
                </a:solidFill>
              </a:rPr>
              <a:t>Dynamic </a:t>
            </a:r>
            <a:r>
              <a:rPr lang="de-DE" sz="1600" dirty="0" err="1" smtClean="0">
                <a:solidFill>
                  <a:srgbClr val="0B2A51"/>
                </a:solidFill>
              </a:rPr>
              <a:t>connection</a:t>
            </a:r>
            <a:r>
              <a:rPr lang="de-DE" sz="1600" dirty="0" smtClean="0">
                <a:solidFill>
                  <a:srgbClr val="0B2A51"/>
                </a:solidFill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</a:rPr>
              <a:t>services</a:t>
            </a:r>
            <a:endParaRPr lang="de-DE" sz="1600" dirty="0" smtClean="0">
              <a:solidFill>
                <a:srgbClr val="0B2A51"/>
              </a:solidFill>
            </a:endParaRPr>
          </a:p>
          <a:p>
            <a:pPr marL="638175" lvl="1" indent="-180975">
              <a:spcAft>
                <a:spcPts val="1200"/>
              </a:spcAft>
              <a:tabLst>
                <a:tab pos="180975" algn="l"/>
              </a:tabLst>
            </a:pPr>
            <a:r>
              <a:rPr lang="de-DE" b="1" dirty="0" err="1" smtClean="0">
                <a:solidFill>
                  <a:srgbClr val="0B2A51"/>
                </a:solidFill>
              </a:rPr>
              <a:t>and</a:t>
            </a:r>
            <a:r>
              <a:rPr lang="de-DE" b="1" dirty="0" smtClean="0">
                <a:solidFill>
                  <a:srgbClr val="0B2A51"/>
                </a:solidFill>
              </a:rPr>
              <a:t> </a:t>
            </a:r>
            <a:r>
              <a:rPr lang="de-DE" b="1" dirty="0" err="1" smtClean="0">
                <a:solidFill>
                  <a:srgbClr val="0B2A51"/>
                </a:solidFill>
              </a:rPr>
              <a:t>reduce</a:t>
            </a:r>
            <a:r>
              <a:rPr lang="de-DE" b="1" dirty="0" smtClean="0">
                <a:solidFill>
                  <a:srgbClr val="0B2A51"/>
                </a:solidFill>
              </a:rPr>
              <a:t> </a:t>
            </a:r>
            <a:r>
              <a:rPr lang="de-DE" b="1" dirty="0" err="1" smtClean="0">
                <a:solidFill>
                  <a:srgbClr val="0B2A51"/>
                </a:solidFill>
              </a:rPr>
              <a:t>energy</a:t>
            </a:r>
            <a:r>
              <a:rPr lang="de-DE" b="1" dirty="0" smtClean="0">
                <a:solidFill>
                  <a:srgbClr val="0B2A51"/>
                </a:solidFill>
              </a:rPr>
              <a:t> </a:t>
            </a:r>
            <a:r>
              <a:rPr lang="de-DE" b="1" dirty="0" err="1" smtClean="0">
                <a:solidFill>
                  <a:srgbClr val="0B2A51"/>
                </a:solidFill>
              </a:rPr>
              <a:t>consumption</a:t>
            </a:r>
            <a:r>
              <a:rPr lang="de-DE" b="1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of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trams</a:t>
            </a:r>
            <a:endParaRPr lang="de-DE" dirty="0" smtClean="0">
              <a:solidFill>
                <a:srgbClr val="0B2A5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 descr="Unbenan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215" y="1694328"/>
            <a:ext cx="8930812" cy="165984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799309" y="1717734"/>
            <a:ext cx="11906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Grafik 5" descr="Unbenann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415" y="3398228"/>
            <a:ext cx="5048955" cy="29531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Grafik 6" descr="Unbenannt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05615" y="3398228"/>
            <a:ext cx="3820058" cy="29531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Abgerundetes Rechteck 9"/>
          <p:cNvSpPr/>
          <p:nvPr/>
        </p:nvSpPr>
        <p:spPr>
          <a:xfrm>
            <a:off x="210697" y="3699390"/>
            <a:ext cx="4786346" cy="15716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4"/>
          <p:cNvSpPr>
            <a:spLocks noChangeArrowheads="1"/>
          </p:cNvSpPr>
          <p:nvPr/>
        </p:nvSpPr>
        <p:spPr bwMode="auto">
          <a:xfrm>
            <a:off x="639325" y="2199192"/>
            <a:ext cx="1162800" cy="641350"/>
          </a:xfrm>
          <a:prstGeom prst="rect">
            <a:avLst/>
          </a:prstGeom>
          <a:solidFill>
            <a:schemeClr val="bg1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/>
            <a:r>
              <a:rPr lang="de-DE" sz="1400" b="1" dirty="0" smtClean="0">
                <a:latin typeface="Arial" pitchFamily="34" charset="0"/>
                <a:cs typeface="Arial" pitchFamily="34" charset="0"/>
              </a:rPr>
              <a:t>ITCS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5"/>
          <p:cNvSpPr>
            <a:spLocks noChangeArrowheads="1"/>
          </p:cNvSpPr>
          <p:nvPr/>
        </p:nvSpPr>
        <p:spPr bwMode="auto">
          <a:xfrm>
            <a:off x="3353969" y="3985142"/>
            <a:ext cx="1584000" cy="908050"/>
          </a:xfrm>
          <a:prstGeom prst="rect">
            <a:avLst/>
          </a:prstGeom>
          <a:solidFill>
            <a:schemeClr val="bg1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/>
            <a:r>
              <a:rPr lang="de-DE" sz="1400" b="1" dirty="0" err="1" smtClean="0">
                <a:latin typeface="Arial" pitchFamily="34" charset="0"/>
                <a:cs typeface="Arial" pitchFamily="34" charset="0"/>
              </a:rPr>
              <a:t>Priority</a:t>
            </a: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latin typeface="Arial" pitchFamily="34" charset="0"/>
                <a:cs typeface="Arial" pitchFamily="34" charset="0"/>
              </a:rPr>
              <a:t>decision</a:t>
            </a:r>
            <a:endParaRPr lang="de-DE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400" b="1" dirty="0" err="1" smtClean="0">
                <a:latin typeface="Arial" pitchFamily="34" charset="0"/>
                <a:cs typeface="Arial" pitchFamily="34" charset="0"/>
              </a:rPr>
              <a:t>system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feld 24"/>
          <p:cNvSpPr txBox="1">
            <a:spLocks noChangeArrowheads="1"/>
          </p:cNvSpPr>
          <p:nvPr/>
        </p:nvSpPr>
        <p:spPr bwMode="auto">
          <a:xfrm>
            <a:off x="2139523" y="5342464"/>
            <a:ext cx="1990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Current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road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r>
              <a:rPr lang="de-DE" sz="12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raffic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situation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hteck 25"/>
          <p:cNvSpPr>
            <a:spLocks noChangeArrowheads="1"/>
          </p:cNvSpPr>
          <p:nvPr/>
        </p:nvSpPr>
        <p:spPr bwMode="auto">
          <a:xfrm>
            <a:off x="4425539" y="5556778"/>
            <a:ext cx="1428760" cy="571504"/>
          </a:xfrm>
          <a:prstGeom prst="rect">
            <a:avLst/>
          </a:prstGeom>
          <a:solidFill>
            <a:schemeClr val="bg1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/>
            <a:r>
              <a:rPr lang="de-DE" sz="1400" b="1" dirty="0" smtClean="0">
                <a:latin typeface="Arial" pitchFamily="34" charset="0"/>
                <a:cs typeface="Arial" pitchFamily="34" charset="0"/>
              </a:rPr>
              <a:t>Traffic </a:t>
            </a:r>
            <a:r>
              <a:rPr lang="de-DE" sz="1400" b="1" dirty="0" err="1" smtClean="0">
                <a:latin typeface="Arial" pitchFamily="34" charset="0"/>
                <a:cs typeface="Arial" pitchFamily="34" charset="0"/>
              </a:rPr>
              <a:t>Control</a:t>
            </a: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latin typeface="Arial" pitchFamily="34" charset="0"/>
                <a:cs typeface="Arial" pitchFamily="34" charset="0"/>
              </a:rPr>
              <a:t>Centre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Gerade Verbindung mit Pfeil 34"/>
          <p:cNvCxnSpPr>
            <a:cxnSpLocks noChangeShapeType="1"/>
            <a:stCxn id="11" idx="2"/>
            <a:endCxn id="21" idx="0"/>
          </p:cNvCxnSpPr>
          <p:nvPr/>
        </p:nvCxnSpPr>
        <p:spPr bwMode="auto">
          <a:xfrm rot="5400000">
            <a:off x="647130" y="3411547"/>
            <a:ext cx="1144600" cy="259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cxnSp>
      <p:sp>
        <p:nvSpPr>
          <p:cNvPr id="21" name="Rechteck 37"/>
          <p:cNvSpPr>
            <a:spLocks noChangeArrowheads="1"/>
          </p:cNvSpPr>
          <p:nvPr/>
        </p:nvSpPr>
        <p:spPr bwMode="auto">
          <a:xfrm>
            <a:off x="282135" y="3985142"/>
            <a:ext cx="1872000" cy="908050"/>
          </a:xfrm>
          <a:prstGeom prst="rect">
            <a:avLst/>
          </a:prstGeom>
          <a:solidFill>
            <a:schemeClr val="bg1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/>
            <a:r>
              <a:rPr lang="de-DE" sz="1400" b="1" dirty="0" smtClean="0">
                <a:latin typeface="Arial" pitchFamily="34" charset="0"/>
                <a:cs typeface="Arial" pitchFamily="34" charset="0"/>
              </a:rPr>
              <a:t>Public </a:t>
            </a:r>
            <a:r>
              <a:rPr lang="de-DE" sz="1400" b="1" dirty="0" err="1" smtClean="0">
                <a:latin typeface="Arial" pitchFamily="34" charset="0"/>
                <a:cs typeface="Arial" pitchFamily="34" charset="0"/>
              </a:rPr>
              <a:t>transport</a:t>
            </a:r>
            <a:endParaRPr lang="de-DE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400" b="1" dirty="0" err="1">
                <a:latin typeface="Arial" pitchFamily="34" charset="0"/>
                <a:cs typeface="Arial" pitchFamily="34" charset="0"/>
              </a:rPr>
              <a:t>a</a:t>
            </a:r>
            <a:r>
              <a:rPr lang="de-DE" sz="1400" b="1" dirty="0" err="1" smtClean="0">
                <a:latin typeface="Arial" pitchFamily="34" charset="0"/>
                <a:cs typeface="Arial" pitchFamily="34" charset="0"/>
              </a:rPr>
              <a:t>pproaching</a:t>
            </a: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 model</a:t>
            </a:r>
          </a:p>
        </p:txBody>
      </p:sp>
      <p:cxnSp>
        <p:nvCxnSpPr>
          <p:cNvPr id="22" name="Gerade Verbindung mit Pfeil 40"/>
          <p:cNvCxnSpPr>
            <a:cxnSpLocks noChangeShapeType="1"/>
            <a:stCxn id="21" idx="3"/>
            <a:endCxn id="12" idx="1"/>
          </p:cNvCxnSpPr>
          <p:nvPr/>
        </p:nvCxnSpPr>
        <p:spPr bwMode="auto">
          <a:xfrm>
            <a:off x="2154135" y="4439167"/>
            <a:ext cx="1199834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cxnSp>
      <p:sp>
        <p:nvSpPr>
          <p:cNvPr id="23" name="Textfeld 45"/>
          <p:cNvSpPr txBox="1">
            <a:spLocks noChangeArrowheads="1"/>
          </p:cNvSpPr>
          <p:nvPr/>
        </p:nvSpPr>
        <p:spPr bwMode="auto">
          <a:xfrm>
            <a:off x="1210829" y="2913572"/>
            <a:ext cx="17446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Bus/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tramway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positioning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data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hteck 64"/>
          <p:cNvSpPr>
            <a:spLocks noChangeArrowheads="1"/>
          </p:cNvSpPr>
          <p:nvPr/>
        </p:nvSpPr>
        <p:spPr bwMode="auto">
          <a:xfrm>
            <a:off x="2139523" y="4485208"/>
            <a:ext cx="12506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Public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transport</a:t>
            </a:r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200" dirty="0" err="1">
                <a:latin typeface="Arial" pitchFamily="34" charset="0"/>
                <a:cs typeface="Arial" pitchFamily="34" charset="0"/>
              </a:rPr>
              <a:t>a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pproaching</a:t>
            </a:r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prognosis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Grafik 79" descr="logo_dresden.jpg"/>
          <p:cNvPicPr>
            <a:picLocks noChangeAspect="1"/>
          </p:cNvPicPr>
          <p:nvPr/>
        </p:nvPicPr>
        <p:blipFill>
          <a:blip r:embed="rId8" cstate="print"/>
          <a:srcRect r="35797" b="23869"/>
          <a:stretch>
            <a:fillRect/>
          </a:stretch>
        </p:blipFill>
        <p:spPr bwMode="auto">
          <a:xfrm>
            <a:off x="8421278" y="5196403"/>
            <a:ext cx="5540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6" name="Rechteck 80"/>
          <p:cNvSpPr>
            <a:spLocks noChangeArrowheads="1"/>
          </p:cNvSpPr>
          <p:nvPr/>
        </p:nvSpPr>
        <p:spPr bwMode="auto">
          <a:xfrm>
            <a:off x="6497241" y="5556778"/>
            <a:ext cx="1428760" cy="571504"/>
          </a:xfrm>
          <a:prstGeom prst="rect">
            <a:avLst/>
          </a:prstGeom>
          <a:solidFill>
            <a:schemeClr val="bg1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/>
            <a:r>
              <a:rPr lang="de-DE" sz="1400" b="1" dirty="0" smtClean="0">
                <a:latin typeface="Arial" pitchFamily="34" charset="0"/>
                <a:cs typeface="Arial" pitchFamily="34" charset="0"/>
              </a:rPr>
              <a:t>Traffic </a:t>
            </a:r>
            <a:r>
              <a:rPr lang="de-DE" sz="1400" b="1" dirty="0" err="1" smtClean="0">
                <a:latin typeface="Arial" pitchFamily="34" charset="0"/>
                <a:cs typeface="Arial" pitchFamily="34" charset="0"/>
              </a:rPr>
              <a:t>flow</a:t>
            </a:r>
            <a:endParaRPr lang="de-DE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400" b="1" dirty="0" err="1" smtClean="0">
                <a:latin typeface="Arial" pitchFamily="34" charset="0"/>
                <a:cs typeface="Arial" pitchFamily="34" charset="0"/>
              </a:rPr>
              <a:t>detection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Gerade Verbindung mit Pfeil 81"/>
          <p:cNvCxnSpPr>
            <a:cxnSpLocks noChangeShapeType="1"/>
            <a:stCxn id="26" idx="1"/>
            <a:endCxn id="18" idx="3"/>
          </p:cNvCxnSpPr>
          <p:nvPr/>
        </p:nvCxnSpPr>
        <p:spPr bwMode="auto">
          <a:xfrm rot="10800000">
            <a:off x="5854299" y="5842530"/>
            <a:ext cx="642942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cxnSp>
      <p:cxnSp>
        <p:nvCxnSpPr>
          <p:cNvPr id="31" name="Gewinkelte Verbindung 92"/>
          <p:cNvCxnSpPr>
            <a:stCxn id="18" idx="1"/>
            <a:endCxn id="12" idx="2"/>
          </p:cNvCxnSpPr>
          <p:nvPr/>
        </p:nvCxnSpPr>
        <p:spPr>
          <a:xfrm rot="10800000">
            <a:off x="4145969" y="4893192"/>
            <a:ext cx="279570" cy="949338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64"/>
          <p:cNvSpPr>
            <a:spLocks noChangeArrowheads="1"/>
          </p:cNvSpPr>
          <p:nvPr/>
        </p:nvSpPr>
        <p:spPr bwMode="auto">
          <a:xfrm>
            <a:off x="1568019" y="3699390"/>
            <a:ext cx="24288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Multi-modal </a:t>
            </a:r>
            <a:r>
              <a:rPr lang="de-DE" sz="12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interface</a:t>
            </a:r>
            <a:r>
              <a:rPr lang="de-DE" sz="1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module</a:t>
            </a:r>
            <a:endParaRPr lang="de-DE" sz="1200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Grafik 34" descr="Unbenannt2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8415" y="5900228"/>
            <a:ext cx="1362075" cy="4095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242047" y="872992"/>
            <a:ext cx="553845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l-NL" sz="1000" dirty="0" smtClean="0">
                <a:solidFill>
                  <a:srgbClr val="0B2A51"/>
                </a:solidFill>
                <a:sym typeface="Wingdings 3"/>
              </a:rPr>
              <a:t></a:t>
            </a:r>
            <a:r>
              <a:rPr lang="nl-NL" sz="1200" dirty="0" smtClean="0">
                <a:solidFill>
                  <a:srgbClr val="0B2A51"/>
                </a:solidFill>
                <a:sym typeface="Wingdings 3"/>
              </a:rPr>
              <a:t> </a:t>
            </a:r>
            <a:r>
              <a:rPr lang="nl-NL" sz="1200" dirty="0" smtClean="0">
                <a:solidFill>
                  <a:srgbClr val="0B2A51"/>
                </a:solidFill>
              </a:rPr>
              <a:t>Multimodal System Architecture</a:t>
            </a:r>
            <a:endParaRPr lang="nl-NL" sz="1200" dirty="0">
              <a:solidFill>
                <a:srgbClr val="0B2A51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118296" y="1215509"/>
            <a:ext cx="3627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dirty="0" smtClean="0">
                <a:solidFill>
                  <a:srgbClr val="0B2A51"/>
                </a:solidFill>
              </a:rPr>
              <a:t>Multimodal System Architecture</a:t>
            </a:r>
            <a:endParaRPr lang="de-DE" sz="20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1" animBg="1"/>
      <p:bldP spid="17" grpId="0"/>
      <p:bldP spid="18" grpId="0" animBg="1"/>
      <p:bldP spid="21" grpId="1" animBg="1"/>
      <p:bldP spid="23" grpId="0"/>
      <p:bldP spid="24" grpId="1"/>
      <p:bldP spid="24" grpId="2"/>
      <p:bldP spid="26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813411" y="3336274"/>
            <a:ext cx="5133860" cy="3323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815248" y="2159306"/>
            <a:ext cx="5133860" cy="11347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42900" y="1702191"/>
            <a:ext cx="860415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Aft>
                <a:spcPts val="1200"/>
              </a:spcAft>
              <a:buFontTx/>
              <a:buChar char="-"/>
              <a:tabLst>
                <a:tab pos="180975" algn="l"/>
              </a:tabLst>
            </a:pPr>
            <a:r>
              <a:rPr lang="de-DE" dirty="0" smtClean="0">
                <a:solidFill>
                  <a:srgbClr val="0B2A51"/>
                </a:solidFill>
              </a:rPr>
              <a:t>7-stage-priority </a:t>
            </a:r>
            <a:r>
              <a:rPr lang="de-DE" dirty="0" err="1" smtClean="0">
                <a:solidFill>
                  <a:srgbClr val="0B2A51"/>
                </a:solidFill>
              </a:rPr>
              <a:t>system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for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each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public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transport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vehicle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approaching</a:t>
            </a:r>
            <a:r>
              <a:rPr lang="de-DE" dirty="0" smtClean="0">
                <a:solidFill>
                  <a:srgbClr val="0B2A51"/>
                </a:solidFill>
              </a:rPr>
              <a:t> an </a:t>
            </a:r>
            <a:r>
              <a:rPr lang="de-DE" dirty="0" err="1" smtClean="0">
                <a:solidFill>
                  <a:srgbClr val="0B2A51"/>
                </a:solidFill>
              </a:rPr>
              <a:t>intersection</a:t>
            </a:r>
            <a:endParaRPr lang="de-DE" dirty="0" smtClean="0">
              <a:solidFill>
                <a:srgbClr val="0B2A51"/>
              </a:solidFill>
            </a:endParaRPr>
          </a:p>
          <a:p>
            <a:pPr marL="638175" lvl="1" indent="-180975">
              <a:spcAft>
                <a:spcPts val="1200"/>
              </a:spcAft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1600" dirty="0" err="1" smtClean="0">
                <a:solidFill>
                  <a:srgbClr val="0B2A51"/>
                </a:solidFill>
              </a:rPr>
              <a:t>Punctuality</a:t>
            </a:r>
            <a:endParaRPr lang="de-DE" sz="1600" dirty="0" smtClean="0">
              <a:solidFill>
                <a:srgbClr val="0B2A51"/>
              </a:solidFill>
            </a:endParaRPr>
          </a:p>
          <a:p>
            <a:pPr marL="638175" lvl="1" indent="-180975">
              <a:spcAft>
                <a:spcPts val="1200"/>
              </a:spcAft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1600" dirty="0" err="1" smtClean="0">
                <a:solidFill>
                  <a:srgbClr val="0B2A51"/>
                </a:solidFill>
              </a:rPr>
              <a:t>Headway</a:t>
            </a:r>
            <a:r>
              <a:rPr lang="de-DE" sz="1600" dirty="0" smtClean="0">
                <a:solidFill>
                  <a:srgbClr val="0B2A51"/>
                </a:solidFill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</a:rPr>
              <a:t>regularity</a:t>
            </a:r>
            <a:endParaRPr lang="de-DE" sz="1600" dirty="0" smtClean="0">
              <a:solidFill>
                <a:srgbClr val="0B2A51"/>
              </a:solidFill>
            </a:endParaRPr>
          </a:p>
          <a:p>
            <a:pPr marL="638175" lvl="1" indent="-180975">
              <a:spcAft>
                <a:spcPts val="1200"/>
              </a:spcAft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1600" dirty="0" smtClean="0">
                <a:solidFill>
                  <a:srgbClr val="0B2A51"/>
                </a:solidFill>
              </a:rPr>
              <a:t>Connection </a:t>
            </a:r>
            <a:r>
              <a:rPr lang="de-DE" sz="1600" dirty="0" err="1" smtClean="0">
                <a:solidFill>
                  <a:srgbClr val="0B2A51"/>
                </a:solidFill>
              </a:rPr>
              <a:t>services</a:t>
            </a:r>
            <a:endParaRPr lang="de-DE" sz="1600" dirty="0" smtClean="0">
              <a:solidFill>
                <a:srgbClr val="0B2A51"/>
              </a:solidFill>
            </a:endParaRPr>
          </a:p>
          <a:p>
            <a:pPr marL="638175" lvl="1" indent="-180975">
              <a:spcAft>
                <a:spcPts val="1200"/>
              </a:spcAft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1600" dirty="0" smtClean="0">
                <a:solidFill>
                  <a:srgbClr val="0B2A51"/>
                </a:solidFill>
              </a:rPr>
              <a:t>Private </a:t>
            </a:r>
            <a:r>
              <a:rPr lang="de-DE" sz="1600" dirty="0" err="1" smtClean="0">
                <a:solidFill>
                  <a:srgbClr val="0B2A51"/>
                </a:solidFill>
              </a:rPr>
              <a:t>transport</a:t>
            </a:r>
            <a:r>
              <a:rPr lang="de-DE" sz="1600" dirty="0" smtClean="0">
                <a:solidFill>
                  <a:srgbClr val="0B2A51"/>
                </a:solidFill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</a:rPr>
              <a:t>conditions</a:t>
            </a:r>
            <a:r>
              <a:rPr lang="de-DE" sz="1600" dirty="0" smtClean="0">
                <a:solidFill>
                  <a:srgbClr val="0B2A51"/>
                </a:solidFill>
              </a:rPr>
              <a:t> (LOS A…F)</a:t>
            </a:r>
          </a:p>
          <a:p>
            <a:pPr marL="638175" lvl="1" indent="-180975">
              <a:spcAft>
                <a:spcPts val="1200"/>
              </a:spcAft>
              <a:tabLst>
                <a:tab pos="180975" algn="l"/>
              </a:tabLst>
            </a:pPr>
            <a:r>
              <a:rPr lang="de-DE" sz="1600" dirty="0" err="1" smtClean="0">
                <a:solidFill>
                  <a:srgbClr val="0B2A51"/>
                </a:solidFill>
              </a:rPr>
              <a:t>Simplified</a:t>
            </a:r>
            <a:r>
              <a:rPr lang="de-DE" sz="1600" dirty="0" smtClean="0">
                <a:solidFill>
                  <a:srgbClr val="0B2A51"/>
                </a:solidFill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</a:rPr>
              <a:t>example</a:t>
            </a:r>
            <a:r>
              <a:rPr lang="de-DE" sz="1600" dirty="0" smtClean="0">
                <a:solidFill>
                  <a:srgbClr val="0B2A51"/>
                </a:solidFill>
              </a:rPr>
              <a:t>:</a:t>
            </a:r>
          </a:p>
          <a:p>
            <a:pPr marL="638175" lvl="1" indent="-180975">
              <a:spcAft>
                <a:spcPts val="1200"/>
              </a:spcAft>
              <a:buFont typeface="Symbol"/>
              <a:buChar char="®"/>
              <a:tabLst>
                <a:tab pos="180975" algn="l"/>
              </a:tabLst>
            </a:pPr>
            <a:r>
              <a:rPr lang="de-DE" sz="1600" dirty="0" smtClean="0">
                <a:solidFill>
                  <a:srgbClr val="0B2A51"/>
                </a:solidFill>
                <a:sym typeface="Symbol"/>
              </a:rPr>
              <a:t> Tram </a:t>
            </a:r>
            <a:r>
              <a:rPr lang="de-DE" sz="1600" dirty="0" err="1" smtClean="0">
                <a:solidFill>
                  <a:srgbClr val="0B2A51"/>
                </a:solidFill>
                <a:sym typeface="Symbol"/>
              </a:rPr>
              <a:t>delayed</a:t>
            </a:r>
            <a:r>
              <a:rPr lang="de-DE" sz="1600" dirty="0" smtClean="0">
                <a:solidFill>
                  <a:srgbClr val="0B2A51"/>
                </a:solidFill>
                <a:sym typeface="Symbol"/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  <a:sym typeface="Symbol"/>
              </a:rPr>
              <a:t>and</a:t>
            </a:r>
            <a:r>
              <a:rPr lang="de-DE" sz="1600" dirty="0" smtClean="0">
                <a:solidFill>
                  <a:srgbClr val="0B2A51"/>
                </a:solidFill>
                <a:sym typeface="Symbol"/>
              </a:rPr>
              <a:t> LOS A/B </a:t>
            </a:r>
            <a:r>
              <a:rPr lang="de-DE" sz="1600" dirty="0" err="1" smtClean="0">
                <a:solidFill>
                  <a:srgbClr val="0B2A51"/>
                </a:solidFill>
                <a:sym typeface="Symbol"/>
              </a:rPr>
              <a:t>for</a:t>
            </a:r>
            <a:r>
              <a:rPr lang="de-DE" sz="1600" dirty="0" smtClean="0">
                <a:solidFill>
                  <a:srgbClr val="0B2A51"/>
                </a:solidFill>
                <a:sym typeface="Symbol"/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  <a:sym typeface="Symbol"/>
              </a:rPr>
              <a:t>road</a:t>
            </a:r>
            <a:r>
              <a:rPr lang="de-DE" sz="1600" dirty="0" smtClean="0">
                <a:solidFill>
                  <a:srgbClr val="0B2A51"/>
                </a:solidFill>
                <a:sym typeface="Symbol"/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  <a:sym typeface="Symbol"/>
              </a:rPr>
              <a:t>traffic</a:t>
            </a:r>
            <a:r>
              <a:rPr lang="de-DE" sz="1600" dirty="0" smtClean="0">
                <a:solidFill>
                  <a:srgbClr val="0B2A51"/>
                </a:solidFill>
                <a:sym typeface="Symbol"/>
              </a:rPr>
              <a:t>: High </a:t>
            </a:r>
            <a:r>
              <a:rPr lang="de-DE" sz="1600" dirty="0" err="1" smtClean="0">
                <a:solidFill>
                  <a:srgbClr val="0B2A51"/>
                </a:solidFill>
                <a:sym typeface="Symbol"/>
              </a:rPr>
              <a:t>priority</a:t>
            </a:r>
            <a:r>
              <a:rPr lang="de-DE" sz="1600" dirty="0" smtClean="0">
                <a:solidFill>
                  <a:srgbClr val="0B2A51"/>
                </a:solidFill>
                <a:sym typeface="Symbol"/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  <a:sym typeface="Symbol"/>
              </a:rPr>
              <a:t>for</a:t>
            </a:r>
            <a:r>
              <a:rPr lang="de-DE" sz="1600" dirty="0" smtClean="0">
                <a:solidFill>
                  <a:srgbClr val="0B2A51"/>
                </a:solidFill>
                <a:sym typeface="Symbol"/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  <a:sym typeface="Symbol"/>
              </a:rPr>
              <a:t>tram</a:t>
            </a:r>
            <a:endParaRPr lang="de-DE" sz="1600" dirty="0" smtClean="0">
              <a:solidFill>
                <a:srgbClr val="0B2A51"/>
              </a:solidFill>
              <a:sym typeface="Symbol"/>
            </a:endParaRPr>
          </a:p>
          <a:p>
            <a:pPr marL="638175" lvl="1" indent="-180975">
              <a:spcAft>
                <a:spcPts val="1200"/>
              </a:spcAft>
              <a:buFont typeface="Symbol"/>
              <a:buChar char="®"/>
              <a:tabLst>
                <a:tab pos="180975" algn="l"/>
              </a:tabLst>
            </a:pPr>
            <a:r>
              <a:rPr lang="de-DE" sz="1600" dirty="0" smtClean="0">
                <a:solidFill>
                  <a:srgbClr val="0B2A51"/>
                </a:solidFill>
                <a:sym typeface="Symbol"/>
              </a:rPr>
              <a:t>Tram </a:t>
            </a:r>
            <a:r>
              <a:rPr lang="de-DE" sz="1600" dirty="0" err="1" smtClean="0">
                <a:solidFill>
                  <a:srgbClr val="0B2A51"/>
                </a:solidFill>
                <a:sym typeface="Symbol"/>
              </a:rPr>
              <a:t>before</a:t>
            </a:r>
            <a:r>
              <a:rPr lang="de-DE" sz="1600" dirty="0" smtClean="0">
                <a:solidFill>
                  <a:srgbClr val="0B2A51"/>
                </a:solidFill>
                <a:sym typeface="Symbol"/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  <a:sym typeface="Symbol"/>
              </a:rPr>
              <a:t>schedule</a:t>
            </a:r>
            <a:r>
              <a:rPr lang="de-DE" sz="1600" dirty="0" smtClean="0">
                <a:solidFill>
                  <a:srgbClr val="0B2A51"/>
                </a:solidFill>
                <a:sym typeface="Symbol"/>
              </a:rPr>
              <a:t>: Low </a:t>
            </a:r>
            <a:r>
              <a:rPr lang="de-DE" sz="1600" dirty="0" err="1" smtClean="0">
                <a:solidFill>
                  <a:srgbClr val="0B2A51"/>
                </a:solidFill>
                <a:sym typeface="Symbol"/>
              </a:rPr>
              <a:t>tram</a:t>
            </a:r>
            <a:r>
              <a:rPr lang="de-DE" sz="1600" dirty="0" smtClean="0">
                <a:solidFill>
                  <a:srgbClr val="0B2A51"/>
                </a:solidFill>
                <a:sym typeface="Symbol"/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  <a:sym typeface="Symbol"/>
              </a:rPr>
              <a:t>priority</a:t>
            </a:r>
            <a:r>
              <a:rPr lang="de-DE" sz="1600" dirty="0" smtClean="0">
                <a:solidFill>
                  <a:srgbClr val="0B2A51"/>
                </a:solidFill>
                <a:sym typeface="Symbol"/>
              </a:rPr>
              <a:t> </a:t>
            </a:r>
            <a:endParaRPr lang="de-DE" dirty="0" smtClean="0">
              <a:solidFill>
                <a:srgbClr val="0B2A51"/>
              </a:solidFill>
            </a:endParaRPr>
          </a:p>
          <a:p>
            <a:pPr marL="180975" indent="-180975">
              <a:spcAft>
                <a:spcPts val="1200"/>
              </a:spcAft>
              <a:buFontTx/>
              <a:buChar char="-"/>
              <a:tabLst>
                <a:tab pos="180975" algn="l"/>
              </a:tabLst>
            </a:pPr>
            <a:r>
              <a:rPr lang="de-DE" dirty="0" err="1" smtClean="0">
                <a:solidFill>
                  <a:srgbClr val="0B2A51"/>
                </a:solidFill>
              </a:rPr>
              <a:t>Commutation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into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realizable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modifications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of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the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ordinary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signal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timing</a:t>
            </a:r>
            <a:r>
              <a:rPr lang="de-DE" dirty="0" smtClean="0">
                <a:solidFill>
                  <a:srgbClr val="0B2A51"/>
                </a:solidFill>
              </a:rPr>
              <a:t> plan</a:t>
            </a:r>
          </a:p>
          <a:p>
            <a:pPr marL="638175" lvl="1" indent="-180975">
              <a:spcAft>
                <a:spcPts val="1200"/>
              </a:spcAft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1600" dirty="0" err="1" smtClean="0">
                <a:solidFill>
                  <a:srgbClr val="0B2A51"/>
                </a:solidFill>
              </a:rPr>
              <a:t>Modification</a:t>
            </a:r>
            <a:r>
              <a:rPr lang="de-DE" sz="1600" dirty="0" smtClean="0">
                <a:solidFill>
                  <a:srgbClr val="0B2A51"/>
                </a:solidFill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</a:rPr>
              <a:t>options</a:t>
            </a:r>
            <a:r>
              <a:rPr lang="de-DE" sz="1600" dirty="0" smtClean="0">
                <a:solidFill>
                  <a:srgbClr val="0B2A51"/>
                </a:solidFill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</a:rPr>
              <a:t>given</a:t>
            </a:r>
            <a:r>
              <a:rPr lang="de-DE" sz="1600" dirty="0" smtClean="0">
                <a:solidFill>
                  <a:srgbClr val="0B2A51"/>
                </a:solidFill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</a:rPr>
              <a:t>by</a:t>
            </a:r>
            <a:r>
              <a:rPr lang="de-DE" sz="1600" dirty="0" smtClean="0">
                <a:solidFill>
                  <a:srgbClr val="0B2A51"/>
                </a:solidFill>
              </a:rPr>
              <a:t> Urban Road Department</a:t>
            </a:r>
          </a:p>
          <a:p>
            <a:pPr marL="638175" lvl="1" indent="-180975">
              <a:spcAft>
                <a:spcPts val="1200"/>
              </a:spcAft>
              <a:buFont typeface="Symbol"/>
              <a:buChar char="®"/>
              <a:tabLst>
                <a:tab pos="180975" algn="l"/>
              </a:tabLst>
            </a:pPr>
            <a:r>
              <a:rPr lang="de-DE" sz="1600" dirty="0" smtClean="0">
                <a:solidFill>
                  <a:srgbClr val="0B2A51"/>
                </a:solidFill>
                <a:sym typeface="Symbol"/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  <a:sym typeface="Symbol"/>
              </a:rPr>
              <a:t>Modifications</a:t>
            </a:r>
            <a:r>
              <a:rPr lang="de-DE" sz="1600" dirty="0" smtClean="0">
                <a:solidFill>
                  <a:srgbClr val="0B2A51"/>
                </a:solidFill>
                <a:sym typeface="Symbol"/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  <a:sym typeface="Symbol"/>
              </a:rPr>
              <a:t>coded</a:t>
            </a:r>
            <a:r>
              <a:rPr lang="de-DE" sz="1600" dirty="0" smtClean="0">
                <a:solidFill>
                  <a:srgbClr val="0B2A51"/>
                </a:solidFill>
                <a:sym typeface="Symbol"/>
              </a:rPr>
              <a:t> in </a:t>
            </a:r>
            <a:r>
              <a:rPr lang="de-DE" sz="1600" dirty="0" err="1" smtClean="0">
                <a:solidFill>
                  <a:srgbClr val="0B2A51"/>
                </a:solidFill>
                <a:sym typeface="Symbol"/>
              </a:rPr>
              <a:t>traffic</a:t>
            </a:r>
            <a:r>
              <a:rPr lang="de-DE" sz="1600" dirty="0" smtClean="0">
                <a:solidFill>
                  <a:srgbClr val="0B2A51"/>
                </a:solidFill>
                <a:sym typeface="Symbol"/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  <a:sym typeface="Symbol"/>
              </a:rPr>
              <a:t>light</a:t>
            </a:r>
            <a:r>
              <a:rPr lang="de-DE" sz="1600" dirty="0" smtClean="0">
                <a:solidFill>
                  <a:srgbClr val="0B2A51"/>
                </a:solidFill>
                <a:sym typeface="Symbol"/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  <a:sym typeface="Symbol"/>
              </a:rPr>
              <a:t>login-telegrams</a:t>
            </a:r>
            <a:r>
              <a:rPr lang="de-DE" sz="1600" dirty="0" smtClean="0">
                <a:solidFill>
                  <a:srgbClr val="0B2A51"/>
                </a:solidFill>
                <a:sym typeface="Symbol"/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  <a:sym typeface="Symbol"/>
              </a:rPr>
              <a:t>and</a:t>
            </a:r>
            <a:r>
              <a:rPr lang="de-DE" sz="1600" dirty="0" smtClean="0">
                <a:solidFill>
                  <a:srgbClr val="0B2A51"/>
                </a:solidFill>
                <a:sym typeface="Symbol"/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  <a:sym typeface="Symbol"/>
              </a:rPr>
              <a:t>interpreted</a:t>
            </a:r>
            <a:r>
              <a:rPr lang="de-DE" sz="1600" dirty="0" smtClean="0">
                <a:solidFill>
                  <a:srgbClr val="0B2A51"/>
                </a:solidFill>
                <a:sym typeface="Symbol"/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  <a:sym typeface="Symbol"/>
              </a:rPr>
              <a:t>by</a:t>
            </a:r>
            <a:r>
              <a:rPr lang="de-DE" sz="1600" dirty="0" smtClean="0">
                <a:solidFill>
                  <a:srgbClr val="0B2A51"/>
                </a:solidFill>
                <a:sym typeface="Symbol"/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  <a:sym typeface="Symbol"/>
              </a:rPr>
              <a:t>traffic</a:t>
            </a:r>
            <a:r>
              <a:rPr lang="de-DE" sz="1600" dirty="0" smtClean="0">
                <a:solidFill>
                  <a:srgbClr val="0B2A51"/>
                </a:solidFill>
                <a:sym typeface="Symbol"/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  <a:sym typeface="Symbol"/>
              </a:rPr>
              <a:t>light</a:t>
            </a:r>
            <a:r>
              <a:rPr lang="de-DE" sz="1600" dirty="0" smtClean="0">
                <a:solidFill>
                  <a:srgbClr val="0B2A51"/>
                </a:solidFill>
                <a:sym typeface="Symbol"/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  <a:sym typeface="Symbol"/>
              </a:rPr>
              <a:t>controllers</a:t>
            </a:r>
            <a:endParaRPr lang="de-DE" dirty="0" smtClean="0">
              <a:solidFill>
                <a:srgbClr val="0B2A51"/>
              </a:solidFill>
            </a:endParaRPr>
          </a:p>
          <a:p>
            <a:pPr marL="180975" indent="-180975">
              <a:spcAft>
                <a:spcPts val="1200"/>
              </a:spcAft>
              <a:buFontTx/>
              <a:buChar char="-"/>
              <a:tabLst>
                <a:tab pos="180975" algn="l"/>
              </a:tabLst>
            </a:pPr>
            <a:endParaRPr lang="de-DE" dirty="0" smtClean="0">
              <a:solidFill>
                <a:srgbClr val="0B2A51"/>
              </a:solidFill>
            </a:endParaRPr>
          </a:p>
          <a:p>
            <a:pPr marL="180975" indent="-180975">
              <a:spcAft>
                <a:spcPts val="1200"/>
              </a:spcAft>
              <a:tabLst>
                <a:tab pos="180975" algn="l"/>
              </a:tabLst>
            </a:pPr>
            <a:endParaRPr lang="de-DE" dirty="0" smtClean="0">
              <a:solidFill>
                <a:srgbClr val="0B2A51"/>
              </a:solidFill>
            </a:endParaRPr>
          </a:p>
          <a:p>
            <a:pPr marL="180975" indent="-180975">
              <a:spcAft>
                <a:spcPts val="1200"/>
              </a:spcAft>
              <a:tabLst>
                <a:tab pos="180975" algn="l"/>
              </a:tabLst>
            </a:pPr>
            <a:endParaRPr lang="de-DE" dirty="0" smtClean="0">
              <a:solidFill>
                <a:srgbClr val="0B2A51"/>
              </a:solidFill>
            </a:endParaRP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169863" y="1240304"/>
            <a:ext cx="64087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 err="1" smtClean="0">
                <a:solidFill>
                  <a:srgbClr val="0B2A51"/>
                </a:solidFill>
              </a:rPr>
              <a:t>Priority</a:t>
            </a:r>
            <a:r>
              <a:rPr lang="de-DE" sz="2400" b="1" dirty="0" smtClean="0">
                <a:solidFill>
                  <a:srgbClr val="0B2A51"/>
                </a:solidFill>
              </a:rPr>
              <a:t> </a:t>
            </a:r>
            <a:r>
              <a:rPr lang="de-DE" sz="2400" b="1" dirty="0" err="1" smtClean="0">
                <a:solidFill>
                  <a:srgbClr val="0B2A51"/>
                </a:solidFill>
              </a:rPr>
              <a:t>Decision</a:t>
            </a:r>
            <a:r>
              <a:rPr lang="de-DE" sz="2400" b="1" dirty="0" smtClean="0">
                <a:solidFill>
                  <a:srgbClr val="0B2A51"/>
                </a:solidFill>
              </a:rPr>
              <a:t> System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42047" y="872992"/>
            <a:ext cx="553845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l-NL" sz="1000" dirty="0" smtClean="0">
                <a:solidFill>
                  <a:srgbClr val="0B2A51"/>
                </a:solidFill>
                <a:sym typeface="Wingdings 3"/>
              </a:rPr>
              <a:t></a:t>
            </a:r>
            <a:r>
              <a:rPr lang="nl-NL" sz="1200" dirty="0" smtClean="0">
                <a:solidFill>
                  <a:srgbClr val="0B2A51"/>
                </a:solidFill>
                <a:sym typeface="Wingdings 3"/>
              </a:rPr>
              <a:t> </a:t>
            </a:r>
            <a:r>
              <a:rPr lang="nl-NL" sz="1200" dirty="0" smtClean="0">
                <a:solidFill>
                  <a:srgbClr val="0B2A51"/>
                </a:solidFill>
              </a:rPr>
              <a:t>Multimodal System Architecture</a:t>
            </a:r>
            <a:endParaRPr lang="nl-NL" sz="1200" dirty="0">
              <a:solidFill>
                <a:srgbClr val="0B2A5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127970" y="3348775"/>
            <a:ext cx="810122" cy="308826"/>
          </a:xfrm>
          <a:prstGeom prst="rect">
            <a:avLst/>
          </a:prstGeom>
          <a:solidFill>
            <a:srgbClr val="0B2A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TCC</a:t>
            </a:r>
          </a:p>
        </p:txBody>
      </p:sp>
      <p:sp>
        <p:nvSpPr>
          <p:cNvPr id="14" name="Rechteck 13"/>
          <p:cNvSpPr/>
          <p:nvPr/>
        </p:nvSpPr>
        <p:spPr>
          <a:xfrm>
            <a:off x="5126134" y="2168134"/>
            <a:ext cx="810122" cy="308826"/>
          </a:xfrm>
          <a:prstGeom prst="rect">
            <a:avLst/>
          </a:prstGeom>
          <a:solidFill>
            <a:srgbClr val="0B2A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ITCS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fik 41" descr="Unbenan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415" y="3398228"/>
            <a:ext cx="5048955" cy="29531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6" name="Abgerundetes Rechteck 45"/>
          <p:cNvSpPr/>
          <p:nvPr/>
        </p:nvSpPr>
        <p:spPr>
          <a:xfrm>
            <a:off x="210697" y="3699390"/>
            <a:ext cx="4786346" cy="15716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" name="Grafik 39" descr="Unbenan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215" y="1694328"/>
            <a:ext cx="8930812" cy="165984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799309" y="1717734"/>
            <a:ext cx="11906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3" name="Grafik 42" descr="Unbenannt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05615" y="3398228"/>
            <a:ext cx="3820058" cy="29531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4" name="Grafik 79" descr="logo_dresden.jpg"/>
          <p:cNvPicPr>
            <a:picLocks noChangeAspect="1"/>
          </p:cNvPicPr>
          <p:nvPr/>
        </p:nvPicPr>
        <p:blipFill>
          <a:blip r:embed="rId8" cstate="print"/>
          <a:srcRect r="35797" b="23869"/>
          <a:stretch>
            <a:fillRect/>
          </a:stretch>
        </p:blipFill>
        <p:spPr bwMode="auto">
          <a:xfrm>
            <a:off x="8421278" y="5196403"/>
            <a:ext cx="5540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5" name="Grafik 44" descr="Unbenannt2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8415" y="5900228"/>
            <a:ext cx="1362075" cy="4095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Rechteck 4"/>
          <p:cNvSpPr>
            <a:spLocks noChangeArrowheads="1"/>
          </p:cNvSpPr>
          <p:nvPr/>
        </p:nvSpPr>
        <p:spPr bwMode="auto">
          <a:xfrm>
            <a:off x="639325" y="2199192"/>
            <a:ext cx="1162800" cy="641350"/>
          </a:xfrm>
          <a:prstGeom prst="rect">
            <a:avLst/>
          </a:prstGeom>
          <a:solidFill>
            <a:schemeClr val="bg1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/>
            <a:r>
              <a:rPr lang="de-DE" sz="1400" b="1" dirty="0" smtClean="0">
                <a:latin typeface="Arial" pitchFamily="34" charset="0"/>
                <a:cs typeface="Arial" pitchFamily="34" charset="0"/>
              </a:rPr>
              <a:t>ITCS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5"/>
          <p:cNvSpPr>
            <a:spLocks noChangeArrowheads="1"/>
          </p:cNvSpPr>
          <p:nvPr/>
        </p:nvSpPr>
        <p:spPr bwMode="auto">
          <a:xfrm>
            <a:off x="3353969" y="3985142"/>
            <a:ext cx="1584000" cy="908050"/>
          </a:xfrm>
          <a:prstGeom prst="rect">
            <a:avLst/>
          </a:prstGeom>
          <a:solidFill>
            <a:schemeClr val="bg1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/>
            <a:r>
              <a:rPr lang="de-DE" sz="1400" b="1" dirty="0" err="1" smtClean="0">
                <a:latin typeface="Arial" pitchFamily="34" charset="0"/>
                <a:cs typeface="Arial" pitchFamily="34" charset="0"/>
              </a:rPr>
              <a:t>Priority</a:t>
            </a: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latin typeface="Arial" pitchFamily="34" charset="0"/>
                <a:cs typeface="Arial" pitchFamily="34" charset="0"/>
              </a:rPr>
              <a:t>decision</a:t>
            </a:r>
            <a:endParaRPr lang="de-DE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400" b="1" dirty="0" err="1" smtClean="0">
                <a:latin typeface="Arial" pitchFamily="34" charset="0"/>
                <a:cs typeface="Arial" pitchFamily="34" charset="0"/>
              </a:rPr>
              <a:t>system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hteck 7"/>
          <p:cNvSpPr>
            <a:spLocks noChangeArrowheads="1"/>
          </p:cNvSpPr>
          <p:nvPr/>
        </p:nvSpPr>
        <p:spPr bwMode="auto">
          <a:xfrm>
            <a:off x="7711687" y="4056580"/>
            <a:ext cx="1184275" cy="785813"/>
          </a:xfrm>
          <a:prstGeom prst="rect">
            <a:avLst/>
          </a:prstGeom>
          <a:solidFill>
            <a:schemeClr val="bg1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/>
            <a:r>
              <a:rPr lang="de-DE" sz="1400" b="1" dirty="0" smtClean="0">
                <a:latin typeface="Arial" pitchFamily="34" charset="0"/>
                <a:cs typeface="Arial" pitchFamily="34" charset="0"/>
              </a:rPr>
              <a:t>Traffic </a:t>
            </a:r>
            <a:r>
              <a:rPr lang="de-DE" sz="1400" b="1" dirty="0" err="1" smtClean="0">
                <a:latin typeface="Arial" pitchFamily="34" charset="0"/>
                <a:cs typeface="Arial" pitchFamily="34" charset="0"/>
              </a:rPr>
              <a:t>light</a:t>
            </a:r>
            <a:endParaRPr lang="de-DE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400" b="1" dirty="0" err="1" smtClean="0">
                <a:latin typeface="Arial" pitchFamily="34" charset="0"/>
                <a:cs typeface="Arial" pitchFamily="34" charset="0"/>
              </a:rPr>
              <a:t>controller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Gerade Verbindung mit Pfeil 10"/>
          <p:cNvCxnSpPr>
            <a:cxnSpLocks noChangeShapeType="1"/>
          </p:cNvCxnSpPr>
          <p:nvPr/>
        </p:nvCxnSpPr>
        <p:spPr bwMode="auto">
          <a:xfrm>
            <a:off x="7148142" y="4536009"/>
            <a:ext cx="571504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" name="Gerade Verbindung mit Pfeil 12"/>
          <p:cNvCxnSpPr>
            <a:cxnSpLocks noChangeShapeType="1"/>
          </p:cNvCxnSpPr>
          <p:nvPr/>
        </p:nvCxnSpPr>
        <p:spPr bwMode="auto">
          <a:xfrm>
            <a:off x="4933564" y="4536009"/>
            <a:ext cx="1000132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" name="Textfeld 24"/>
          <p:cNvSpPr txBox="1">
            <a:spLocks noChangeArrowheads="1"/>
          </p:cNvSpPr>
          <p:nvPr/>
        </p:nvSpPr>
        <p:spPr bwMode="auto">
          <a:xfrm>
            <a:off x="2139523" y="5342464"/>
            <a:ext cx="1990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Current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road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r>
              <a:rPr lang="de-DE" sz="12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raffic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situation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hteck 25"/>
          <p:cNvSpPr>
            <a:spLocks noChangeArrowheads="1"/>
          </p:cNvSpPr>
          <p:nvPr/>
        </p:nvSpPr>
        <p:spPr bwMode="auto">
          <a:xfrm>
            <a:off x="4425539" y="5556778"/>
            <a:ext cx="1428760" cy="571504"/>
          </a:xfrm>
          <a:prstGeom prst="rect">
            <a:avLst/>
          </a:prstGeom>
          <a:solidFill>
            <a:schemeClr val="bg1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/>
            <a:r>
              <a:rPr lang="de-DE" sz="1400" b="1" dirty="0" smtClean="0">
                <a:latin typeface="Arial" pitchFamily="34" charset="0"/>
                <a:cs typeface="Arial" pitchFamily="34" charset="0"/>
              </a:rPr>
              <a:t>Traffic </a:t>
            </a:r>
            <a:r>
              <a:rPr lang="de-DE" sz="1400" b="1" dirty="0" err="1" smtClean="0">
                <a:latin typeface="Arial" pitchFamily="34" charset="0"/>
                <a:cs typeface="Arial" pitchFamily="34" charset="0"/>
              </a:rPr>
              <a:t>Control</a:t>
            </a: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latin typeface="Arial" pitchFamily="34" charset="0"/>
                <a:cs typeface="Arial" pitchFamily="34" charset="0"/>
              </a:rPr>
              <a:t>Centre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4140580" y="2912778"/>
            <a:ext cx="29714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Time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remaining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until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next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green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stage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Dynamic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connection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services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Gerade Verbindung mit Pfeil 34"/>
          <p:cNvCxnSpPr>
            <a:cxnSpLocks noChangeShapeType="1"/>
            <a:stCxn id="11" idx="2"/>
            <a:endCxn id="21" idx="0"/>
          </p:cNvCxnSpPr>
          <p:nvPr/>
        </p:nvCxnSpPr>
        <p:spPr bwMode="auto">
          <a:xfrm rot="5400000">
            <a:off x="647130" y="3411547"/>
            <a:ext cx="1144600" cy="259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" name="Rechteck 37"/>
          <p:cNvSpPr>
            <a:spLocks noChangeArrowheads="1"/>
          </p:cNvSpPr>
          <p:nvPr/>
        </p:nvSpPr>
        <p:spPr bwMode="auto">
          <a:xfrm>
            <a:off x="282135" y="3985142"/>
            <a:ext cx="1872000" cy="908050"/>
          </a:xfrm>
          <a:prstGeom prst="rect">
            <a:avLst/>
          </a:prstGeom>
          <a:solidFill>
            <a:schemeClr val="bg1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/>
            <a:r>
              <a:rPr lang="de-DE" sz="1400" b="1" dirty="0" smtClean="0">
                <a:latin typeface="Arial" pitchFamily="34" charset="0"/>
                <a:cs typeface="Arial" pitchFamily="34" charset="0"/>
              </a:rPr>
              <a:t>Public </a:t>
            </a:r>
            <a:r>
              <a:rPr lang="de-DE" sz="1400" b="1" dirty="0" err="1" smtClean="0">
                <a:latin typeface="Arial" pitchFamily="34" charset="0"/>
                <a:cs typeface="Arial" pitchFamily="34" charset="0"/>
              </a:rPr>
              <a:t>transport</a:t>
            </a:r>
            <a:endParaRPr lang="de-DE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400" b="1" dirty="0" err="1">
                <a:latin typeface="Arial" pitchFamily="34" charset="0"/>
                <a:cs typeface="Arial" pitchFamily="34" charset="0"/>
              </a:rPr>
              <a:t>a</a:t>
            </a:r>
            <a:r>
              <a:rPr lang="de-DE" sz="1400" b="1" dirty="0" err="1" smtClean="0">
                <a:latin typeface="Arial" pitchFamily="34" charset="0"/>
                <a:cs typeface="Arial" pitchFamily="34" charset="0"/>
              </a:rPr>
              <a:t>pproaching</a:t>
            </a: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latin typeface="Arial" pitchFamily="34" charset="0"/>
                <a:cs typeface="Arial" pitchFamily="34" charset="0"/>
              </a:rPr>
              <a:t>modell</a:t>
            </a:r>
            <a:endParaRPr lang="de-DE" sz="1400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Gerade Verbindung mit Pfeil 40"/>
          <p:cNvCxnSpPr>
            <a:cxnSpLocks noChangeShapeType="1"/>
            <a:stCxn id="21" idx="3"/>
            <a:endCxn id="12" idx="1"/>
          </p:cNvCxnSpPr>
          <p:nvPr/>
        </p:nvCxnSpPr>
        <p:spPr bwMode="auto">
          <a:xfrm>
            <a:off x="2154135" y="4439167"/>
            <a:ext cx="1199834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" name="Textfeld 45"/>
          <p:cNvSpPr txBox="1">
            <a:spLocks noChangeArrowheads="1"/>
          </p:cNvSpPr>
          <p:nvPr/>
        </p:nvSpPr>
        <p:spPr bwMode="auto">
          <a:xfrm>
            <a:off x="1210829" y="2913572"/>
            <a:ext cx="17446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Bus/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tramway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positioning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data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hteck 64"/>
          <p:cNvSpPr>
            <a:spLocks noChangeArrowheads="1"/>
          </p:cNvSpPr>
          <p:nvPr/>
        </p:nvSpPr>
        <p:spPr bwMode="auto">
          <a:xfrm>
            <a:off x="2139523" y="4485208"/>
            <a:ext cx="12506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Public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transport</a:t>
            </a:r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200" dirty="0" err="1">
                <a:latin typeface="Arial" pitchFamily="34" charset="0"/>
                <a:cs typeface="Arial" pitchFamily="34" charset="0"/>
              </a:rPr>
              <a:t>a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pproaching</a:t>
            </a:r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prognosis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hteck 80"/>
          <p:cNvSpPr>
            <a:spLocks noChangeArrowheads="1"/>
          </p:cNvSpPr>
          <p:nvPr/>
        </p:nvSpPr>
        <p:spPr bwMode="auto">
          <a:xfrm>
            <a:off x="6497241" y="5556778"/>
            <a:ext cx="1428760" cy="571504"/>
          </a:xfrm>
          <a:prstGeom prst="rect">
            <a:avLst/>
          </a:prstGeom>
          <a:solidFill>
            <a:schemeClr val="bg1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/>
            <a:r>
              <a:rPr lang="de-DE" sz="1400" b="1" dirty="0" smtClean="0">
                <a:latin typeface="Arial" pitchFamily="34" charset="0"/>
                <a:cs typeface="Arial" pitchFamily="34" charset="0"/>
              </a:rPr>
              <a:t>Traffic </a:t>
            </a:r>
            <a:r>
              <a:rPr lang="de-DE" sz="1400" b="1" dirty="0" err="1" smtClean="0">
                <a:latin typeface="Arial" pitchFamily="34" charset="0"/>
                <a:cs typeface="Arial" pitchFamily="34" charset="0"/>
              </a:rPr>
              <a:t>flow</a:t>
            </a:r>
            <a:endParaRPr lang="de-DE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400" b="1" dirty="0" err="1" smtClean="0">
                <a:latin typeface="Arial" pitchFamily="34" charset="0"/>
                <a:cs typeface="Arial" pitchFamily="34" charset="0"/>
              </a:rPr>
              <a:t>detection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Gerade Verbindung mit Pfeil 81"/>
          <p:cNvCxnSpPr>
            <a:cxnSpLocks noChangeShapeType="1"/>
            <a:stCxn id="26" idx="1"/>
            <a:endCxn id="18" idx="3"/>
          </p:cNvCxnSpPr>
          <p:nvPr/>
        </p:nvCxnSpPr>
        <p:spPr bwMode="auto">
          <a:xfrm rot="10800000">
            <a:off x="5854299" y="5842530"/>
            <a:ext cx="642942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8" name="Gerade Verbindung mit Pfeil 27"/>
          <p:cNvCxnSpPr>
            <a:cxnSpLocks noChangeShapeType="1"/>
          </p:cNvCxnSpPr>
          <p:nvPr/>
        </p:nvCxnSpPr>
        <p:spPr bwMode="auto">
          <a:xfrm rot="10800000">
            <a:off x="4933564" y="4321695"/>
            <a:ext cx="1000132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29" name="Rechteck 6"/>
          <p:cNvSpPr>
            <a:spLocks noChangeArrowheads="1"/>
          </p:cNvSpPr>
          <p:nvPr/>
        </p:nvSpPr>
        <p:spPr bwMode="auto">
          <a:xfrm>
            <a:off x="5951149" y="4059755"/>
            <a:ext cx="1184275" cy="785813"/>
          </a:xfrm>
          <a:prstGeom prst="rect">
            <a:avLst/>
          </a:prstGeom>
          <a:solidFill>
            <a:schemeClr val="bg1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/>
            <a:r>
              <a:rPr lang="de-DE" sz="1400" b="1" dirty="0" smtClean="0">
                <a:latin typeface="Arial" pitchFamily="34" charset="0"/>
                <a:cs typeface="Arial" pitchFamily="34" charset="0"/>
              </a:rPr>
              <a:t>Traffic </a:t>
            </a:r>
            <a:r>
              <a:rPr lang="de-DE" sz="1400" b="1" dirty="0" err="1" smtClean="0">
                <a:latin typeface="Arial" pitchFamily="34" charset="0"/>
                <a:cs typeface="Arial" pitchFamily="34" charset="0"/>
              </a:rPr>
              <a:t>computer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Gerade Verbindung mit Pfeil 29"/>
          <p:cNvCxnSpPr>
            <a:cxnSpLocks noChangeShapeType="1"/>
          </p:cNvCxnSpPr>
          <p:nvPr/>
        </p:nvCxnSpPr>
        <p:spPr bwMode="auto">
          <a:xfrm rot="10800000">
            <a:off x="7148144" y="4321695"/>
            <a:ext cx="571503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31" name="Gewinkelte Verbindung 92"/>
          <p:cNvCxnSpPr>
            <a:stCxn id="18" idx="1"/>
            <a:endCxn id="12" idx="2"/>
          </p:cNvCxnSpPr>
          <p:nvPr/>
        </p:nvCxnSpPr>
        <p:spPr>
          <a:xfrm rot="10800000">
            <a:off x="4145969" y="4893192"/>
            <a:ext cx="279570" cy="949338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64"/>
          <p:cNvSpPr>
            <a:spLocks noChangeArrowheads="1"/>
          </p:cNvSpPr>
          <p:nvPr/>
        </p:nvSpPr>
        <p:spPr bwMode="auto">
          <a:xfrm>
            <a:off x="1568019" y="3699390"/>
            <a:ext cx="24288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Multi-modal </a:t>
            </a:r>
            <a:r>
              <a:rPr lang="de-DE" sz="12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interface</a:t>
            </a:r>
            <a:r>
              <a:rPr lang="de-DE" sz="1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module</a:t>
            </a:r>
            <a:endParaRPr lang="de-DE" sz="1200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Gerade Verbindung mit Pfeil 35"/>
          <p:cNvCxnSpPr>
            <a:cxnSpLocks noChangeShapeType="1"/>
          </p:cNvCxnSpPr>
          <p:nvPr/>
        </p:nvCxnSpPr>
        <p:spPr bwMode="auto">
          <a:xfrm rot="5400000" flipH="1" flipV="1">
            <a:off x="3604796" y="3448563"/>
            <a:ext cx="107157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242047" y="872992"/>
            <a:ext cx="553845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l-NL" sz="1000" dirty="0" smtClean="0">
                <a:solidFill>
                  <a:srgbClr val="0B2A51"/>
                </a:solidFill>
                <a:sym typeface="Wingdings 3"/>
              </a:rPr>
              <a:t></a:t>
            </a:r>
            <a:r>
              <a:rPr lang="nl-NL" sz="1200" dirty="0" smtClean="0">
                <a:solidFill>
                  <a:srgbClr val="0B2A51"/>
                </a:solidFill>
                <a:sym typeface="Wingdings 3"/>
              </a:rPr>
              <a:t> </a:t>
            </a:r>
            <a:r>
              <a:rPr lang="nl-NL" sz="1200" dirty="0" smtClean="0">
                <a:solidFill>
                  <a:srgbClr val="0B2A51"/>
                </a:solidFill>
              </a:rPr>
              <a:t>Multimodal System Architecture</a:t>
            </a:r>
            <a:endParaRPr lang="nl-NL" sz="1200" dirty="0">
              <a:solidFill>
                <a:srgbClr val="0B2A51"/>
              </a:solidFill>
            </a:endParaRPr>
          </a:p>
        </p:txBody>
      </p:sp>
      <p:pic>
        <p:nvPicPr>
          <p:cNvPr id="33" name="Grafik 32" descr="Unbenannt-2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67539" y="1453183"/>
            <a:ext cx="914400" cy="14668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3" grpId="0" animBg="1"/>
      <p:bldP spid="19" grpId="0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ihandform 29"/>
          <p:cNvSpPr/>
          <p:nvPr/>
        </p:nvSpPr>
        <p:spPr>
          <a:xfrm>
            <a:off x="5182770" y="3806324"/>
            <a:ext cx="743430" cy="2308726"/>
          </a:xfrm>
          <a:custGeom>
            <a:avLst/>
            <a:gdLst>
              <a:gd name="connsiteX0" fmla="*/ 0 w 735075"/>
              <a:gd name="connsiteY0" fmla="*/ 0 h 2305050"/>
              <a:gd name="connsiteX1" fmla="*/ 57150 w 735075"/>
              <a:gd name="connsiteY1" fmla="*/ 38100 h 2305050"/>
              <a:gd name="connsiteX2" fmla="*/ 76200 w 735075"/>
              <a:gd name="connsiteY2" fmla="*/ 66675 h 2305050"/>
              <a:gd name="connsiteX3" fmla="*/ 85725 w 735075"/>
              <a:gd name="connsiteY3" fmla="*/ 95250 h 2305050"/>
              <a:gd name="connsiteX4" fmla="*/ 123825 w 735075"/>
              <a:gd name="connsiteY4" fmla="*/ 152400 h 2305050"/>
              <a:gd name="connsiteX5" fmla="*/ 142875 w 735075"/>
              <a:gd name="connsiteY5" fmla="*/ 180975 h 2305050"/>
              <a:gd name="connsiteX6" fmla="*/ 161925 w 735075"/>
              <a:gd name="connsiteY6" fmla="*/ 209550 h 2305050"/>
              <a:gd name="connsiteX7" fmla="*/ 190500 w 735075"/>
              <a:gd name="connsiteY7" fmla="*/ 228600 h 2305050"/>
              <a:gd name="connsiteX8" fmla="*/ 228600 w 735075"/>
              <a:gd name="connsiteY8" fmla="*/ 314325 h 2305050"/>
              <a:gd name="connsiteX9" fmla="*/ 238125 w 735075"/>
              <a:gd name="connsiteY9" fmla="*/ 342900 h 2305050"/>
              <a:gd name="connsiteX10" fmla="*/ 285750 w 735075"/>
              <a:gd name="connsiteY10" fmla="*/ 400050 h 2305050"/>
              <a:gd name="connsiteX11" fmla="*/ 304800 w 735075"/>
              <a:gd name="connsiteY11" fmla="*/ 457200 h 2305050"/>
              <a:gd name="connsiteX12" fmla="*/ 371475 w 735075"/>
              <a:gd name="connsiteY12" fmla="*/ 542925 h 2305050"/>
              <a:gd name="connsiteX13" fmla="*/ 390525 w 735075"/>
              <a:gd name="connsiteY13" fmla="*/ 600075 h 2305050"/>
              <a:gd name="connsiteX14" fmla="*/ 428625 w 735075"/>
              <a:gd name="connsiteY14" fmla="*/ 657225 h 2305050"/>
              <a:gd name="connsiteX15" fmla="*/ 447675 w 735075"/>
              <a:gd name="connsiteY15" fmla="*/ 685800 h 2305050"/>
              <a:gd name="connsiteX16" fmla="*/ 457200 w 735075"/>
              <a:gd name="connsiteY16" fmla="*/ 723900 h 2305050"/>
              <a:gd name="connsiteX17" fmla="*/ 466725 w 735075"/>
              <a:gd name="connsiteY17" fmla="*/ 781050 h 2305050"/>
              <a:gd name="connsiteX18" fmla="*/ 485775 w 735075"/>
              <a:gd name="connsiteY18" fmla="*/ 838200 h 2305050"/>
              <a:gd name="connsiteX19" fmla="*/ 523875 w 735075"/>
              <a:gd name="connsiteY19" fmla="*/ 952500 h 2305050"/>
              <a:gd name="connsiteX20" fmla="*/ 542925 w 735075"/>
              <a:gd name="connsiteY20" fmla="*/ 1038225 h 2305050"/>
              <a:gd name="connsiteX21" fmla="*/ 561975 w 735075"/>
              <a:gd name="connsiteY21" fmla="*/ 1095375 h 2305050"/>
              <a:gd name="connsiteX22" fmla="*/ 581025 w 735075"/>
              <a:gd name="connsiteY22" fmla="*/ 1152525 h 2305050"/>
              <a:gd name="connsiteX23" fmla="*/ 600075 w 735075"/>
              <a:gd name="connsiteY23" fmla="*/ 1228725 h 2305050"/>
              <a:gd name="connsiteX24" fmla="*/ 619125 w 735075"/>
              <a:gd name="connsiteY24" fmla="*/ 1285875 h 2305050"/>
              <a:gd name="connsiteX25" fmla="*/ 638175 w 735075"/>
              <a:gd name="connsiteY25" fmla="*/ 1438275 h 2305050"/>
              <a:gd name="connsiteX26" fmla="*/ 657225 w 735075"/>
              <a:gd name="connsiteY26" fmla="*/ 1495425 h 2305050"/>
              <a:gd name="connsiteX27" fmla="*/ 685800 w 735075"/>
              <a:gd name="connsiteY27" fmla="*/ 1581150 h 2305050"/>
              <a:gd name="connsiteX28" fmla="*/ 695325 w 735075"/>
              <a:gd name="connsiteY28" fmla="*/ 1628775 h 2305050"/>
              <a:gd name="connsiteX29" fmla="*/ 704850 w 735075"/>
              <a:gd name="connsiteY29" fmla="*/ 1657350 h 2305050"/>
              <a:gd name="connsiteX30" fmla="*/ 714375 w 735075"/>
              <a:gd name="connsiteY30" fmla="*/ 1885950 h 2305050"/>
              <a:gd name="connsiteX31" fmla="*/ 723900 w 735075"/>
              <a:gd name="connsiteY31" fmla="*/ 1943100 h 2305050"/>
              <a:gd name="connsiteX32" fmla="*/ 733425 w 735075"/>
              <a:gd name="connsiteY32" fmla="*/ 2305050 h 2305050"/>
              <a:gd name="connsiteX0" fmla="*/ 0 w 735075"/>
              <a:gd name="connsiteY0" fmla="*/ 0 h 2305050"/>
              <a:gd name="connsiteX1" fmla="*/ 57150 w 735075"/>
              <a:gd name="connsiteY1" fmla="*/ 38100 h 2305050"/>
              <a:gd name="connsiteX2" fmla="*/ 76200 w 735075"/>
              <a:gd name="connsiteY2" fmla="*/ 66675 h 2305050"/>
              <a:gd name="connsiteX3" fmla="*/ 85725 w 735075"/>
              <a:gd name="connsiteY3" fmla="*/ 95250 h 2305050"/>
              <a:gd name="connsiteX4" fmla="*/ 123825 w 735075"/>
              <a:gd name="connsiteY4" fmla="*/ 152400 h 2305050"/>
              <a:gd name="connsiteX5" fmla="*/ 142875 w 735075"/>
              <a:gd name="connsiteY5" fmla="*/ 180975 h 2305050"/>
              <a:gd name="connsiteX6" fmla="*/ 161925 w 735075"/>
              <a:gd name="connsiteY6" fmla="*/ 209550 h 2305050"/>
              <a:gd name="connsiteX7" fmla="*/ 190500 w 735075"/>
              <a:gd name="connsiteY7" fmla="*/ 228600 h 2305050"/>
              <a:gd name="connsiteX8" fmla="*/ 228600 w 735075"/>
              <a:gd name="connsiteY8" fmla="*/ 314325 h 2305050"/>
              <a:gd name="connsiteX9" fmla="*/ 238125 w 735075"/>
              <a:gd name="connsiteY9" fmla="*/ 342900 h 2305050"/>
              <a:gd name="connsiteX10" fmla="*/ 285750 w 735075"/>
              <a:gd name="connsiteY10" fmla="*/ 400050 h 2305050"/>
              <a:gd name="connsiteX11" fmla="*/ 304800 w 735075"/>
              <a:gd name="connsiteY11" fmla="*/ 457200 h 2305050"/>
              <a:gd name="connsiteX12" fmla="*/ 371475 w 735075"/>
              <a:gd name="connsiteY12" fmla="*/ 542925 h 2305050"/>
              <a:gd name="connsiteX13" fmla="*/ 428625 w 735075"/>
              <a:gd name="connsiteY13" fmla="*/ 657225 h 2305050"/>
              <a:gd name="connsiteX14" fmla="*/ 447675 w 735075"/>
              <a:gd name="connsiteY14" fmla="*/ 685800 h 2305050"/>
              <a:gd name="connsiteX15" fmla="*/ 457200 w 735075"/>
              <a:gd name="connsiteY15" fmla="*/ 723900 h 2305050"/>
              <a:gd name="connsiteX16" fmla="*/ 466725 w 735075"/>
              <a:gd name="connsiteY16" fmla="*/ 781050 h 2305050"/>
              <a:gd name="connsiteX17" fmla="*/ 485775 w 735075"/>
              <a:gd name="connsiteY17" fmla="*/ 838200 h 2305050"/>
              <a:gd name="connsiteX18" fmla="*/ 523875 w 735075"/>
              <a:gd name="connsiteY18" fmla="*/ 952500 h 2305050"/>
              <a:gd name="connsiteX19" fmla="*/ 542925 w 735075"/>
              <a:gd name="connsiteY19" fmla="*/ 1038225 h 2305050"/>
              <a:gd name="connsiteX20" fmla="*/ 561975 w 735075"/>
              <a:gd name="connsiteY20" fmla="*/ 1095375 h 2305050"/>
              <a:gd name="connsiteX21" fmla="*/ 581025 w 735075"/>
              <a:gd name="connsiteY21" fmla="*/ 1152525 h 2305050"/>
              <a:gd name="connsiteX22" fmla="*/ 600075 w 735075"/>
              <a:gd name="connsiteY22" fmla="*/ 1228725 h 2305050"/>
              <a:gd name="connsiteX23" fmla="*/ 619125 w 735075"/>
              <a:gd name="connsiteY23" fmla="*/ 1285875 h 2305050"/>
              <a:gd name="connsiteX24" fmla="*/ 638175 w 735075"/>
              <a:gd name="connsiteY24" fmla="*/ 1438275 h 2305050"/>
              <a:gd name="connsiteX25" fmla="*/ 657225 w 735075"/>
              <a:gd name="connsiteY25" fmla="*/ 1495425 h 2305050"/>
              <a:gd name="connsiteX26" fmla="*/ 685800 w 735075"/>
              <a:gd name="connsiteY26" fmla="*/ 1581150 h 2305050"/>
              <a:gd name="connsiteX27" fmla="*/ 695325 w 735075"/>
              <a:gd name="connsiteY27" fmla="*/ 1628775 h 2305050"/>
              <a:gd name="connsiteX28" fmla="*/ 704850 w 735075"/>
              <a:gd name="connsiteY28" fmla="*/ 1657350 h 2305050"/>
              <a:gd name="connsiteX29" fmla="*/ 714375 w 735075"/>
              <a:gd name="connsiteY29" fmla="*/ 1885950 h 2305050"/>
              <a:gd name="connsiteX30" fmla="*/ 723900 w 735075"/>
              <a:gd name="connsiteY30" fmla="*/ 1943100 h 2305050"/>
              <a:gd name="connsiteX31" fmla="*/ 733425 w 735075"/>
              <a:gd name="connsiteY31" fmla="*/ 2305050 h 2305050"/>
              <a:gd name="connsiteX0" fmla="*/ 0 w 735075"/>
              <a:gd name="connsiteY0" fmla="*/ 0 h 2305050"/>
              <a:gd name="connsiteX1" fmla="*/ 57150 w 735075"/>
              <a:gd name="connsiteY1" fmla="*/ 38100 h 2305050"/>
              <a:gd name="connsiteX2" fmla="*/ 76200 w 735075"/>
              <a:gd name="connsiteY2" fmla="*/ 66675 h 2305050"/>
              <a:gd name="connsiteX3" fmla="*/ 85725 w 735075"/>
              <a:gd name="connsiteY3" fmla="*/ 95250 h 2305050"/>
              <a:gd name="connsiteX4" fmla="*/ 123825 w 735075"/>
              <a:gd name="connsiteY4" fmla="*/ 152400 h 2305050"/>
              <a:gd name="connsiteX5" fmla="*/ 142875 w 735075"/>
              <a:gd name="connsiteY5" fmla="*/ 180975 h 2305050"/>
              <a:gd name="connsiteX6" fmla="*/ 161925 w 735075"/>
              <a:gd name="connsiteY6" fmla="*/ 209550 h 2305050"/>
              <a:gd name="connsiteX7" fmla="*/ 190500 w 735075"/>
              <a:gd name="connsiteY7" fmla="*/ 228600 h 2305050"/>
              <a:gd name="connsiteX8" fmla="*/ 228600 w 735075"/>
              <a:gd name="connsiteY8" fmla="*/ 314325 h 2305050"/>
              <a:gd name="connsiteX9" fmla="*/ 285750 w 735075"/>
              <a:gd name="connsiteY9" fmla="*/ 400050 h 2305050"/>
              <a:gd name="connsiteX10" fmla="*/ 304800 w 735075"/>
              <a:gd name="connsiteY10" fmla="*/ 457200 h 2305050"/>
              <a:gd name="connsiteX11" fmla="*/ 371475 w 735075"/>
              <a:gd name="connsiteY11" fmla="*/ 542925 h 2305050"/>
              <a:gd name="connsiteX12" fmla="*/ 428625 w 735075"/>
              <a:gd name="connsiteY12" fmla="*/ 657225 h 2305050"/>
              <a:gd name="connsiteX13" fmla="*/ 447675 w 735075"/>
              <a:gd name="connsiteY13" fmla="*/ 685800 h 2305050"/>
              <a:gd name="connsiteX14" fmla="*/ 457200 w 735075"/>
              <a:gd name="connsiteY14" fmla="*/ 723900 h 2305050"/>
              <a:gd name="connsiteX15" fmla="*/ 466725 w 735075"/>
              <a:gd name="connsiteY15" fmla="*/ 781050 h 2305050"/>
              <a:gd name="connsiteX16" fmla="*/ 485775 w 735075"/>
              <a:gd name="connsiteY16" fmla="*/ 838200 h 2305050"/>
              <a:gd name="connsiteX17" fmla="*/ 523875 w 735075"/>
              <a:gd name="connsiteY17" fmla="*/ 952500 h 2305050"/>
              <a:gd name="connsiteX18" fmla="*/ 542925 w 735075"/>
              <a:gd name="connsiteY18" fmla="*/ 1038225 h 2305050"/>
              <a:gd name="connsiteX19" fmla="*/ 561975 w 735075"/>
              <a:gd name="connsiteY19" fmla="*/ 1095375 h 2305050"/>
              <a:gd name="connsiteX20" fmla="*/ 581025 w 735075"/>
              <a:gd name="connsiteY20" fmla="*/ 1152525 h 2305050"/>
              <a:gd name="connsiteX21" fmla="*/ 600075 w 735075"/>
              <a:gd name="connsiteY21" fmla="*/ 1228725 h 2305050"/>
              <a:gd name="connsiteX22" fmla="*/ 619125 w 735075"/>
              <a:gd name="connsiteY22" fmla="*/ 1285875 h 2305050"/>
              <a:gd name="connsiteX23" fmla="*/ 638175 w 735075"/>
              <a:gd name="connsiteY23" fmla="*/ 1438275 h 2305050"/>
              <a:gd name="connsiteX24" fmla="*/ 657225 w 735075"/>
              <a:gd name="connsiteY24" fmla="*/ 1495425 h 2305050"/>
              <a:gd name="connsiteX25" fmla="*/ 685800 w 735075"/>
              <a:gd name="connsiteY25" fmla="*/ 1581150 h 2305050"/>
              <a:gd name="connsiteX26" fmla="*/ 695325 w 735075"/>
              <a:gd name="connsiteY26" fmla="*/ 1628775 h 2305050"/>
              <a:gd name="connsiteX27" fmla="*/ 704850 w 735075"/>
              <a:gd name="connsiteY27" fmla="*/ 1657350 h 2305050"/>
              <a:gd name="connsiteX28" fmla="*/ 714375 w 735075"/>
              <a:gd name="connsiteY28" fmla="*/ 1885950 h 2305050"/>
              <a:gd name="connsiteX29" fmla="*/ 723900 w 735075"/>
              <a:gd name="connsiteY29" fmla="*/ 1943100 h 2305050"/>
              <a:gd name="connsiteX30" fmla="*/ 733425 w 735075"/>
              <a:gd name="connsiteY30" fmla="*/ 2305050 h 2305050"/>
              <a:gd name="connsiteX0" fmla="*/ 0 w 735075"/>
              <a:gd name="connsiteY0" fmla="*/ 0 h 2305050"/>
              <a:gd name="connsiteX1" fmla="*/ 57150 w 735075"/>
              <a:gd name="connsiteY1" fmla="*/ 38100 h 2305050"/>
              <a:gd name="connsiteX2" fmla="*/ 76200 w 735075"/>
              <a:gd name="connsiteY2" fmla="*/ 66675 h 2305050"/>
              <a:gd name="connsiteX3" fmla="*/ 85725 w 735075"/>
              <a:gd name="connsiteY3" fmla="*/ 95250 h 2305050"/>
              <a:gd name="connsiteX4" fmla="*/ 123825 w 735075"/>
              <a:gd name="connsiteY4" fmla="*/ 152400 h 2305050"/>
              <a:gd name="connsiteX5" fmla="*/ 142875 w 735075"/>
              <a:gd name="connsiteY5" fmla="*/ 180975 h 2305050"/>
              <a:gd name="connsiteX6" fmla="*/ 161925 w 735075"/>
              <a:gd name="connsiteY6" fmla="*/ 209550 h 2305050"/>
              <a:gd name="connsiteX7" fmla="*/ 190500 w 735075"/>
              <a:gd name="connsiteY7" fmla="*/ 228600 h 2305050"/>
              <a:gd name="connsiteX8" fmla="*/ 228600 w 735075"/>
              <a:gd name="connsiteY8" fmla="*/ 314325 h 2305050"/>
              <a:gd name="connsiteX9" fmla="*/ 304800 w 735075"/>
              <a:gd name="connsiteY9" fmla="*/ 457200 h 2305050"/>
              <a:gd name="connsiteX10" fmla="*/ 371475 w 735075"/>
              <a:gd name="connsiteY10" fmla="*/ 542925 h 2305050"/>
              <a:gd name="connsiteX11" fmla="*/ 428625 w 735075"/>
              <a:gd name="connsiteY11" fmla="*/ 657225 h 2305050"/>
              <a:gd name="connsiteX12" fmla="*/ 447675 w 735075"/>
              <a:gd name="connsiteY12" fmla="*/ 685800 h 2305050"/>
              <a:gd name="connsiteX13" fmla="*/ 457200 w 735075"/>
              <a:gd name="connsiteY13" fmla="*/ 723900 h 2305050"/>
              <a:gd name="connsiteX14" fmla="*/ 466725 w 735075"/>
              <a:gd name="connsiteY14" fmla="*/ 781050 h 2305050"/>
              <a:gd name="connsiteX15" fmla="*/ 485775 w 735075"/>
              <a:gd name="connsiteY15" fmla="*/ 838200 h 2305050"/>
              <a:gd name="connsiteX16" fmla="*/ 523875 w 735075"/>
              <a:gd name="connsiteY16" fmla="*/ 952500 h 2305050"/>
              <a:gd name="connsiteX17" fmla="*/ 542925 w 735075"/>
              <a:gd name="connsiteY17" fmla="*/ 1038225 h 2305050"/>
              <a:gd name="connsiteX18" fmla="*/ 561975 w 735075"/>
              <a:gd name="connsiteY18" fmla="*/ 1095375 h 2305050"/>
              <a:gd name="connsiteX19" fmla="*/ 581025 w 735075"/>
              <a:gd name="connsiteY19" fmla="*/ 1152525 h 2305050"/>
              <a:gd name="connsiteX20" fmla="*/ 600075 w 735075"/>
              <a:gd name="connsiteY20" fmla="*/ 1228725 h 2305050"/>
              <a:gd name="connsiteX21" fmla="*/ 619125 w 735075"/>
              <a:gd name="connsiteY21" fmla="*/ 1285875 h 2305050"/>
              <a:gd name="connsiteX22" fmla="*/ 638175 w 735075"/>
              <a:gd name="connsiteY22" fmla="*/ 1438275 h 2305050"/>
              <a:gd name="connsiteX23" fmla="*/ 657225 w 735075"/>
              <a:gd name="connsiteY23" fmla="*/ 1495425 h 2305050"/>
              <a:gd name="connsiteX24" fmla="*/ 685800 w 735075"/>
              <a:gd name="connsiteY24" fmla="*/ 1581150 h 2305050"/>
              <a:gd name="connsiteX25" fmla="*/ 695325 w 735075"/>
              <a:gd name="connsiteY25" fmla="*/ 1628775 h 2305050"/>
              <a:gd name="connsiteX26" fmla="*/ 704850 w 735075"/>
              <a:gd name="connsiteY26" fmla="*/ 1657350 h 2305050"/>
              <a:gd name="connsiteX27" fmla="*/ 714375 w 735075"/>
              <a:gd name="connsiteY27" fmla="*/ 1885950 h 2305050"/>
              <a:gd name="connsiteX28" fmla="*/ 723900 w 735075"/>
              <a:gd name="connsiteY28" fmla="*/ 1943100 h 2305050"/>
              <a:gd name="connsiteX29" fmla="*/ 733425 w 735075"/>
              <a:gd name="connsiteY29" fmla="*/ 2305050 h 2305050"/>
              <a:gd name="connsiteX0" fmla="*/ 0 w 735075"/>
              <a:gd name="connsiteY0" fmla="*/ 0 h 2305050"/>
              <a:gd name="connsiteX1" fmla="*/ 57150 w 735075"/>
              <a:gd name="connsiteY1" fmla="*/ 38100 h 2305050"/>
              <a:gd name="connsiteX2" fmla="*/ 76200 w 735075"/>
              <a:gd name="connsiteY2" fmla="*/ 66675 h 2305050"/>
              <a:gd name="connsiteX3" fmla="*/ 85725 w 735075"/>
              <a:gd name="connsiteY3" fmla="*/ 95250 h 2305050"/>
              <a:gd name="connsiteX4" fmla="*/ 123825 w 735075"/>
              <a:gd name="connsiteY4" fmla="*/ 152400 h 2305050"/>
              <a:gd name="connsiteX5" fmla="*/ 142875 w 735075"/>
              <a:gd name="connsiteY5" fmla="*/ 180975 h 2305050"/>
              <a:gd name="connsiteX6" fmla="*/ 161925 w 735075"/>
              <a:gd name="connsiteY6" fmla="*/ 209550 h 2305050"/>
              <a:gd name="connsiteX7" fmla="*/ 190500 w 735075"/>
              <a:gd name="connsiteY7" fmla="*/ 228600 h 2305050"/>
              <a:gd name="connsiteX8" fmla="*/ 228600 w 735075"/>
              <a:gd name="connsiteY8" fmla="*/ 314325 h 2305050"/>
              <a:gd name="connsiteX9" fmla="*/ 304800 w 735075"/>
              <a:gd name="connsiteY9" fmla="*/ 457200 h 2305050"/>
              <a:gd name="connsiteX10" fmla="*/ 371475 w 735075"/>
              <a:gd name="connsiteY10" fmla="*/ 542925 h 2305050"/>
              <a:gd name="connsiteX11" fmla="*/ 428625 w 735075"/>
              <a:gd name="connsiteY11" fmla="*/ 657225 h 2305050"/>
              <a:gd name="connsiteX12" fmla="*/ 447675 w 735075"/>
              <a:gd name="connsiteY12" fmla="*/ 685800 h 2305050"/>
              <a:gd name="connsiteX13" fmla="*/ 466725 w 735075"/>
              <a:gd name="connsiteY13" fmla="*/ 781050 h 2305050"/>
              <a:gd name="connsiteX14" fmla="*/ 485775 w 735075"/>
              <a:gd name="connsiteY14" fmla="*/ 838200 h 2305050"/>
              <a:gd name="connsiteX15" fmla="*/ 523875 w 735075"/>
              <a:gd name="connsiteY15" fmla="*/ 952500 h 2305050"/>
              <a:gd name="connsiteX16" fmla="*/ 542925 w 735075"/>
              <a:gd name="connsiteY16" fmla="*/ 1038225 h 2305050"/>
              <a:gd name="connsiteX17" fmla="*/ 561975 w 735075"/>
              <a:gd name="connsiteY17" fmla="*/ 1095375 h 2305050"/>
              <a:gd name="connsiteX18" fmla="*/ 581025 w 735075"/>
              <a:gd name="connsiteY18" fmla="*/ 1152525 h 2305050"/>
              <a:gd name="connsiteX19" fmla="*/ 600075 w 735075"/>
              <a:gd name="connsiteY19" fmla="*/ 1228725 h 2305050"/>
              <a:gd name="connsiteX20" fmla="*/ 619125 w 735075"/>
              <a:gd name="connsiteY20" fmla="*/ 1285875 h 2305050"/>
              <a:gd name="connsiteX21" fmla="*/ 638175 w 735075"/>
              <a:gd name="connsiteY21" fmla="*/ 1438275 h 2305050"/>
              <a:gd name="connsiteX22" fmla="*/ 657225 w 735075"/>
              <a:gd name="connsiteY22" fmla="*/ 1495425 h 2305050"/>
              <a:gd name="connsiteX23" fmla="*/ 685800 w 735075"/>
              <a:gd name="connsiteY23" fmla="*/ 1581150 h 2305050"/>
              <a:gd name="connsiteX24" fmla="*/ 695325 w 735075"/>
              <a:gd name="connsiteY24" fmla="*/ 1628775 h 2305050"/>
              <a:gd name="connsiteX25" fmla="*/ 704850 w 735075"/>
              <a:gd name="connsiteY25" fmla="*/ 1657350 h 2305050"/>
              <a:gd name="connsiteX26" fmla="*/ 714375 w 735075"/>
              <a:gd name="connsiteY26" fmla="*/ 1885950 h 2305050"/>
              <a:gd name="connsiteX27" fmla="*/ 723900 w 735075"/>
              <a:gd name="connsiteY27" fmla="*/ 1943100 h 2305050"/>
              <a:gd name="connsiteX28" fmla="*/ 733425 w 735075"/>
              <a:gd name="connsiteY28" fmla="*/ 2305050 h 2305050"/>
              <a:gd name="connsiteX0" fmla="*/ 0 w 735075"/>
              <a:gd name="connsiteY0" fmla="*/ 0 h 2305050"/>
              <a:gd name="connsiteX1" fmla="*/ 57150 w 735075"/>
              <a:gd name="connsiteY1" fmla="*/ 38100 h 2305050"/>
              <a:gd name="connsiteX2" fmla="*/ 76200 w 735075"/>
              <a:gd name="connsiteY2" fmla="*/ 66675 h 2305050"/>
              <a:gd name="connsiteX3" fmla="*/ 85725 w 735075"/>
              <a:gd name="connsiteY3" fmla="*/ 95250 h 2305050"/>
              <a:gd name="connsiteX4" fmla="*/ 123825 w 735075"/>
              <a:gd name="connsiteY4" fmla="*/ 152400 h 2305050"/>
              <a:gd name="connsiteX5" fmla="*/ 142875 w 735075"/>
              <a:gd name="connsiteY5" fmla="*/ 180975 h 2305050"/>
              <a:gd name="connsiteX6" fmla="*/ 190500 w 735075"/>
              <a:gd name="connsiteY6" fmla="*/ 228600 h 2305050"/>
              <a:gd name="connsiteX7" fmla="*/ 228600 w 735075"/>
              <a:gd name="connsiteY7" fmla="*/ 314325 h 2305050"/>
              <a:gd name="connsiteX8" fmla="*/ 304800 w 735075"/>
              <a:gd name="connsiteY8" fmla="*/ 457200 h 2305050"/>
              <a:gd name="connsiteX9" fmla="*/ 371475 w 735075"/>
              <a:gd name="connsiteY9" fmla="*/ 542925 h 2305050"/>
              <a:gd name="connsiteX10" fmla="*/ 428625 w 735075"/>
              <a:gd name="connsiteY10" fmla="*/ 657225 h 2305050"/>
              <a:gd name="connsiteX11" fmla="*/ 447675 w 735075"/>
              <a:gd name="connsiteY11" fmla="*/ 685800 h 2305050"/>
              <a:gd name="connsiteX12" fmla="*/ 466725 w 735075"/>
              <a:gd name="connsiteY12" fmla="*/ 781050 h 2305050"/>
              <a:gd name="connsiteX13" fmla="*/ 485775 w 735075"/>
              <a:gd name="connsiteY13" fmla="*/ 838200 h 2305050"/>
              <a:gd name="connsiteX14" fmla="*/ 523875 w 735075"/>
              <a:gd name="connsiteY14" fmla="*/ 952500 h 2305050"/>
              <a:gd name="connsiteX15" fmla="*/ 542925 w 735075"/>
              <a:gd name="connsiteY15" fmla="*/ 1038225 h 2305050"/>
              <a:gd name="connsiteX16" fmla="*/ 561975 w 735075"/>
              <a:gd name="connsiteY16" fmla="*/ 1095375 h 2305050"/>
              <a:gd name="connsiteX17" fmla="*/ 581025 w 735075"/>
              <a:gd name="connsiteY17" fmla="*/ 1152525 h 2305050"/>
              <a:gd name="connsiteX18" fmla="*/ 600075 w 735075"/>
              <a:gd name="connsiteY18" fmla="*/ 1228725 h 2305050"/>
              <a:gd name="connsiteX19" fmla="*/ 619125 w 735075"/>
              <a:gd name="connsiteY19" fmla="*/ 1285875 h 2305050"/>
              <a:gd name="connsiteX20" fmla="*/ 638175 w 735075"/>
              <a:gd name="connsiteY20" fmla="*/ 1438275 h 2305050"/>
              <a:gd name="connsiteX21" fmla="*/ 657225 w 735075"/>
              <a:gd name="connsiteY21" fmla="*/ 1495425 h 2305050"/>
              <a:gd name="connsiteX22" fmla="*/ 685800 w 735075"/>
              <a:gd name="connsiteY22" fmla="*/ 1581150 h 2305050"/>
              <a:gd name="connsiteX23" fmla="*/ 695325 w 735075"/>
              <a:gd name="connsiteY23" fmla="*/ 1628775 h 2305050"/>
              <a:gd name="connsiteX24" fmla="*/ 704850 w 735075"/>
              <a:gd name="connsiteY24" fmla="*/ 1657350 h 2305050"/>
              <a:gd name="connsiteX25" fmla="*/ 714375 w 735075"/>
              <a:gd name="connsiteY25" fmla="*/ 1885950 h 2305050"/>
              <a:gd name="connsiteX26" fmla="*/ 723900 w 735075"/>
              <a:gd name="connsiteY26" fmla="*/ 1943100 h 2305050"/>
              <a:gd name="connsiteX27" fmla="*/ 733425 w 735075"/>
              <a:gd name="connsiteY27" fmla="*/ 2305050 h 2305050"/>
              <a:gd name="connsiteX0" fmla="*/ 0 w 735075"/>
              <a:gd name="connsiteY0" fmla="*/ 0 h 2305050"/>
              <a:gd name="connsiteX1" fmla="*/ 57150 w 735075"/>
              <a:gd name="connsiteY1" fmla="*/ 38100 h 2305050"/>
              <a:gd name="connsiteX2" fmla="*/ 76200 w 735075"/>
              <a:gd name="connsiteY2" fmla="*/ 66675 h 2305050"/>
              <a:gd name="connsiteX3" fmla="*/ 85725 w 735075"/>
              <a:gd name="connsiteY3" fmla="*/ 95250 h 2305050"/>
              <a:gd name="connsiteX4" fmla="*/ 123825 w 735075"/>
              <a:gd name="connsiteY4" fmla="*/ 152400 h 2305050"/>
              <a:gd name="connsiteX5" fmla="*/ 142875 w 735075"/>
              <a:gd name="connsiteY5" fmla="*/ 180975 h 2305050"/>
              <a:gd name="connsiteX6" fmla="*/ 190500 w 735075"/>
              <a:gd name="connsiteY6" fmla="*/ 228600 h 2305050"/>
              <a:gd name="connsiteX7" fmla="*/ 228600 w 735075"/>
              <a:gd name="connsiteY7" fmla="*/ 314325 h 2305050"/>
              <a:gd name="connsiteX8" fmla="*/ 304800 w 735075"/>
              <a:gd name="connsiteY8" fmla="*/ 457200 h 2305050"/>
              <a:gd name="connsiteX9" fmla="*/ 371475 w 735075"/>
              <a:gd name="connsiteY9" fmla="*/ 542925 h 2305050"/>
              <a:gd name="connsiteX10" fmla="*/ 428625 w 735075"/>
              <a:gd name="connsiteY10" fmla="*/ 657225 h 2305050"/>
              <a:gd name="connsiteX11" fmla="*/ 447675 w 735075"/>
              <a:gd name="connsiteY11" fmla="*/ 685800 h 2305050"/>
              <a:gd name="connsiteX12" fmla="*/ 466725 w 735075"/>
              <a:gd name="connsiteY12" fmla="*/ 781050 h 2305050"/>
              <a:gd name="connsiteX13" fmla="*/ 485775 w 735075"/>
              <a:gd name="connsiteY13" fmla="*/ 838200 h 2305050"/>
              <a:gd name="connsiteX14" fmla="*/ 523875 w 735075"/>
              <a:gd name="connsiteY14" fmla="*/ 952500 h 2305050"/>
              <a:gd name="connsiteX15" fmla="*/ 542925 w 735075"/>
              <a:gd name="connsiteY15" fmla="*/ 1038225 h 2305050"/>
              <a:gd name="connsiteX16" fmla="*/ 561975 w 735075"/>
              <a:gd name="connsiteY16" fmla="*/ 1095375 h 2305050"/>
              <a:gd name="connsiteX17" fmla="*/ 581025 w 735075"/>
              <a:gd name="connsiteY17" fmla="*/ 1152525 h 2305050"/>
              <a:gd name="connsiteX18" fmla="*/ 600075 w 735075"/>
              <a:gd name="connsiteY18" fmla="*/ 1228725 h 2305050"/>
              <a:gd name="connsiteX19" fmla="*/ 619125 w 735075"/>
              <a:gd name="connsiteY19" fmla="*/ 1285875 h 2305050"/>
              <a:gd name="connsiteX20" fmla="*/ 638175 w 735075"/>
              <a:gd name="connsiteY20" fmla="*/ 1438275 h 2305050"/>
              <a:gd name="connsiteX21" fmla="*/ 657225 w 735075"/>
              <a:gd name="connsiteY21" fmla="*/ 1495425 h 2305050"/>
              <a:gd name="connsiteX22" fmla="*/ 685800 w 735075"/>
              <a:gd name="connsiteY22" fmla="*/ 1581150 h 2305050"/>
              <a:gd name="connsiteX23" fmla="*/ 695325 w 735075"/>
              <a:gd name="connsiteY23" fmla="*/ 1628775 h 2305050"/>
              <a:gd name="connsiteX24" fmla="*/ 704850 w 735075"/>
              <a:gd name="connsiteY24" fmla="*/ 1657350 h 2305050"/>
              <a:gd name="connsiteX25" fmla="*/ 714375 w 735075"/>
              <a:gd name="connsiteY25" fmla="*/ 1885950 h 2305050"/>
              <a:gd name="connsiteX26" fmla="*/ 723900 w 735075"/>
              <a:gd name="connsiteY26" fmla="*/ 1943100 h 2305050"/>
              <a:gd name="connsiteX27" fmla="*/ 733425 w 735075"/>
              <a:gd name="connsiteY27" fmla="*/ 2305050 h 2305050"/>
              <a:gd name="connsiteX0" fmla="*/ 0 w 735075"/>
              <a:gd name="connsiteY0" fmla="*/ 0 h 2305050"/>
              <a:gd name="connsiteX1" fmla="*/ 57150 w 735075"/>
              <a:gd name="connsiteY1" fmla="*/ 38100 h 2305050"/>
              <a:gd name="connsiteX2" fmla="*/ 76200 w 735075"/>
              <a:gd name="connsiteY2" fmla="*/ 66675 h 2305050"/>
              <a:gd name="connsiteX3" fmla="*/ 85725 w 735075"/>
              <a:gd name="connsiteY3" fmla="*/ 95250 h 2305050"/>
              <a:gd name="connsiteX4" fmla="*/ 123825 w 735075"/>
              <a:gd name="connsiteY4" fmla="*/ 152400 h 2305050"/>
              <a:gd name="connsiteX5" fmla="*/ 142875 w 735075"/>
              <a:gd name="connsiteY5" fmla="*/ 180975 h 2305050"/>
              <a:gd name="connsiteX6" fmla="*/ 228600 w 735075"/>
              <a:gd name="connsiteY6" fmla="*/ 314325 h 2305050"/>
              <a:gd name="connsiteX7" fmla="*/ 304800 w 735075"/>
              <a:gd name="connsiteY7" fmla="*/ 457200 h 2305050"/>
              <a:gd name="connsiteX8" fmla="*/ 371475 w 735075"/>
              <a:gd name="connsiteY8" fmla="*/ 542925 h 2305050"/>
              <a:gd name="connsiteX9" fmla="*/ 428625 w 735075"/>
              <a:gd name="connsiteY9" fmla="*/ 657225 h 2305050"/>
              <a:gd name="connsiteX10" fmla="*/ 447675 w 735075"/>
              <a:gd name="connsiteY10" fmla="*/ 685800 h 2305050"/>
              <a:gd name="connsiteX11" fmla="*/ 466725 w 735075"/>
              <a:gd name="connsiteY11" fmla="*/ 781050 h 2305050"/>
              <a:gd name="connsiteX12" fmla="*/ 485775 w 735075"/>
              <a:gd name="connsiteY12" fmla="*/ 838200 h 2305050"/>
              <a:gd name="connsiteX13" fmla="*/ 523875 w 735075"/>
              <a:gd name="connsiteY13" fmla="*/ 952500 h 2305050"/>
              <a:gd name="connsiteX14" fmla="*/ 542925 w 735075"/>
              <a:gd name="connsiteY14" fmla="*/ 1038225 h 2305050"/>
              <a:gd name="connsiteX15" fmla="*/ 561975 w 735075"/>
              <a:gd name="connsiteY15" fmla="*/ 1095375 h 2305050"/>
              <a:gd name="connsiteX16" fmla="*/ 581025 w 735075"/>
              <a:gd name="connsiteY16" fmla="*/ 1152525 h 2305050"/>
              <a:gd name="connsiteX17" fmla="*/ 600075 w 735075"/>
              <a:gd name="connsiteY17" fmla="*/ 1228725 h 2305050"/>
              <a:gd name="connsiteX18" fmla="*/ 619125 w 735075"/>
              <a:gd name="connsiteY18" fmla="*/ 1285875 h 2305050"/>
              <a:gd name="connsiteX19" fmla="*/ 638175 w 735075"/>
              <a:gd name="connsiteY19" fmla="*/ 1438275 h 2305050"/>
              <a:gd name="connsiteX20" fmla="*/ 657225 w 735075"/>
              <a:gd name="connsiteY20" fmla="*/ 1495425 h 2305050"/>
              <a:gd name="connsiteX21" fmla="*/ 685800 w 735075"/>
              <a:gd name="connsiteY21" fmla="*/ 1581150 h 2305050"/>
              <a:gd name="connsiteX22" fmla="*/ 695325 w 735075"/>
              <a:gd name="connsiteY22" fmla="*/ 1628775 h 2305050"/>
              <a:gd name="connsiteX23" fmla="*/ 704850 w 735075"/>
              <a:gd name="connsiteY23" fmla="*/ 1657350 h 2305050"/>
              <a:gd name="connsiteX24" fmla="*/ 714375 w 735075"/>
              <a:gd name="connsiteY24" fmla="*/ 1885950 h 2305050"/>
              <a:gd name="connsiteX25" fmla="*/ 723900 w 735075"/>
              <a:gd name="connsiteY25" fmla="*/ 1943100 h 2305050"/>
              <a:gd name="connsiteX26" fmla="*/ 733425 w 735075"/>
              <a:gd name="connsiteY26" fmla="*/ 2305050 h 2305050"/>
              <a:gd name="connsiteX0" fmla="*/ 0 w 735075"/>
              <a:gd name="connsiteY0" fmla="*/ 0 h 2305050"/>
              <a:gd name="connsiteX1" fmla="*/ 57150 w 735075"/>
              <a:gd name="connsiteY1" fmla="*/ 38100 h 2305050"/>
              <a:gd name="connsiteX2" fmla="*/ 76200 w 735075"/>
              <a:gd name="connsiteY2" fmla="*/ 66675 h 2305050"/>
              <a:gd name="connsiteX3" fmla="*/ 85725 w 735075"/>
              <a:gd name="connsiteY3" fmla="*/ 95250 h 2305050"/>
              <a:gd name="connsiteX4" fmla="*/ 123825 w 735075"/>
              <a:gd name="connsiteY4" fmla="*/ 152400 h 2305050"/>
              <a:gd name="connsiteX5" fmla="*/ 142875 w 735075"/>
              <a:gd name="connsiteY5" fmla="*/ 180975 h 2305050"/>
              <a:gd name="connsiteX6" fmla="*/ 228600 w 735075"/>
              <a:gd name="connsiteY6" fmla="*/ 314325 h 2305050"/>
              <a:gd name="connsiteX7" fmla="*/ 304800 w 735075"/>
              <a:gd name="connsiteY7" fmla="*/ 457200 h 2305050"/>
              <a:gd name="connsiteX8" fmla="*/ 371475 w 735075"/>
              <a:gd name="connsiteY8" fmla="*/ 542925 h 2305050"/>
              <a:gd name="connsiteX9" fmla="*/ 428625 w 735075"/>
              <a:gd name="connsiteY9" fmla="*/ 657225 h 2305050"/>
              <a:gd name="connsiteX10" fmla="*/ 447675 w 735075"/>
              <a:gd name="connsiteY10" fmla="*/ 685800 h 2305050"/>
              <a:gd name="connsiteX11" fmla="*/ 466725 w 735075"/>
              <a:gd name="connsiteY11" fmla="*/ 781050 h 2305050"/>
              <a:gd name="connsiteX12" fmla="*/ 485775 w 735075"/>
              <a:gd name="connsiteY12" fmla="*/ 838200 h 2305050"/>
              <a:gd name="connsiteX13" fmla="*/ 523875 w 735075"/>
              <a:gd name="connsiteY13" fmla="*/ 952500 h 2305050"/>
              <a:gd name="connsiteX14" fmla="*/ 542925 w 735075"/>
              <a:gd name="connsiteY14" fmla="*/ 1038225 h 2305050"/>
              <a:gd name="connsiteX15" fmla="*/ 561975 w 735075"/>
              <a:gd name="connsiteY15" fmla="*/ 1095375 h 2305050"/>
              <a:gd name="connsiteX16" fmla="*/ 581025 w 735075"/>
              <a:gd name="connsiteY16" fmla="*/ 1152525 h 2305050"/>
              <a:gd name="connsiteX17" fmla="*/ 600075 w 735075"/>
              <a:gd name="connsiteY17" fmla="*/ 1228725 h 2305050"/>
              <a:gd name="connsiteX18" fmla="*/ 619125 w 735075"/>
              <a:gd name="connsiteY18" fmla="*/ 1285875 h 2305050"/>
              <a:gd name="connsiteX19" fmla="*/ 638175 w 735075"/>
              <a:gd name="connsiteY19" fmla="*/ 1438275 h 2305050"/>
              <a:gd name="connsiteX20" fmla="*/ 657225 w 735075"/>
              <a:gd name="connsiteY20" fmla="*/ 1495425 h 2305050"/>
              <a:gd name="connsiteX21" fmla="*/ 685800 w 735075"/>
              <a:gd name="connsiteY21" fmla="*/ 1581150 h 2305050"/>
              <a:gd name="connsiteX22" fmla="*/ 695325 w 735075"/>
              <a:gd name="connsiteY22" fmla="*/ 1628775 h 2305050"/>
              <a:gd name="connsiteX23" fmla="*/ 714375 w 735075"/>
              <a:gd name="connsiteY23" fmla="*/ 1885950 h 2305050"/>
              <a:gd name="connsiteX24" fmla="*/ 723900 w 735075"/>
              <a:gd name="connsiteY24" fmla="*/ 1943100 h 2305050"/>
              <a:gd name="connsiteX25" fmla="*/ 733425 w 735075"/>
              <a:gd name="connsiteY25" fmla="*/ 2305050 h 2305050"/>
              <a:gd name="connsiteX0" fmla="*/ 8355 w 743430"/>
              <a:gd name="connsiteY0" fmla="*/ 3676 h 2308726"/>
              <a:gd name="connsiteX1" fmla="*/ 9525 w 743430"/>
              <a:gd name="connsiteY1" fmla="*/ 6350 h 2308726"/>
              <a:gd name="connsiteX2" fmla="*/ 65505 w 743430"/>
              <a:gd name="connsiteY2" fmla="*/ 41776 h 2308726"/>
              <a:gd name="connsiteX3" fmla="*/ 84555 w 743430"/>
              <a:gd name="connsiteY3" fmla="*/ 70351 h 2308726"/>
              <a:gd name="connsiteX4" fmla="*/ 94080 w 743430"/>
              <a:gd name="connsiteY4" fmla="*/ 98926 h 2308726"/>
              <a:gd name="connsiteX5" fmla="*/ 132180 w 743430"/>
              <a:gd name="connsiteY5" fmla="*/ 156076 h 2308726"/>
              <a:gd name="connsiteX6" fmla="*/ 151230 w 743430"/>
              <a:gd name="connsiteY6" fmla="*/ 184651 h 2308726"/>
              <a:gd name="connsiteX7" fmla="*/ 236955 w 743430"/>
              <a:gd name="connsiteY7" fmla="*/ 318001 h 2308726"/>
              <a:gd name="connsiteX8" fmla="*/ 313155 w 743430"/>
              <a:gd name="connsiteY8" fmla="*/ 460876 h 2308726"/>
              <a:gd name="connsiteX9" fmla="*/ 379830 w 743430"/>
              <a:gd name="connsiteY9" fmla="*/ 546601 h 2308726"/>
              <a:gd name="connsiteX10" fmla="*/ 436980 w 743430"/>
              <a:gd name="connsiteY10" fmla="*/ 660901 h 2308726"/>
              <a:gd name="connsiteX11" fmla="*/ 456030 w 743430"/>
              <a:gd name="connsiteY11" fmla="*/ 689476 h 2308726"/>
              <a:gd name="connsiteX12" fmla="*/ 475080 w 743430"/>
              <a:gd name="connsiteY12" fmla="*/ 784726 h 2308726"/>
              <a:gd name="connsiteX13" fmla="*/ 494130 w 743430"/>
              <a:gd name="connsiteY13" fmla="*/ 841876 h 2308726"/>
              <a:gd name="connsiteX14" fmla="*/ 532230 w 743430"/>
              <a:gd name="connsiteY14" fmla="*/ 956176 h 2308726"/>
              <a:gd name="connsiteX15" fmla="*/ 551280 w 743430"/>
              <a:gd name="connsiteY15" fmla="*/ 1041901 h 2308726"/>
              <a:gd name="connsiteX16" fmla="*/ 570330 w 743430"/>
              <a:gd name="connsiteY16" fmla="*/ 1099051 h 2308726"/>
              <a:gd name="connsiteX17" fmla="*/ 589380 w 743430"/>
              <a:gd name="connsiteY17" fmla="*/ 1156201 h 2308726"/>
              <a:gd name="connsiteX18" fmla="*/ 608430 w 743430"/>
              <a:gd name="connsiteY18" fmla="*/ 1232401 h 2308726"/>
              <a:gd name="connsiteX19" fmla="*/ 627480 w 743430"/>
              <a:gd name="connsiteY19" fmla="*/ 1289551 h 2308726"/>
              <a:gd name="connsiteX20" fmla="*/ 646530 w 743430"/>
              <a:gd name="connsiteY20" fmla="*/ 1441951 h 2308726"/>
              <a:gd name="connsiteX21" fmla="*/ 665580 w 743430"/>
              <a:gd name="connsiteY21" fmla="*/ 1499101 h 2308726"/>
              <a:gd name="connsiteX22" fmla="*/ 694155 w 743430"/>
              <a:gd name="connsiteY22" fmla="*/ 1584826 h 2308726"/>
              <a:gd name="connsiteX23" fmla="*/ 703680 w 743430"/>
              <a:gd name="connsiteY23" fmla="*/ 1632451 h 2308726"/>
              <a:gd name="connsiteX24" fmla="*/ 722730 w 743430"/>
              <a:gd name="connsiteY24" fmla="*/ 1889626 h 2308726"/>
              <a:gd name="connsiteX25" fmla="*/ 732255 w 743430"/>
              <a:gd name="connsiteY25" fmla="*/ 1946776 h 2308726"/>
              <a:gd name="connsiteX26" fmla="*/ 741780 w 743430"/>
              <a:gd name="connsiteY26" fmla="*/ 2308726 h 2308726"/>
              <a:gd name="connsiteX0" fmla="*/ 8355 w 743430"/>
              <a:gd name="connsiteY0" fmla="*/ 3676 h 2308726"/>
              <a:gd name="connsiteX1" fmla="*/ 9525 w 743430"/>
              <a:gd name="connsiteY1" fmla="*/ 6350 h 2308726"/>
              <a:gd name="connsiteX2" fmla="*/ 65505 w 743430"/>
              <a:gd name="connsiteY2" fmla="*/ 41776 h 2308726"/>
              <a:gd name="connsiteX3" fmla="*/ 84555 w 743430"/>
              <a:gd name="connsiteY3" fmla="*/ 70351 h 2308726"/>
              <a:gd name="connsiteX4" fmla="*/ 94080 w 743430"/>
              <a:gd name="connsiteY4" fmla="*/ 98926 h 2308726"/>
              <a:gd name="connsiteX5" fmla="*/ 132180 w 743430"/>
              <a:gd name="connsiteY5" fmla="*/ 156076 h 2308726"/>
              <a:gd name="connsiteX6" fmla="*/ 151230 w 743430"/>
              <a:gd name="connsiteY6" fmla="*/ 184651 h 2308726"/>
              <a:gd name="connsiteX7" fmla="*/ 236955 w 743430"/>
              <a:gd name="connsiteY7" fmla="*/ 318001 h 2308726"/>
              <a:gd name="connsiteX8" fmla="*/ 313155 w 743430"/>
              <a:gd name="connsiteY8" fmla="*/ 460876 h 2308726"/>
              <a:gd name="connsiteX9" fmla="*/ 379830 w 743430"/>
              <a:gd name="connsiteY9" fmla="*/ 546601 h 2308726"/>
              <a:gd name="connsiteX10" fmla="*/ 456030 w 743430"/>
              <a:gd name="connsiteY10" fmla="*/ 689476 h 2308726"/>
              <a:gd name="connsiteX11" fmla="*/ 475080 w 743430"/>
              <a:gd name="connsiteY11" fmla="*/ 784726 h 2308726"/>
              <a:gd name="connsiteX12" fmla="*/ 494130 w 743430"/>
              <a:gd name="connsiteY12" fmla="*/ 841876 h 2308726"/>
              <a:gd name="connsiteX13" fmla="*/ 532230 w 743430"/>
              <a:gd name="connsiteY13" fmla="*/ 956176 h 2308726"/>
              <a:gd name="connsiteX14" fmla="*/ 551280 w 743430"/>
              <a:gd name="connsiteY14" fmla="*/ 1041901 h 2308726"/>
              <a:gd name="connsiteX15" fmla="*/ 570330 w 743430"/>
              <a:gd name="connsiteY15" fmla="*/ 1099051 h 2308726"/>
              <a:gd name="connsiteX16" fmla="*/ 589380 w 743430"/>
              <a:gd name="connsiteY16" fmla="*/ 1156201 h 2308726"/>
              <a:gd name="connsiteX17" fmla="*/ 608430 w 743430"/>
              <a:gd name="connsiteY17" fmla="*/ 1232401 h 2308726"/>
              <a:gd name="connsiteX18" fmla="*/ 627480 w 743430"/>
              <a:gd name="connsiteY18" fmla="*/ 1289551 h 2308726"/>
              <a:gd name="connsiteX19" fmla="*/ 646530 w 743430"/>
              <a:gd name="connsiteY19" fmla="*/ 1441951 h 2308726"/>
              <a:gd name="connsiteX20" fmla="*/ 665580 w 743430"/>
              <a:gd name="connsiteY20" fmla="*/ 1499101 h 2308726"/>
              <a:gd name="connsiteX21" fmla="*/ 694155 w 743430"/>
              <a:gd name="connsiteY21" fmla="*/ 1584826 h 2308726"/>
              <a:gd name="connsiteX22" fmla="*/ 703680 w 743430"/>
              <a:gd name="connsiteY22" fmla="*/ 1632451 h 2308726"/>
              <a:gd name="connsiteX23" fmla="*/ 722730 w 743430"/>
              <a:gd name="connsiteY23" fmla="*/ 1889626 h 2308726"/>
              <a:gd name="connsiteX24" fmla="*/ 732255 w 743430"/>
              <a:gd name="connsiteY24" fmla="*/ 1946776 h 2308726"/>
              <a:gd name="connsiteX25" fmla="*/ 741780 w 743430"/>
              <a:gd name="connsiteY25" fmla="*/ 2308726 h 2308726"/>
              <a:gd name="connsiteX0" fmla="*/ 8355 w 743430"/>
              <a:gd name="connsiteY0" fmla="*/ 3676 h 2308726"/>
              <a:gd name="connsiteX1" fmla="*/ 9525 w 743430"/>
              <a:gd name="connsiteY1" fmla="*/ 6350 h 2308726"/>
              <a:gd name="connsiteX2" fmla="*/ 65505 w 743430"/>
              <a:gd name="connsiteY2" fmla="*/ 41776 h 2308726"/>
              <a:gd name="connsiteX3" fmla="*/ 84555 w 743430"/>
              <a:gd name="connsiteY3" fmla="*/ 70351 h 2308726"/>
              <a:gd name="connsiteX4" fmla="*/ 94080 w 743430"/>
              <a:gd name="connsiteY4" fmla="*/ 98926 h 2308726"/>
              <a:gd name="connsiteX5" fmla="*/ 132180 w 743430"/>
              <a:gd name="connsiteY5" fmla="*/ 156076 h 2308726"/>
              <a:gd name="connsiteX6" fmla="*/ 151230 w 743430"/>
              <a:gd name="connsiteY6" fmla="*/ 184651 h 2308726"/>
              <a:gd name="connsiteX7" fmla="*/ 236955 w 743430"/>
              <a:gd name="connsiteY7" fmla="*/ 318001 h 2308726"/>
              <a:gd name="connsiteX8" fmla="*/ 313155 w 743430"/>
              <a:gd name="connsiteY8" fmla="*/ 460876 h 2308726"/>
              <a:gd name="connsiteX9" fmla="*/ 379830 w 743430"/>
              <a:gd name="connsiteY9" fmla="*/ 546601 h 2308726"/>
              <a:gd name="connsiteX10" fmla="*/ 475080 w 743430"/>
              <a:gd name="connsiteY10" fmla="*/ 784726 h 2308726"/>
              <a:gd name="connsiteX11" fmla="*/ 494130 w 743430"/>
              <a:gd name="connsiteY11" fmla="*/ 841876 h 2308726"/>
              <a:gd name="connsiteX12" fmla="*/ 532230 w 743430"/>
              <a:gd name="connsiteY12" fmla="*/ 956176 h 2308726"/>
              <a:gd name="connsiteX13" fmla="*/ 551280 w 743430"/>
              <a:gd name="connsiteY13" fmla="*/ 1041901 h 2308726"/>
              <a:gd name="connsiteX14" fmla="*/ 570330 w 743430"/>
              <a:gd name="connsiteY14" fmla="*/ 1099051 h 2308726"/>
              <a:gd name="connsiteX15" fmla="*/ 589380 w 743430"/>
              <a:gd name="connsiteY15" fmla="*/ 1156201 h 2308726"/>
              <a:gd name="connsiteX16" fmla="*/ 608430 w 743430"/>
              <a:gd name="connsiteY16" fmla="*/ 1232401 h 2308726"/>
              <a:gd name="connsiteX17" fmla="*/ 627480 w 743430"/>
              <a:gd name="connsiteY17" fmla="*/ 1289551 h 2308726"/>
              <a:gd name="connsiteX18" fmla="*/ 646530 w 743430"/>
              <a:gd name="connsiteY18" fmla="*/ 1441951 h 2308726"/>
              <a:gd name="connsiteX19" fmla="*/ 665580 w 743430"/>
              <a:gd name="connsiteY19" fmla="*/ 1499101 h 2308726"/>
              <a:gd name="connsiteX20" fmla="*/ 694155 w 743430"/>
              <a:gd name="connsiteY20" fmla="*/ 1584826 h 2308726"/>
              <a:gd name="connsiteX21" fmla="*/ 703680 w 743430"/>
              <a:gd name="connsiteY21" fmla="*/ 1632451 h 2308726"/>
              <a:gd name="connsiteX22" fmla="*/ 722730 w 743430"/>
              <a:gd name="connsiteY22" fmla="*/ 1889626 h 2308726"/>
              <a:gd name="connsiteX23" fmla="*/ 732255 w 743430"/>
              <a:gd name="connsiteY23" fmla="*/ 1946776 h 2308726"/>
              <a:gd name="connsiteX24" fmla="*/ 741780 w 743430"/>
              <a:gd name="connsiteY24" fmla="*/ 2308726 h 2308726"/>
              <a:gd name="connsiteX0" fmla="*/ 8355 w 743430"/>
              <a:gd name="connsiteY0" fmla="*/ 3676 h 2308726"/>
              <a:gd name="connsiteX1" fmla="*/ 9525 w 743430"/>
              <a:gd name="connsiteY1" fmla="*/ 6350 h 2308726"/>
              <a:gd name="connsiteX2" fmla="*/ 65505 w 743430"/>
              <a:gd name="connsiteY2" fmla="*/ 41776 h 2308726"/>
              <a:gd name="connsiteX3" fmla="*/ 84555 w 743430"/>
              <a:gd name="connsiteY3" fmla="*/ 70351 h 2308726"/>
              <a:gd name="connsiteX4" fmla="*/ 94080 w 743430"/>
              <a:gd name="connsiteY4" fmla="*/ 98926 h 2308726"/>
              <a:gd name="connsiteX5" fmla="*/ 132180 w 743430"/>
              <a:gd name="connsiteY5" fmla="*/ 156076 h 2308726"/>
              <a:gd name="connsiteX6" fmla="*/ 151230 w 743430"/>
              <a:gd name="connsiteY6" fmla="*/ 184651 h 2308726"/>
              <a:gd name="connsiteX7" fmla="*/ 236955 w 743430"/>
              <a:gd name="connsiteY7" fmla="*/ 318001 h 2308726"/>
              <a:gd name="connsiteX8" fmla="*/ 379830 w 743430"/>
              <a:gd name="connsiteY8" fmla="*/ 546601 h 2308726"/>
              <a:gd name="connsiteX9" fmla="*/ 475080 w 743430"/>
              <a:gd name="connsiteY9" fmla="*/ 784726 h 2308726"/>
              <a:gd name="connsiteX10" fmla="*/ 494130 w 743430"/>
              <a:gd name="connsiteY10" fmla="*/ 841876 h 2308726"/>
              <a:gd name="connsiteX11" fmla="*/ 532230 w 743430"/>
              <a:gd name="connsiteY11" fmla="*/ 956176 h 2308726"/>
              <a:gd name="connsiteX12" fmla="*/ 551280 w 743430"/>
              <a:gd name="connsiteY12" fmla="*/ 1041901 h 2308726"/>
              <a:gd name="connsiteX13" fmla="*/ 570330 w 743430"/>
              <a:gd name="connsiteY13" fmla="*/ 1099051 h 2308726"/>
              <a:gd name="connsiteX14" fmla="*/ 589380 w 743430"/>
              <a:gd name="connsiteY14" fmla="*/ 1156201 h 2308726"/>
              <a:gd name="connsiteX15" fmla="*/ 608430 w 743430"/>
              <a:gd name="connsiteY15" fmla="*/ 1232401 h 2308726"/>
              <a:gd name="connsiteX16" fmla="*/ 627480 w 743430"/>
              <a:gd name="connsiteY16" fmla="*/ 1289551 h 2308726"/>
              <a:gd name="connsiteX17" fmla="*/ 646530 w 743430"/>
              <a:gd name="connsiteY17" fmla="*/ 1441951 h 2308726"/>
              <a:gd name="connsiteX18" fmla="*/ 665580 w 743430"/>
              <a:gd name="connsiteY18" fmla="*/ 1499101 h 2308726"/>
              <a:gd name="connsiteX19" fmla="*/ 694155 w 743430"/>
              <a:gd name="connsiteY19" fmla="*/ 1584826 h 2308726"/>
              <a:gd name="connsiteX20" fmla="*/ 703680 w 743430"/>
              <a:gd name="connsiteY20" fmla="*/ 1632451 h 2308726"/>
              <a:gd name="connsiteX21" fmla="*/ 722730 w 743430"/>
              <a:gd name="connsiteY21" fmla="*/ 1889626 h 2308726"/>
              <a:gd name="connsiteX22" fmla="*/ 732255 w 743430"/>
              <a:gd name="connsiteY22" fmla="*/ 1946776 h 2308726"/>
              <a:gd name="connsiteX23" fmla="*/ 741780 w 743430"/>
              <a:gd name="connsiteY23" fmla="*/ 2308726 h 2308726"/>
              <a:gd name="connsiteX0" fmla="*/ 8355 w 743430"/>
              <a:gd name="connsiteY0" fmla="*/ 3676 h 2308726"/>
              <a:gd name="connsiteX1" fmla="*/ 9525 w 743430"/>
              <a:gd name="connsiteY1" fmla="*/ 6350 h 2308726"/>
              <a:gd name="connsiteX2" fmla="*/ 65505 w 743430"/>
              <a:gd name="connsiteY2" fmla="*/ 41776 h 2308726"/>
              <a:gd name="connsiteX3" fmla="*/ 84555 w 743430"/>
              <a:gd name="connsiteY3" fmla="*/ 70351 h 2308726"/>
              <a:gd name="connsiteX4" fmla="*/ 94080 w 743430"/>
              <a:gd name="connsiteY4" fmla="*/ 98926 h 2308726"/>
              <a:gd name="connsiteX5" fmla="*/ 132180 w 743430"/>
              <a:gd name="connsiteY5" fmla="*/ 156076 h 2308726"/>
              <a:gd name="connsiteX6" fmla="*/ 151230 w 743430"/>
              <a:gd name="connsiteY6" fmla="*/ 184651 h 2308726"/>
              <a:gd name="connsiteX7" fmla="*/ 236955 w 743430"/>
              <a:gd name="connsiteY7" fmla="*/ 318001 h 2308726"/>
              <a:gd name="connsiteX8" fmla="*/ 379830 w 743430"/>
              <a:gd name="connsiteY8" fmla="*/ 546601 h 2308726"/>
              <a:gd name="connsiteX9" fmla="*/ 475080 w 743430"/>
              <a:gd name="connsiteY9" fmla="*/ 784726 h 2308726"/>
              <a:gd name="connsiteX10" fmla="*/ 494130 w 743430"/>
              <a:gd name="connsiteY10" fmla="*/ 841876 h 2308726"/>
              <a:gd name="connsiteX11" fmla="*/ 532230 w 743430"/>
              <a:gd name="connsiteY11" fmla="*/ 956176 h 2308726"/>
              <a:gd name="connsiteX12" fmla="*/ 551280 w 743430"/>
              <a:gd name="connsiteY12" fmla="*/ 1041901 h 2308726"/>
              <a:gd name="connsiteX13" fmla="*/ 570330 w 743430"/>
              <a:gd name="connsiteY13" fmla="*/ 1099051 h 2308726"/>
              <a:gd name="connsiteX14" fmla="*/ 589380 w 743430"/>
              <a:gd name="connsiteY14" fmla="*/ 1156201 h 2308726"/>
              <a:gd name="connsiteX15" fmla="*/ 608430 w 743430"/>
              <a:gd name="connsiteY15" fmla="*/ 1232401 h 2308726"/>
              <a:gd name="connsiteX16" fmla="*/ 627480 w 743430"/>
              <a:gd name="connsiteY16" fmla="*/ 1289551 h 2308726"/>
              <a:gd name="connsiteX17" fmla="*/ 646530 w 743430"/>
              <a:gd name="connsiteY17" fmla="*/ 1441951 h 2308726"/>
              <a:gd name="connsiteX18" fmla="*/ 694155 w 743430"/>
              <a:gd name="connsiteY18" fmla="*/ 1584826 h 2308726"/>
              <a:gd name="connsiteX19" fmla="*/ 703680 w 743430"/>
              <a:gd name="connsiteY19" fmla="*/ 1632451 h 2308726"/>
              <a:gd name="connsiteX20" fmla="*/ 722730 w 743430"/>
              <a:gd name="connsiteY20" fmla="*/ 1889626 h 2308726"/>
              <a:gd name="connsiteX21" fmla="*/ 732255 w 743430"/>
              <a:gd name="connsiteY21" fmla="*/ 1946776 h 2308726"/>
              <a:gd name="connsiteX22" fmla="*/ 741780 w 743430"/>
              <a:gd name="connsiteY22" fmla="*/ 2308726 h 2308726"/>
              <a:gd name="connsiteX0" fmla="*/ 8355 w 743430"/>
              <a:gd name="connsiteY0" fmla="*/ 3676 h 2308726"/>
              <a:gd name="connsiteX1" fmla="*/ 9525 w 743430"/>
              <a:gd name="connsiteY1" fmla="*/ 6350 h 2308726"/>
              <a:gd name="connsiteX2" fmla="*/ 65505 w 743430"/>
              <a:gd name="connsiteY2" fmla="*/ 41776 h 2308726"/>
              <a:gd name="connsiteX3" fmla="*/ 84555 w 743430"/>
              <a:gd name="connsiteY3" fmla="*/ 70351 h 2308726"/>
              <a:gd name="connsiteX4" fmla="*/ 94080 w 743430"/>
              <a:gd name="connsiteY4" fmla="*/ 98926 h 2308726"/>
              <a:gd name="connsiteX5" fmla="*/ 132180 w 743430"/>
              <a:gd name="connsiteY5" fmla="*/ 156076 h 2308726"/>
              <a:gd name="connsiteX6" fmla="*/ 151230 w 743430"/>
              <a:gd name="connsiteY6" fmla="*/ 184651 h 2308726"/>
              <a:gd name="connsiteX7" fmla="*/ 236955 w 743430"/>
              <a:gd name="connsiteY7" fmla="*/ 318001 h 2308726"/>
              <a:gd name="connsiteX8" fmla="*/ 379830 w 743430"/>
              <a:gd name="connsiteY8" fmla="*/ 546601 h 2308726"/>
              <a:gd name="connsiteX9" fmla="*/ 475080 w 743430"/>
              <a:gd name="connsiteY9" fmla="*/ 784726 h 2308726"/>
              <a:gd name="connsiteX10" fmla="*/ 494130 w 743430"/>
              <a:gd name="connsiteY10" fmla="*/ 841876 h 2308726"/>
              <a:gd name="connsiteX11" fmla="*/ 532230 w 743430"/>
              <a:gd name="connsiteY11" fmla="*/ 956176 h 2308726"/>
              <a:gd name="connsiteX12" fmla="*/ 551280 w 743430"/>
              <a:gd name="connsiteY12" fmla="*/ 1041901 h 2308726"/>
              <a:gd name="connsiteX13" fmla="*/ 570330 w 743430"/>
              <a:gd name="connsiteY13" fmla="*/ 1099051 h 2308726"/>
              <a:gd name="connsiteX14" fmla="*/ 589380 w 743430"/>
              <a:gd name="connsiteY14" fmla="*/ 1156201 h 2308726"/>
              <a:gd name="connsiteX15" fmla="*/ 608430 w 743430"/>
              <a:gd name="connsiteY15" fmla="*/ 1232401 h 2308726"/>
              <a:gd name="connsiteX16" fmla="*/ 627480 w 743430"/>
              <a:gd name="connsiteY16" fmla="*/ 1289551 h 2308726"/>
              <a:gd name="connsiteX17" fmla="*/ 694155 w 743430"/>
              <a:gd name="connsiteY17" fmla="*/ 1584826 h 2308726"/>
              <a:gd name="connsiteX18" fmla="*/ 703680 w 743430"/>
              <a:gd name="connsiteY18" fmla="*/ 1632451 h 2308726"/>
              <a:gd name="connsiteX19" fmla="*/ 722730 w 743430"/>
              <a:gd name="connsiteY19" fmla="*/ 1889626 h 2308726"/>
              <a:gd name="connsiteX20" fmla="*/ 732255 w 743430"/>
              <a:gd name="connsiteY20" fmla="*/ 1946776 h 2308726"/>
              <a:gd name="connsiteX21" fmla="*/ 741780 w 743430"/>
              <a:gd name="connsiteY21" fmla="*/ 2308726 h 230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43430" h="2308726">
                <a:moveTo>
                  <a:pt x="8355" y="3676"/>
                </a:moveTo>
                <a:cubicBezTo>
                  <a:pt x="8550" y="4122"/>
                  <a:pt x="0" y="0"/>
                  <a:pt x="9525" y="6350"/>
                </a:cubicBezTo>
                <a:cubicBezTo>
                  <a:pt x="19050" y="12700"/>
                  <a:pt x="53000" y="31109"/>
                  <a:pt x="65505" y="41776"/>
                </a:cubicBezTo>
                <a:cubicBezTo>
                  <a:pt x="71855" y="51301"/>
                  <a:pt x="79435" y="60112"/>
                  <a:pt x="84555" y="70351"/>
                </a:cubicBezTo>
                <a:cubicBezTo>
                  <a:pt x="89045" y="79331"/>
                  <a:pt x="89204" y="90149"/>
                  <a:pt x="94080" y="98926"/>
                </a:cubicBezTo>
                <a:cubicBezTo>
                  <a:pt x="105199" y="118940"/>
                  <a:pt x="119480" y="137026"/>
                  <a:pt x="132180" y="156076"/>
                </a:cubicBezTo>
                <a:cubicBezTo>
                  <a:pt x="138530" y="165601"/>
                  <a:pt x="133767" y="157663"/>
                  <a:pt x="151230" y="184651"/>
                </a:cubicBezTo>
                <a:cubicBezTo>
                  <a:pt x="168693" y="211639"/>
                  <a:pt x="209967" y="271963"/>
                  <a:pt x="236955" y="318001"/>
                </a:cubicBezTo>
                <a:cubicBezTo>
                  <a:pt x="275055" y="378326"/>
                  <a:pt x="340143" y="468814"/>
                  <a:pt x="379830" y="546601"/>
                </a:cubicBezTo>
                <a:cubicBezTo>
                  <a:pt x="406817" y="600576"/>
                  <a:pt x="456030" y="735514"/>
                  <a:pt x="475080" y="784726"/>
                </a:cubicBezTo>
                <a:cubicBezTo>
                  <a:pt x="479950" y="804207"/>
                  <a:pt x="487780" y="822826"/>
                  <a:pt x="494130" y="841876"/>
                </a:cubicBezTo>
                <a:lnTo>
                  <a:pt x="532230" y="956176"/>
                </a:lnTo>
                <a:cubicBezTo>
                  <a:pt x="545060" y="994666"/>
                  <a:pt x="539956" y="1000380"/>
                  <a:pt x="551280" y="1041901"/>
                </a:cubicBezTo>
                <a:cubicBezTo>
                  <a:pt x="556564" y="1061274"/>
                  <a:pt x="563980" y="1080001"/>
                  <a:pt x="570330" y="1099051"/>
                </a:cubicBezTo>
                <a:lnTo>
                  <a:pt x="589380" y="1156201"/>
                </a:lnTo>
                <a:cubicBezTo>
                  <a:pt x="597659" y="1181039"/>
                  <a:pt x="602080" y="1207001"/>
                  <a:pt x="608430" y="1232401"/>
                </a:cubicBezTo>
                <a:cubicBezTo>
                  <a:pt x="613300" y="1251882"/>
                  <a:pt x="627480" y="1289551"/>
                  <a:pt x="627480" y="1289551"/>
                </a:cubicBezTo>
                <a:cubicBezTo>
                  <a:pt x="641768" y="1348289"/>
                  <a:pt x="681455" y="1527676"/>
                  <a:pt x="694155" y="1584826"/>
                </a:cubicBezTo>
                <a:cubicBezTo>
                  <a:pt x="699275" y="1600185"/>
                  <a:pt x="699753" y="1616745"/>
                  <a:pt x="703680" y="1632451"/>
                </a:cubicBezTo>
                <a:cubicBezTo>
                  <a:pt x="708442" y="1683251"/>
                  <a:pt x="717968" y="1837239"/>
                  <a:pt x="722730" y="1889626"/>
                </a:cubicBezTo>
                <a:cubicBezTo>
                  <a:pt x="724015" y="1908896"/>
                  <a:pt x="731012" y="1927503"/>
                  <a:pt x="732255" y="1946776"/>
                </a:cubicBezTo>
                <a:cubicBezTo>
                  <a:pt x="743430" y="2119984"/>
                  <a:pt x="741780" y="2160621"/>
                  <a:pt x="741780" y="2308726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ihandform 23"/>
          <p:cNvSpPr/>
          <p:nvPr/>
        </p:nvSpPr>
        <p:spPr>
          <a:xfrm>
            <a:off x="2324099" y="3514084"/>
            <a:ext cx="1264467" cy="2591442"/>
          </a:xfrm>
          <a:custGeom>
            <a:avLst/>
            <a:gdLst>
              <a:gd name="connsiteX0" fmla="*/ 0 w 1247775"/>
              <a:gd name="connsiteY0" fmla="*/ 2562995 h 2562995"/>
              <a:gd name="connsiteX1" fmla="*/ 19050 w 1247775"/>
              <a:gd name="connsiteY1" fmla="*/ 1962920 h 2562995"/>
              <a:gd name="connsiteX2" fmla="*/ 38100 w 1247775"/>
              <a:gd name="connsiteY2" fmla="*/ 1924820 h 2562995"/>
              <a:gd name="connsiteX3" fmla="*/ 47625 w 1247775"/>
              <a:gd name="connsiteY3" fmla="*/ 1896245 h 2562995"/>
              <a:gd name="connsiteX4" fmla="*/ 66675 w 1247775"/>
              <a:gd name="connsiteY4" fmla="*/ 1800995 h 2562995"/>
              <a:gd name="connsiteX5" fmla="*/ 76200 w 1247775"/>
              <a:gd name="connsiteY5" fmla="*/ 1581920 h 2562995"/>
              <a:gd name="connsiteX6" fmla="*/ 95250 w 1247775"/>
              <a:gd name="connsiteY6" fmla="*/ 1524770 h 2562995"/>
              <a:gd name="connsiteX7" fmla="*/ 123825 w 1247775"/>
              <a:gd name="connsiteY7" fmla="*/ 1439045 h 2562995"/>
              <a:gd name="connsiteX8" fmla="*/ 133350 w 1247775"/>
              <a:gd name="connsiteY8" fmla="*/ 1400945 h 2562995"/>
              <a:gd name="connsiteX9" fmla="*/ 152400 w 1247775"/>
              <a:gd name="connsiteY9" fmla="*/ 1343795 h 2562995"/>
              <a:gd name="connsiteX10" fmla="*/ 161925 w 1247775"/>
              <a:gd name="connsiteY10" fmla="*/ 1296170 h 2562995"/>
              <a:gd name="connsiteX11" fmla="*/ 180975 w 1247775"/>
              <a:gd name="connsiteY11" fmla="*/ 1239020 h 2562995"/>
              <a:gd name="connsiteX12" fmla="*/ 200025 w 1247775"/>
              <a:gd name="connsiteY12" fmla="*/ 1181870 h 2562995"/>
              <a:gd name="connsiteX13" fmla="*/ 219075 w 1247775"/>
              <a:gd name="connsiteY13" fmla="*/ 1153295 h 2562995"/>
              <a:gd name="connsiteX14" fmla="*/ 247650 w 1247775"/>
              <a:gd name="connsiteY14" fmla="*/ 1086620 h 2562995"/>
              <a:gd name="connsiteX15" fmla="*/ 266700 w 1247775"/>
              <a:gd name="connsiteY15" fmla="*/ 1058045 h 2562995"/>
              <a:gd name="connsiteX16" fmla="*/ 276225 w 1247775"/>
              <a:gd name="connsiteY16" fmla="*/ 1029470 h 2562995"/>
              <a:gd name="connsiteX17" fmla="*/ 295275 w 1247775"/>
              <a:gd name="connsiteY17" fmla="*/ 981845 h 2562995"/>
              <a:gd name="connsiteX18" fmla="*/ 314325 w 1247775"/>
              <a:gd name="connsiteY18" fmla="*/ 953270 h 2562995"/>
              <a:gd name="connsiteX19" fmla="*/ 323850 w 1247775"/>
              <a:gd name="connsiteY19" fmla="*/ 924695 h 2562995"/>
              <a:gd name="connsiteX20" fmla="*/ 342900 w 1247775"/>
              <a:gd name="connsiteY20" fmla="*/ 896120 h 2562995"/>
              <a:gd name="connsiteX21" fmla="*/ 352425 w 1247775"/>
              <a:gd name="connsiteY21" fmla="*/ 867545 h 2562995"/>
              <a:gd name="connsiteX22" fmla="*/ 381000 w 1247775"/>
              <a:gd name="connsiteY22" fmla="*/ 819920 h 2562995"/>
              <a:gd name="connsiteX23" fmla="*/ 390525 w 1247775"/>
              <a:gd name="connsiteY23" fmla="*/ 791345 h 2562995"/>
              <a:gd name="connsiteX24" fmla="*/ 419100 w 1247775"/>
              <a:gd name="connsiteY24" fmla="*/ 743720 h 2562995"/>
              <a:gd name="connsiteX25" fmla="*/ 438150 w 1247775"/>
              <a:gd name="connsiteY25" fmla="*/ 715145 h 2562995"/>
              <a:gd name="connsiteX26" fmla="*/ 466725 w 1247775"/>
              <a:gd name="connsiteY26" fmla="*/ 696095 h 2562995"/>
              <a:gd name="connsiteX27" fmla="*/ 476250 w 1247775"/>
              <a:gd name="connsiteY27" fmla="*/ 667520 h 2562995"/>
              <a:gd name="connsiteX28" fmla="*/ 523875 w 1247775"/>
              <a:gd name="connsiteY28" fmla="*/ 600845 h 2562995"/>
              <a:gd name="connsiteX29" fmla="*/ 571500 w 1247775"/>
              <a:gd name="connsiteY29" fmla="*/ 553220 h 2562995"/>
              <a:gd name="connsiteX30" fmla="*/ 619125 w 1247775"/>
              <a:gd name="connsiteY30" fmla="*/ 505595 h 2562995"/>
              <a:gd name="connsiteX31" fmla="*/ 638175 w 1247775"/>
              <a:gd name="connsiteY31" fmla="*/ 477020 h 2562995"/>
              <a:gd name="connsiteX32" fmla="*/ 695325 w 1247775"/>
              <a:gd name="connsiteY32" fmla="*/ 419870 h 2562995"/>
              <a:gd name="connsiteX33" fmla="*/ 714375 w 1247775"/>
              <a:gd name="connsiteY33" fmla="*/ 391295 h 2562995"/>
              <a:gd name="connsiteX34" fmla="*/ 800100 w 1247775"/>
              <a:gd name="connsiteY34" fmla="*/ 315095 h 2562995"/>
              <a:gd name="connsiteX35" fmla="*/ 819150 w 1247775"/>
              <a:gd name="connsiteY35" fmla="*/ 286520 h 2562995"/>
              <a:gd name="connsiteX36" fmla="*/ 876300 w 1247775"/>
              <a:gd name="connsiteY36" fmla="*/ 257945 h 2562995"/>
              <a:gd name="connsiteX37" fmla="*/ 962025 w 1247775"/>
              <a:gd name="connsiteY37" fmla="*/ 200795 h 2562995"/>
              <a:gd name="connsiteX38" fmla="*/ 990600 w 1247775"/>
              <a:gd name="connsiteY38" fmla="*/ 181745 h 2562995"/>
              <a:gd name="connsiteX39" fmla="*/ 1019175 w 1247775"/>
              <a:gd name="connsiteY39" fmla="*/ 162695 h 2562995"/>
              <a:gd name="connsiteX40" fmla="*/ 1076325 w 1247775"/>
              <a:gd name="connsiteY40" fmla="*/ 115070 h 2562995"/>
              <a:gd name="connsiteX41" fmla="*/ 1104900 w 1247775"/>
              <a:gd name="connsiteY41" fmla="*/ 105545 h 2562995"/>
              <a:gd name="connsiteX42" fmla="*/ 1162050 w 1247775"/>
              <a:gd name="connsiteY42" fmla="*/ 57920 h 2562995"/>
              <a:gd name="connsiteX43" fmla="*/ 1190625 w 1247775"/>
              <a:gd name="connsiteY43" fmla="*/ 38870 h 2562995"/>
              <a:gd name="connsiteX44" fmla="*/ 1238250 w 1247775"/>
              <a:gd name="connsiteY44" fmla="*/ 770 h 2562995"/>
              <a:gd name="connsiteX45" fmla="*/ 1247775 w 1247775"/>
              <a:gd name="connsiteY45" fmla="*/ 770 h 2562995"/>
              <a:gd name="connsiteX0" fmla="*/ 0 w 1247775"/>
              <a:gd name="connsiteY0" fmla="*/ 2562995 h 2562995"/>
              <a:gd name="connsiteX1" fmla="*/ 19050 w 1247775"/>
              <a:gd name="connsiteY1" fmla="*/ 1962920 h 2562995"/>
              <a:gd name="connsiteX2" fmla="*/ 38100 w 1247775"/>
              <a:gd name="connsiteY2" fmla="*/ 1924820 h 2562995"/>
              <a:gd name="connsiteX3" fmla="*/ 66675 w 1247775"/>
              <a:gd name="connsiteY3" fmla="*/ 1800995 h 2562995"/>
              <a:gd name="connsiteX4" fmla="*/ 76200 w 1247775"/>
              <a:gd name="connsiteY4" fmla="*/ 1581920 h 2562995"/>
              <a:gd name="connsiteX5" fmla="*/ 95250 w 1247775"/>
              <a:gd name="connsiteY5" fmla="*/ 1524770 h 2562995"/>
              <a:gd name="connsiteX6" fmla="*/ 123825 w 1247775"/>
              <a:gd name="connsiteY6" fmla="*/ 1439045 h 2562995"/>
              <a:gd name="connsiteX7" fmla="*/ 133350 w 1247775"/>
              <a:gd name="connsiteY7" fmla="*/ 1400945 h 2562995"/>
              <a:gd name="connsiteX8" fmla="*/ 152400 w 1247775"/>
              <a:gd name="connsiteY8" fmla="*/ 1343795 h 2562995"/>
              <a:gd name="connsiteX9" fmla="*/ 161925 w 1247775"/>
              <a:gd name="connsiteY9" fmla="*/ 1296170 h 2562995"/>
              <a:gd name="connsiteX10" fmla="*/ 180975 w 1247775"/>
              <a:gd name="connsiteY10" fmla="*/ 1239020 h 2562995"/>
              <a:gd name="connsiteX11" fmla="*/ 200025 w 1247775"/>
              <a:gd name="connsiteY11" fmla="*/ 1181870 h 2562995"/>
              <a:gd name="connsiteX12" fmla="*/ 219075 w 1247775"/>
              <a:gd name="connsiteY12" fmla="*/ 1153295 h 2562995"/>
              <a:gd name="connsiteX13" fmla="*/ 247650 w 1247775"/>
              <a:gd name="connsiteY13" fmla="*/ 1086620 h 2562995"/>
              <a:gd name="connsiteX14" fmla="*/ 266700 w 1247775"/>
              <a:gd name="connsiteY14" fmla="*/ 1058045 h 2562995"/>
              <a:gd name="connsiteX15" fmla="*/ 276225 w 1247775"/>
              <a:gd name="connsiteY15" fmla="*/ 1029470 h 2562995"/>
              <a:gd name="connsiteX16" fmla="*/ 295275 w 1247775"/>
              <a:gd name="connsiteY16" fmla="*/ 981845 h 2562995"/>
              <a:gd name="connsiteX17" fmla="*/ 314325 w 1247775"/>
              <a:gd name="connsiteY17" fmla="*/ 953270 h 2562995"/>
              <a:gd name="connsiteX18" fmla="*/ 323850 w 1247775"/>
              <a:gd name="connsiteY18" fmla="*/ 924695 h 2562995"/>
              <a:gd name="connsiteX19" fmla="*/ 342900 w 1247775"/>
              <a:gd name="connsiteY19" fmla="*/ 896120 h 2562995"/>
              <a:gd name="connsiteX20" fmla="*/ 352425 w 1247775"/>
              <a:gd name="connsiteY20" fmla="*/ 867545 h 2562995"/>
              <a:gd name="connsiteX21" fmla="*/ 381000 w 1247775"/>
              <a:gd name="connsiteY21" fmla="*/ 819920 h 2562995"/>
              <a:gd name="connsiteX22" fmla="*/ 390525 w 1247775"/>
              <a:gd name="connsiteY22" fmla="*/ 791345 h 2562995"/>
              <a:gd name="connsiteX23" fmla="*/ 419100 w 1247775"/>
              <a:gd name="connsiteY23" fmla="*/ 743720 h 2562995"/>
              <a:gd name="connsiteX24" fmla="*/ 438150 w 1247775"/>
              <a:gd name="connsiteY24" fmla="*/ 715145 h 2562995"/>
              <a:gd name="connsiteX25" fmla="*/ 466725 w 1247775"/>
              <a:gd name="connsiteY25" fmla="*/ 696095 h 2562995"/>
              <a:gd name="connsiteX26" fmla="*/ 476250 w 1247775"/>
              <a:gd name="connsiteY26" fmla="*/ 667520 h 2562995"/>
              <a:gd name="connsiteX27" fmla="*/ 523875 w 1247775"/>
              <a:gd name="connsiteY27" fmla="*/ 600845 h 2562995"/>
              <a:gd name="connsiteX28" fmla="*/ 571500 w 1247775"/>
              <a:gd name="connsiteY28" fmla="*/ 553220 h 2562995"/>
              <a:gd name="connsiteX29" fmla="*/ 619125 w 1247775"/>
              <a:gd name="connsiteY29" fmla="*/ 505595 h 2562995"/>
              <a:gd name="connsiteX30" fmla="*/ 638175 w 1247775"/>
              <a:gd name="connsiteY30" fmla="*/ 477020 h 2562995"/>
              <a:gd name="connsiteX31" fmla="*/ 695325 w 1247775"/>
              <a:gd name="connsiteY31" fmla="*/ 419870 h 2562995"/>
              <a:gd name="connsiteX32" fmla="*/ 714375 w 1247775"/>
              <a:gd name="connsiteY32" fmla="*/ 391295 h 2562995"/>
              <a:gd name="connsiteX33" fmla="*/ 800100 w 1247775"/>
              <a:gd name="connsiteY33" fmla="*/ 315095 h 2562995"/>
              <a:gd name="connsiteX34" fmla="*/ 819150 w 1247775"/>
              <a:gd name="connsiteY34" fmla="*/ 286520 h 2562995"/>
              <a:gd name="connsiteX35" fmla="*/ 876300 w 1247775"/>
              <a:gd name="connsiteY35" fmla="*/ 257945 h 2562995"/>
              <a:gd name="connsiteX36" fmla="*/ 962025 w 1247775"/>
              <a:gd name="connsiteY36" fmla="*/ 200795 h 2562995"/>
              <a:gd name="connsiteX37" fmla="*/ 990600 w 1247775"/>
              <a:gd name="connsiteY37" fmla="*/ 181745 h 2562995"/>
              <a:gd name="connsiteX38" fmla="*/ 1019175 w 1247775"/>
              <a:gd name="connsiteY38" fmla="*/ 162695 h 2562995"/>
              <a:gd name="connsiteX39" fmla="*/ 1076325 w 1247775"/>
              <a:gd name="connsiteY39" fmla="*/ 115070 h 2562995"/>
              <a:gd name="connsiteX40" fmla="*/ 1104900 w 1247775"/>
              <a:gd name="connsiteY40" fmla="*/ 105545 h 2562995"/>
              <a:gd name="connsiteX41" fmla="*/ 1162050 w 1247775"/>
              <a:gd name="connsiteY41" fmla="*/ 57920 h 2562995"/>
              <a:gd name="connsiteX42" fmla="*/ 1190625 w 1247775"/>
              <a:gd name="connsiteY42" fmla="*/ 38870 h 2562995"/>
              <a:gd name="connsiteX43" fmla="*/ 1238250 w 1247775"/>
              <a:gd name="connsiteY43" fmla="*/ 770 h 2562995"/>
              <a:gd name="connsiteX44" fmla="*/ 1247775 w 1247775"/>
              <a:gd name="connsiteY44" fmla="*/ 770 h 2562995"/>
              <a:gd name="connsiteX0" fmla="*/ 0 w 1247775"/>
              <a:gd name="connsiteY0" fmla="*/ 2562995 h 2562995"/>
              <a:gd name="connsiteX1" fmla="*/ 19050 w 1247775"/>
              <a:gd name="connsiteY1" fmla="*/ 1962920 h 2562995"/>
              <a:gd name="connsiteX2" fmla="*/ 38100 w 1247775"/>
              <a:gd name="connsiteY2" fmla="*/ 1924820 h 2562995"/>
              <a:gd name="connsiteX3" fmla="*/ 76200 w 1247775"/>
              <a:gd name="connsiteY3" fmla="*/ 1581920 h 2562995"/>
              <a:gd name="connsiteX4" fmla="*/ 95250 w 1247775"/>
              <a:gd name="connsiteY4" fmla="*/ 1524770 h 2562995"/>
              <a:gd name="connsiteX5" fmla="*/ 123825 w 1247775"/>
              <a:gd name="connsiteY5" fmla="*/ 1439045 h 2562995"/>
              <a:gd name="connsiteX6" fmla="*/ 133350 w 1247775"/>
              <a:gd name="connsiteY6" fmla="*/ 1400945 h 2562995"/>
              <a:gd name="connsiteX7" fmla="*/ 152400 w 1247775"/>
              <a:gd name="connsiteY7" fmla="*/ 1343795 h 2562995"/>
              <a:gd name="connsiteX8" fmla="*/ 161925 w 1247775"/>
              <a:gd name="connsiteY8" fmla="*/ 1296170 h 2562995"/>
              <a:gd name="connsiteX9" fmla="*/ 180975 w 1247775"/>
              <a:gd name="connsiteY9" fmla="*/ 1239020 h 2562995"/>
              <a:gd name="connsiteX10" fmla="*/ 200025 w 1247775"/>
              <a:gd name="connsiteY10" fmla="*/ 1181870 h 2562995"/>
              <a:gd name="connsiteX11" fmla="*/ 219075 w 1247775"/>
              <a:gd name="connsiteY11" fmla="*/ 1153295 h 2562995"/>
              <a:gd name="connsiteX12" fmla="*/ 247650 w 1247775"/>
              <a:gd name="connsiteY12" fmla="*/ 1086620 h 2562995"/>
              <a:gd name="connsiteX13" fmla="*/ 266700 w 1247775"/>
              <a:gd name="connsiteY13" fmla="*/ 1058045 h 2562995"/>
              <a:gd name="connsiteX14" fmla="*/ 276225 w 1247775"/>
              <a:gd name="connsiteY14" fmla="*/ 1029470 h 2562995"/>
              <a:gd name="connsiteX15" fmla="*/ 295275 w 1247775"/>
              <a:gd name="connsiteY15" fmla="*/ 981845 h 2562995"/>
              <a:gd name="connsiteX16" fmla="*/ 314325 w 1247775"/>
              <a:gd name="connsiteY16" fmla="*/ 953270 h 2562995"/>
              <a:gd name="connsiteX17" fmla="*/ 323850 w 1247775"/>
              <a:gd name="connsiteY17" fmla="*/ 924695 h 2562995"/>
              <a:gd name="connsiteX18" fmla="*/ 342900 w 1247775"/>
              <a:gd name="connsiteY18" fmla="*/ 896120 h 2562995"/>
              <a:gd name="connsiteX19" fmla="*/ 352425 w 1247775"/>
              <a:gd name="connsiteY19" fmla="*/ 867545 h 2562995"/>
              <a:gd name="connsiteX20" fmla="*/ 381000 w 1247775"/>
              <a:gd name="connsiteY20" fmla="*/ 819920 h 2562995"/>
              <a:gd name="connsiteX21" fmla="*/ 390525 w 1247775"/>
              <a:gd name="connsiteY21" fmla="*/ 791345 h 2562995"/>
              <a:gd name="connsiteX22" fmla="*/ 419100 w 1247775"/>
              <a:gd name="connsiteY22" fmla="*/ 743720 h 2562995"/>
              <a:gd name="connsiteX23" fmla="*/ 438150 w 1247775"/>
              <a:gd name="connsiteY23" fmla="*/ 715145 h 2562995"/>
              <a:gd name="connsiteX24" fmla="*/ 466725 w 1247775"/>
              <a:gd name="connsiteY24" fmla="*/ 696095 h 2562995"/>
              <a:gd name="connsiteX25" fmla="*/ 476250 w 1247775"/>
              <a:gd name="connsiteY25" fmla="*/ 667520 h 2562995"/>
              <a:gd name="connsiteX26" fmla="*/ 523875 w 1247775"/>
              <a:gd name="connsiteY26" fmla="*/ 600845 h 2562995"/>
              <a:gd name="connsiteX27" fmla="*/ 571500 w 1247775"/>
              <a:gd name="connsiteY27" fmla="*/ 553220 h 2562995"/>
              <a:gd name="connsiteX28" fmla="*/ 619125 w 1247775"/>
              <a:gd name="connsiteY28" fmla="*/ 505595 h 2562995"/>
              <a:gd name="connsiteX29" fmla="*/ 638175 w 1247775"/>
              <a:gd name="connsiteY29" fmla="*/ 477020 h 2562995"/>
              <a:gd name="connsiteX30" fmla="*/ 695325 w 1247775"/>
              <a:gd name="connsiteY30" fmla="*/ 419870 h 2562995"/>
              <a:gd name="connsiteX31" fmla="*/ 714375 w 1247775"/>
              <a:gd name="connsiteY31" fmla="*/ 391295 h 2562995"/>
              <a:gd name="connsiteX32" fmla="*/ 800100 w 1247775"/>
              <a:gd name="connsiteY32" fmla="*/ 315095 h 2562995"/>
              <a:gd name="connsiteX33" fmla="*/ 819150 w 1247775"/>
              <a:gd name="connsiteY33" fmla="*/ 286520 h 2562995"/>
              <a:gd name="connsiteX34" fmla="*/ 876300 w 1247775"/>
              <a:gd name="connsiteY34" fmla="*/ 257945 h 2562995"/>
              <a:gd name="connsiteX35" fmla="*/ 962025 w 1247775"/>
              <a:gd name="connsiteY35" fmla="*/ 200795 h 2562995"/>
              <a:gd name="connsiteX36" fmla="*/ 990600 w 1247775"/>
              <a:gd name="connsiteY36" fmla="*/ 181745 h 2562995"/>
              <a:gd name="connsiteX37" fmla="*/ 1019175 w 1247775"/>
              <a:gd name="connsiteY37" fmla="*/ 162695 h 2562995"/>
              <a:gd name="connsiteX38" fmla="*/ 1076325 w 1247775"/>
              <a:gd name="connsiteY38" fmla="*/ 115070 h 2562995"/>
              <a:gd name="connsiteX39" fmla="*/ 1104900 w 1247775"/>
              <a:gd name="connsiteY39" fmla="*/ 105545 h 2562995"/>
              <a:gd name="connsiteX40" fmla="*/ 1162050 w 1247775"/>
              <a:gd name="connsiteY40" fmla="*/ 57920 h 2562995"/>
              <a:gd name="connsiteX41" fmla="*/ 1190625 w 1247775"/>
              <a:gd name="connsiteY41" fmla="*/ 38870 h 2562995"/>
              <a:gd name="connsiteX42" fmla="*/ 1238250 w 1247775"/>
              <a:gd name="connsiteY42" fmla="*/ 770 h 2562995"/>
              <a:gd name="connsiteX43" fmla="*/ 1247775 w 1247775"/>
              <a:gd name="connsiteY43" fmla="*/ 770 h 2562995"/>
              <a:gd name="connsiteX0" fmla="*/ 0 w 1247775"/>
              <a:gd name="connsiteY0" fmla="*/ 2562995 h 2562995"/>
              <a:gd name="connsiteX1" fmla="*/ 19050 w 1247775"/>
              <a:gd name="connsiteY1" fmla="*/ 1962920 h 2562995"/>
              <a:gd name="connsiteX2" fmla="*/ 76200 w 1247775"/>
              <a:gd name="connsiteY2" fmla="*/ 1581920 h 2562995"/>
              <a:gd name="connsiteX3" fmla="*/ 95250 w 1247775"/>
              <a:gd name="connsiteY3" fmla="*/ 1524770 h 2562995"/>
              <a:gd name="connsiteX4" fmla="*/ 123825 w 1247775"/>
              <a:gd name="connsiteY4" fmla="*/ 1439045 h 2562995"/>
              <a:gd name="connsiteX5" fmla="*/ 133350 w 1247775"/>
              <a:gd name="connsiteY5" fmla="*/ 1400945 h 2562995"/>
              <a:gd name="connsiteX6" fmla="*/ 152400 w 1247775"/>
              <a:gd name="connsiteY6" fmla="*/ 1343795 h 2562995"/>
              <a:gd name="connsiteX7" fmla="*/ 161925 w 1247775"/>
              <a:gd name="connsiteY7" fmla="*/ 1296170 h 2562995"/>
              <a:gd name="connsiteX8" fmla="*/ 180975 w 1247775"/>
              <a:gd name="connsiteY8" fmla="*/ 1239020 h 2562995"/>
              <a:gd name="connsiteX9" fmla="*/ 200025 w 1247775"/>
              <a:gd name="connsiteY9" fmla="*/ 1181870 h 2562995"/>
              <a:gd name="connsiteX10" fmla="*/ 219075 w 1247775"/>
              <a:gd name="connsiteY10" fmla="*/ 1153295 h 2562995"/>
              <a:gd name="connsiteX11" fmla="*/ 247650 w 1247775"/>
              <a:gd name="connsiteY11" fmla="*/ 1086620 h 2562995"/>
              <a:gd name="connsiteX12" fmla="*/ 266700 w 1247775"/>
              <a:gd name="connsiteY12" fmla="*/ 1058045 h 2562995"/>
              <a:gd name="connsiteX13" fmla="*/ 276225 w 1247775"/>
              <a:gd name="connsiteY13" fmla="*/ 1029470 h 2562995"/>
              <a:gd name="connsiteX14" fmla="*/ 295275 w 1247775"/>
              <a:gd name="connsiteY14" fmla="*/ 981845 h 2562995"/>
              <a:gd name="connsiteX15" fmla="*/ 314325 w 1247775"/>
              <a:gd name="connsiteY15" fmla="*/ 953270 h 2562995"/>
              <a:gd name="connsiteX16" fmla="*/ 323850 w 1247775"/>
              <a:gd name="connsiteY16" fmla="*/ 924695 h 2562995"/>
              <a:gd name="connsiteX17" fmla="*/ 342900 w 1247775"/>
              <a:gd name="connsiteY17" fmla="*/ 896120 h 2562995"/>
              <a:gd name="connsiteX18" fmla="*/ 352425 w 1247775"/>
              <a:gd name="connsiteY18" fmla="*/ 867545 h 2562995"/>
              <a:gd name="connsiteX19" fmla="*/ 381000 w 1247775"/>
              <a:gd name="connsiteY19" fmla="*/ 819920 h 2562995"/>
              <a:gd name="connsiteX20" fmla="*/ 390525 w 1247775"/>
              <a:gd name="connsiteY20" fmla="*/ 791345 h 2562995"/>
              <a:gd name="connsiteX21" fmla="*/ 419100 w 1247775"/>
              <a:gd name="connsiteY21" fmla="*/ 743720 h 2562995"/>
              <a:gd name="connsiteX22" fmla="*/ 438150 w 1247775"/>
              <a:gd name="connsiteY22" fmla="*/ 715145 h 2562995"/>
              <a:gd name="connsiteX23" fmla="*/ 466725 w 1247775"/>
              <a:gd name="connsiteY23" fmla="*/ 696095 h 2562995"/>
              <a:gd name="connsiteX24" fmla="*/ 476250 w 1247775"/>
              <a:gd name="connsiteY24" fmla="*/ 667520 h 2562995"/>
              <a:gd name="connsiteX25" fmla="*/ 523875 w 1247775"/>
              <a:gd name="connsiteY25" fmla="*/ 600845 h 2562995"/>
              <a:gd name="connsiteX26" fmla="*/ 571500 w 1247775"/>
              <a:gd name="connsiteY26" fmla="*/ 553220 h 2562995"/>
              <a:gd name="connsiteX27" fmla="*/ 619125 w 1247775"/>
              <a:gd name="connsiteY27" fmla="*/ 505595 h 2562995"/>
              <a:gd name="connsiteX28" fmla="*/ 638175 w 1247775"/>
              <a:gd name="connsiteY28" fmla="*/ 477020 h 2562995"/>
              <a:gd name="connsiteX29" fmla="*/ 695325 w 1247775"/>
              <a:gd name="connsiteY29" fmla="*/ 419870 h 2562995"/>
              <a:gd name="connsiteX30" fmla="*/ 714375 w 1247775"/>
              <a:gd name="connsiteY30" fmla="*/ 391295 h 2562995"/>
              <a:gd name="connsiteX31" fmla="*/ 800100 w 1247775"/>
              <a:gd name="connsiteY31" fmla="*/ 315095 h 2562995"/>
              <a:gd name="connsiteX32" fmla="*/ 819150 w 1247775"/>
              <a:gd name="connsiteY32" fmla="*/ 286520 h 2562995"/>
              <a:gd name="connsiteX33" fmla="*/ 876300 w 1247775"/>
              <a:gd name="connsiteY33" fmla="*/ 257945 h 2562995"/>
              <a:gd name="connsiteX34" fmla="*/ 962025 w 1247775"/>
              <a:gd name="connsiteY34" fmla="*/ 200795 h 2562995"/>
              <a:gd name="connsiteX35" fmla="*/ 990600 w 1247775"/>
              <a:gd name="connsiteY35" fmla="*/ 181745 h 2562995"/>
              <a:gd name="connsiteX36" fmla="*/ 1019175 w 1247775"/>
              <a:gd name="connsiteY36" fmla="*/ 162695 h 2562995"/>
              <a:gd name="connsiteX37" fmla="*/ 1076325 w 1247775"/>
              <a:gd name="connsiteY37" fmla="*/ 115070 h 2562995"/>
              <a:gd name="connsiteX38" fmla="*/ 1104900 w 1247775"/>
              <a:gd name="connsiteY38" fmla="*/ 105545 h 2562995"/>
              <a:gd name="connsiteX39" fmla="*/ 1162050 w 1247775"/>
              <a:gd name="connsiteY39" fmla="*/ 57920 h 2562995"/>
              <a:gd name="connsiteX40" fmla="*/ 1190625 w 1247775"/>
              <a:gd name="connsiteY40" fmla="*/ 38870 h 2562995"/>
              <a:gd name="connsiteX41" fmla="*/ 1238250 w 1247775"/>
              <a:gd name="connsiteY41" fmla="*/ 770 h 2562995"/>
              <a:gd name="connsiteX42" fmla="*/ 1247775 w 1247775"/>
              <a:gd name="connsiteY42" fmla="*/ 770 h 2562995"/>
              <a:gd name="connsiteX0" fmla="*/ 0 w 1247775"/>
              <a:gd name="connsiteY0" fmla="*/ 2562995 h 2562995"/>
              <a:gd name="connsiteX1" fmla="*/ 19050 w 1247775"/>
              <a:gd name="connsiteY1" fmla="*/ 1962920 h 2562995"/>
              <a:gd name="connsiteX2" fmla="*/ 76200 w 1247775"/>
              <a:gd name="connsiteY2" fmla="*/ 1581920 h 2562995"/>
              <a:gd name="connsiteX3" fmla="*/ 95250 w 1247775"/>
              <a:gd name="connsiteY3" fmla="*/ 1524770 h 2562995"/>
              <a:gd name="connsiteX4" fmla="*/ 123825 w 1247775"/>
              <a:gd name="connsiteY4" fmla="*/ 1439045 h 2562995"/>
              <a:gd name="connsiteX5" fmla="*/ 133350 w 1247775"/>
              <a:gd name="connsiteY5" fmla="*/ 1400945 h 2562995"/>
              <a:gd name="connsiteX6" fmla="*/ 152400 w 1247775"/>
              <a:gd name="connsiteY6" fmla="*/ 1343795 h 2562995"/>
              <a:gd name="connsiteX7" fmla="*/ 161925 w 1247775"/>
              <a:gd name="connsiteY7" fmla="*/ 1296170 h 2562995"/>
              <a:gd name="connsiteX8" fmla="*/ 180975 w 1247775"/>
              <a:gd name="connsiteY8" fmla="*/ 1239020 h 2562995"/>
              <a:gd name="connsiteX9" fmla="*/ 200025 w 1247775"/>
              <a:gd name="connsiteY9" fmla="*/ 1181870 h 2562995"/>
              <a:gd name="connsiteX10" fmla="*/ 219075 w 1247775"/>
              <a:gd name="connsiteY10" fmla="*/ 1153295 h 2562995"/>
              <a:gd name="connsiteX11" fmla="*/ 247650 w 1247775"/>
              <a:gd name="connsiteY11" fmla="*/ 1086620 h 2562995"/>
              <a:gd name="connsiteX12" fmla="*/ 266700 w 1247775"/>
              <a:gd name="connsiteY12" fmla="*/ 1058045 h 2562995"/>
              <a:gd name="connsiteX13" fmla="*/ 276225 w 1247775"/>
              <a:gd name="connsiteY13" fmla="*/ 1029470 h 2562995"/>
              <a:gd name="connsiteX14" fmla="*/ 295275 w 1247775"/>
              <a:gd name="connsiteY14" fmla="*/ 981845 h 2562995"/>
              <a:gd name="connsiteX15" fmla="*/ 314325 w 1247775"/>
              <a:gd name="connsiteY15" fmla="*/ 953270 h 2562995"/>
              <a:gd name="connsiteX16" fmla="*/ 323850 w 1247775"/>
              <a:gd name="connsiteY16" fmla="*/ 924695 h 2562995"/>
              <a:gd name="connsiteX17" fmla="*/ 342900 w 1247775"/>
              <a:gd name="connsiteY17" fmla="*/ 896120 h 2562995"/>
              <a:gd name="connsiteX18" fmla="*/ 352425 w 1247775"/>
              <a:gd name="connsiteY18" fmla="*/ 867545 h 2562995"/>
              <a:gd name="connsiteX19" fmla="*/ 381000 w 1247775"/>
              <a:gd name="connsiteY19" fmla="*/ 819920 h 2562995"/>
              <a:gd name="connsiteX20" fmla="*/ 390525 w 1247775"/>
              <a:gd name="connsiteY20" fmla="*/ 791345 h 2562995"/>
              <a:gd name="connsiteX21" fmla="*/ 419100 w 1247775"/>
              <a:gd name="connsiteY21" fmla="*/ 743720 h 2562995"/>
              <a:gd name="connsiteX22" fmla="*/ 438150 w 1247775"/>
              <a:gd name="connsiteY22" fmla="*/ 715145 h 2562995"/>
              <a:gd name="connsiteX23" fmla="*/ 466725 w 1247775"/>
              <a:gd name="connsiteY23" fmla="*/ 696095 h 2562995"/>
              <a:gd name="connsiteX24" fmla="*/ 476250 w 1247775"/>
              <a:gd name="connsiteY24" fmla="*/ 667520 h 2562995"/>
              <a:gd name="connsiteX25" fmla="*/ 523875 w 1247775"/>
              <a:gd name="connsiteY25" fmla="*/ 600845 h 2562995"/>
              <a:gd name="connsiteX26" fmla="*/ 571500 w 1247775"/>
              <a:gd name="connsiteY26" fmla="*/ 553220 h 2562995"/>
              <a:gd name="connsiteX27" fmla="*/ 619125 w 1247775"/>
              <a:gd name="connsiteY27" fmla="*/ 505595 h 2562995"/>
              <a:gd name="connsiteX28" fmla="*/ 638175 w 1247775"/>
              <a:gd name="connsiteY28" fmla="*/ 477020 h 2562995"/>
              <a:gd name="connsiteX29" fmla="*/ 695325 w 1247775"/>
              <a:gd name="connsiteY29" fmla="*/ 419870 h 2562995"/>
              <a:gd name="connsiteX30" fmla="*/ 714375 w 1247775"/>
              <a:gd name="connsiteY30" fmla="*/ 391295 h 2562995"/>
              <a:gd name="connsiteX31" fmla="*/ 800100 w 1247775"/>
              <a:gd name="connsiteY31" fmla="*/ 315095 h 2562995"/>
              <a:gd name="connsiteX32" fmla="*/ 819150 w 1247775"/>
              <a:gd name="connsiteY32" fmla="*/ 286520 h 2562995"/>
              <a:gd name="connsiteX33" fmla="*/ 962025 w 1247775"/>
              <a:gd name="connsiteY33" fmla="*/ 200795 h 2562995"/>
              <a:gd name="connsiteX34" fmla="*/ 990600 w 1247775"/>
              <a:gd name="connsiteY34" fmla="*/ 181745 h 2562995"/>
              <a:gd name="connsiteX35" fmla="*/ 1019175 w 1247775"/>
              <a:gd name="connsiteY35" fmla="*/ 162695 h 2562995"/>
              <a:gd name="connsiteX36" fmla="*/ 1076325 w 1247775"/>
              <a:gd name="connsiteY36" fmla="*/ 115070 h 2562995"/>
              <a:gd name="connsiteX37" fmla="*/ 1104900 w 1247775"/>
              <a:gd name="connsiteY37" fmla="*/ 105545 h 2562995"/>
              <a:gd name="connsiteX38" fmla="*/ 1162050 w 1247775"/>
              <a:gd name="connsiteY38" fmla="*/ 57920 h 2562995"/>
              <a:gd name="connsiteX39" fmla="*/ 1190625 w 1247775"/>
              <a:gd name="connsiteY39" fmla="*/ 38870 h 2562995"/>
              <a:gd name="connsiteX40" fmla="*/ 1238250 w 1247775"/>
              <a:gd name="connsiteY40" fmla="*/ 770 h 2562995"/>
              <a:gd name="connsiteX41" fmla="*/ 1247775 w 1247775"/>
              <a:gd name="connsiteY41" fmla="*/ 770 h 2562995"/>
              <a:gd name="connsiteX0" fmla="*/ 0 w 1247775"/>
              <a:gd name="connsiteY0" fmla="*/ 2562995 h 2562995"/>
              <a:gd name="connsiteX1" fmla="*/ 19050 w 1247775"/>
              <a:gd name="connsiteY1" fmla="*/ 1962920 h 2562995"/>
              <a:gd name="connsiteX2" fmla="*/ 76200 w 1247775"/>
              <a:gd name="connsiteY2" fmla="*/ 1581920 h 2562995"/>
              <a:gd name="connsiteX3" fmla="*/ 95250 w 1247775"/>
              <a:gd name="connsiteY3" fmla="*/ 1524770 h 2562995"/>
              <a:gd name="connsiteX4" fmla="*/ 123825 w 1247775"/>
              <a:gd name="connsiteY4" fmla="*/ 1439045 h 2562995"/>
              <a:gd name="connsiteX5" fmla="*/ 133350 w 1247775"/>
              <a:gd name="connsiteY5" fmla="*/ 1400945 h 2562995"/>
              <a:gd name="connsiteX6" fmla="*/ 152400 w 1247775"/>
              <a:gd name="connsiteY6" fmla="*/ 1343795 h 2562995"/>
              <a:gd name="connsiteX7" fmla="*/ 161925 w 1247775"/>
              <a:gd name="connsiteY7" fmla="*/ 1296170 h 2562995"/>
              <a:gd name="connsiteX8" fmla="*/ 180975 w 1247775"/>
              <a:gd name="connsiteY8" fmla="*/ 1239020 h 2562995"/>
              <a:gd name="connsiteX9" fmla="*/ 200025 w 1247775"/>
              <a:gd name="connsiteY9" fmla="*/ 1181870 h 2562995"/>
              <a:gd name="connsiteX10" fmla="*/ 219075 w 1247775"/>
              <a:gd name="connsiteY10" fmla="*/ 1153295 h 2562995"/>
              <a:gd name="connsiteX11" fmla="*/ 247650 w 1247775"/>
              <a:gd name="connsiteY11" fmla="*/ 1086620 h 2562995"/>
              <a:gd name="connsiteX12" fmla="*/ 266700 w 1247775"/>
              <a:gd name="connsiteY12" fmla="*/ 1058045 h 2562995"/>
              <a:gd name="connsiteX13" fmla="*/ 276225 w 1247775"/>
              <a:gd name="connsiteY13" fmla="*/ 1029470 h 2562995"/>
              <a:gd name="connsiteX14" fmla="*/ 295275 w 1247775"/>
              <a:gd name="connsiteY14" fmla="*/ 981845 h 2562995"/>
              <a:gd name="connsiteX15" fmla="*/ 314325 w 1247775"/>
              <a:gd name="connsiteY15" fmla="*/ 953270 h 2562995"/>
              <a:gd name="connsiteX16" fmla="*/ 323850 w 1247775"/>
              <a:gd name="connsiteY16" fmla="*/ 924695 h 2562995"/>
              <a:gd name="connsiteX17" fmla="*/ 342900 w 1247775"/>
              <a:gd name="connsiteY17" fmla="*/ 896120 h 2562995"/>
              <a:gd name="connsiteX18" fmla="*/ 352425 w 1247775"/>
              <a:gd name="connsiteY18" fmla="*/ 867545 h 2562995"/>
              <a:gd name="connsiteX19" fmla="*/ 381000 w 1247775"/>
              <a:gd name="connsiteY19" fmla="*/ 819920 h 2562995"/>
              <a:gd name="connsiteX20" fmla="*/ 390525 w 1247775"/>
              <a:gd name="connsiteY20" fmla="*/ 791345 h 2562995"/>
              <a:gd name="connsiteX21" fmla="*/ 419100 w 1247775"/>
              <a:gd name="connsiteY21" fmla="*/ 743720 h 2562995"/>
              <a:gd name="connsiteX22" fmla="*/ 438150 w 1247775"/>
              <a:gd name="connsiteY22" fmla="*/ 715145 h 2562995"/>
              <a:gd name="connsiteX23" fmla="*/ 466725 w 1247775"/>
              <a:gd name="connsiteY23" fmla="*/ 696095 h 2562995"/>
              <a:gd name="connsiteX24" fmla="*/ 476250 w 1247775"/>
              <a:gd name="connsiteY24" fmla="*/ 667520 h 2562995"/>
              <a:gd name="connsiteX25" fmla="*/ 523875 w 1247775"/>
              <a:gd name="connsiteY25" fmla="*/ 600845 h 2562995"/>
              <a:gd name="connsiteX26" fmla="*/ 571500 w 1247775"/>
              <a:gd name="connsiteY26" fmla="*/ 553220 h 2562995"/>
              <a:gd name="connsiteX27" fmla="*/ 619125 w 1247775"/>
              <a:gd name="connsiteY27" fmla="*/ 505595 h 2562995"/>
              <a:gd name="connsiteX28" fmla="*/ 638175 w 1247775"/>
              <a:gd name="connsiteY28" fmla="*/ 477020 h 2562995"/>
              <a:gd name="connsiteX29" fmla="*/ 714375 w 1247775"/>
              <a:gd name="connsiteY29" fmla="*/ 391295 h 2562995"/>
              <a:gd name="connsiteX30" fmla="*/ 800100 w 1247775"/>
              <a:gd name="connsiteY30" fmla="*/ 315095 h 2562995"/>
              <a:gd name="connsiteX31" fmla="*/ 819150 w 1247775"/>
              <a:gd name="connsiteY31" fmla="*/ 286520 h 2562995"/>
              <a:gd name="connsiteX32" fmla="*/ 962025 w 1247775"/>
              <a:gd name="connsiteY32" fmla="*/ 200795 h 2562995"/>
              <a:gd name="connsiteX33" fmla="*/ 990600 w 1247775"/>
              <a:gd name="connsiteY33" fmla="*/ 181745 h 2562995"/>
              <a:gd name="connsiteX34" fmla="*/ 1019175 w 1247775"/>
              <a:gd name="connsiteY34" fmla="*/ 162695 h 2562995"/>
              <a:gd name="connsiteX35" fmla="*/ 1076325 w 1247775"/>
              <a:gd name="connsiteY35" fmla="*/ 115070 h 2562995"/>
              <a:gd name="connsiteX36" fmla="*/ 1104900 w 1247775"/>
              <a:gd name="connsiteY36" fmla="*/ 105545 h 2562995"/>
              <a:gd name="connsiteX37" fmla="*/ 1162050 w 1247775"/>
              <a:gd name="connsiteY37" fmla="*/ 57920 h 2562995"/>
              <a:gd name="connsiteX38" fmla="*/ 1190625 w 1247775"/>
              <a:gd name="connsiteY38" fmla="*/ 38870 h 2562995"/>
              <a:gd name="connsiteX39" fmla="*/ 1238250 w 1247775"/>
              <a:gd name="connsiteY39" fmla="*/ 770 h 2562995"/>
              <a:gd name="connsiteX40" fmla="*/ 1247775 w 1247775"/>
              <a:gd name="connsiteY40" fmla="*/ 770 h 2562995"/>
              <a:gd name="connsiteX0" fmla="*/ 0 w 1247775"/>
              <a:gd name="connsiteY0" fmla="*/ 2562995 h 2562995"/>
              <a:gd name="connsiteX1" fmla="*/ 19050 w 1247775"/>
              <a:gd name="connsiteY1" fmla="*/ 1962920 h 2562995"/>
              <a:gd name="connsiteX2" fmla="*/ 76200 w 1247775"/>
              <a:gd name="connsiteY2" fmla="*/ 1581920 h 2562995"/>
              <a:gd name="connsiteX3" fmla="*/ 95250 w 1247775"/>
              <a:gd name="connsiteY3" fmla="*/ 1524770 h 2562995"/>
              <a:gd name="connsiteX4" fmla="*/ 123825 w 1247775"/>
              <a:gd name="connsiteY4" fmla="*/ 1439045 h 2562995"/>
              <a:gd name="connsiteX5" fmla="*/ 133350 w 1247775"/>
              <a:gd name="connsiteY5" fmla="*/ 1400945 h 2562995"/>
              <a:gd name="connsiteX6" fmla="*/ 152400 w 1247775"/>
              <a:gd name="connsiteY6" fmla="*/ 1343795 h 2562995"/>
              <a:gd name="connsiteX7" fmla="*/ 161925 w 1247775"/>
              <a:gd name="connsiteY7" fmla="*/ 1296170 h 2562995"/>
              <a:gd name="connsiteX8" fmla="*/ 180975 w 1247775"/>
              <a:gd name="connsiteY8" fmla="*/ 1239020 h 2562995"/>
              <a:gd name="connsiteX9" fmla="*/ 200025 w 1247775"/>
              <a:gd name="connsiteY9" fmla="*/ 1181870 h 2562995"/>
              <a:gd name="connsiteX10" fmla="*/ 219075 w 1247775"/>
              <a:gd name="connsiteY10" fmla="*/ 1153295 h 2562995"/>
              <a:gd name="connsiteX11" fmla="*/ 247650 w 1247775"/>
              <a:gd name="connsiteY11" fmla="*/ 1086620 h 2562995"/>
              <a:gd name="connsiteX12" fmla="*/ 266700 w 1247775"/>
              <a:gd name="connsiteY12" fmla="*/ 1058045 h 2562995"/>
              <a:gd name="connsiteX13" fmla="*/ 276225 w 1247775"/>
              <a:gd name="connsiteY13" fmla="*/ 1029470 h 2562995"/>
              <a:gd name="connsiteX14" fmla="*/ 295275 w 1247775"/>
              <a:gd name="connsiteY14" fmla="*/ 981845 h 2562995"/>
              <a:gd name="connsiteX15" fmla="*/ 314325 w 1247775"/>
              <a:gd name="connsiteY15" fmla="*/ 953270 h 2562995"/>
              <a:gd name="connsiteX16" fmla="*/ 323850 w 1247775"/>
              <a:gd name="connsiteY16" fmla="*/ 924695 h 2562995"/>
              <a:gd name="connsiteX17" fmla="*/ 342900 w 1247775"/>
              <a:gd name="connsiteY17" fmla="*/ 896120 h 2562995"/>
              <a:gd name="connsiteX18" fmla="*/ 352425 w 1247775"/>
              <a:gd name="connsiteY18" fmla="*/ 867545 h 2562995"/>
              <a:gd name="connsiteX19" fmla="*/ 381000 w 1247775"/>
              <a:gd name="connsiteY19" fmla="*/ 819920 h 2562995"/>
              <a:gd name="connsiteX20" fmla="*/ 390525 w 1247775"/>
              <a:gd name="connsiteY20" fmla="*/ 791345 h 2562995"/>
              <a:gd name="connsiteX21" fmla="*/ 419100 w 1247775"/>
              <a:gd name="connsiteY21" fmla="*/ 743720 h 2562995"/>
              <a:gd name="connsiteX22" fmla="*/ 438150 w 1247775"/>
              <a:gd name="connsiteY22" fmla="*/ 715145 h 2562995"/>
              <a:gd name="connsiteX23" fmla="*/ 476250 w 1247775"/>
              <a:gd name="connsiteY23" fmla="*/ 667520 h 2562995"/>
              <a:gd name="connsiteX24" fmla="*/ 523875 w 1247775"/>
              <a:gd name="connsiteY24" fmla="*/ 600845 h 2562995"/>
              <a:gd name="connsiteX25" fmla="*/ 571500 w 1247775"/>
              <a:gd name="connsiteY25" fmla="*/ 553220 h 2562995"/>
              <a:gd name="connsiteX26" fmla="*/ 619125 w 1247775"/>
              <a:gd name="connsiteY26" fmla="*/ 505595 h 2562995"/>
              <a:gd name="connsiteX27" fmla="*/ 638175 w 1247775"/>
              <a:gd name="connsiteY27" fmla="*/ 477020 h 2562995"/>
              <a:gd name="connsiteX28" fmla="*/ 714375 w 1247775"/>
              <a:gd name="connsiteY28" fmla="*/ 391295 h 2562995"/>
              <a:gd name="connsiteX29" fmla="*/ 800100 w 1247775"/>
              <a:gd name="connsiteY29" fmla="*/ 315095 h 2562995"/>
              <a:gd name="connsiteX30" fmla="*/ 819150 w 1247775"/>
              <a:gd name="connsiteY30" fmla="*/ 286520 h 2562995"/>
              <a:gd name="connsiteX31" fmla="*/ 962025 w 1247775"/>
              <a:gd name="connsiteY31" fmla="*/ 200795 h 2562995"/>
              <a:gd name="connsiteX32" fmla="*/ 990600 w 1247775"/>
              <a:gd name="connsiteY32" fmla="*/ 181745 h 2562995"/>
              <a:gd name="connsiteX33" fmla="*/ 1019175 w 1247775"/>
              <a:gd name="connsiteY33" fmla="*/ 162695 h 2562995"/>
              <a:gd name="connsiteX34" fmla="*/ 1076325 w 1247775"/>
              <a:gd name="connsiteY34" fmla="*/ 115070 h 2562995"/>
              <a:gd name="connsiteX35" fmla="*/ 1104900 w 1247775"/>
              <a:gd name="connsiteY35" fmla="*/ 105545 h 2562995"/>
              <a:gd name="connsiteX36" fmla="*/ 1162050 w 1247775"/>
              <a:gd name="connsiteY36" fmla="*/ 57920 h 2562995"/>
              <a:gd name="connsiteX37" fmla="*/ 1190625 w 1247775"/>
              <a:gd name="connsiteY37" fmla="*/ 38870 h 2562995"/>
              <a:gd name="connsiteX38" fmla="*/ 1238250 w 1247775"/>
              <a:gd name="connsiteY38" fmla="*/ 770 h 2562995"/>
              <a:gd name="connsiteX39" fmla="*/ 1247775 w 1247775"/>
              <a:gd name="connsiteY39" fmla="*/ 770 h 2562995"/>
              <a:gd name="connsiteX0" fmla="*/ 0 w 1247775"/>
              <a:gd name="connsiteY0" fmla="*/ 2562995 h 2562995"/>
              <a:gd name="connsiteX1" fmla="*/ 19050 w 1247775"/>
              <a:gd name="connsiteY1" fmla="*/ 1962920 h 2562995"/>
              <a:gd name="connsiteX2" fmla="*/ 76200 w 1247775"/>
              <a:gd name="connsiteY2" fmla="*/ 1581920 h 2562995"/>
              <a:gd name="connsiteX3" fmla="*/ 95250 w 1247775"/>
              <a:gd name="connsiteY3" fmla="*/ 1524770 h 2562995"/>
              <a:gd name="connsiteX4" fmla="*/ 123825 w 1247775"/>
              <a:gd name="connsiteY4" fmla="*/ 1439045 h 2562995"/>
              <a:gd name="connsiteX5" fmla="*/ 133350 w 1247775"/>
              <a:gd name="connsiteY5" fmla="*/ 1400945 h 2562995"/>
              <a:gd name="connsiteX6" fmla="*/ 152400 w 1247775"/>
              <a:gd name="connsiteY6" fmla="*/ 1343795 h 2562995"/>
              <a:gd name="connsiteX7" fmla="*/ 161925 w 1247775"/>
              <a:gd name="connsiteY7" fmla="*/ 1296170 h 2562995"/>
              <a:gd name="connsiteX8" fmla="*/ 180975 w 1247775"/>
              <a:gd name="connsiteY8" fmla="*/ 1239020 h 2562995"/>
              <a:gd name="connsiteX9" fmla="*/ 200025 w 1247775"/>
              <a:gd name="connsiteY9" fmla="*/ 1181870 h 2562995"/>
              <a:gd name="connsiteX10" fmla="*/ 219075 w 1247775"/>
              <a:gd name="connsiteY10" fmla="*/ 1153295 h 2562995"/>
              <a:gd name="connsiteX11" fmla="*/ 247650 w 1247775"/>
              <a:gd name="connsiteY11" fmla="*/ 1086620 h 2562995"/>
              <a:gd name="connsiteX12" fmla="*/ 266700 w 1247775"/>
              <a:gd name="connsiteY12" fmla="*/ 1058045 h 2562995"/>
              <a:gd name="connsiteX13" fmla="*/ 276225 w 1247775"/>
              <a:gd name="connsiteY13" fmla="*/ 1029470 h 2562995"/>
              <a:gd name="connsiteX14" fmla="*/ 295275 w 1247775"/>
              <a:gd name="connsiteY14" fmla="*/ 981845 h 2562995"/>
              <a:gd name="connsiteX15" fmla="*/ 314325 w 1247775"/>
              <a:gd name="connsiteY15" fmla="*/ 953270 h 2562995"/>
              <a:gd name="connsiteX16" fmla="*/ 323850 w 1247775"/>
              <a:gd name="connsiteY16" fmla="*/ 924695 h 2562995"/>
              <a:gd name="connsiteX17" fmla="*/ 342900 w 1247775"/>
              <a:gd name="connsiteY17" fmla="*/ 896120 h 2562995"/>
              <a:gd name="connsiteX18" fmla="*/ 352425 w 1247775"/>
              <a:gd name="connsiteY18" fmla="*/ 867545 h 2562995"/>
              <a:gd name="connsiteX19" fmla="*/ 381000 w 1247775"/>
              <a:gd name="connsiteY19" fmla="*/ 819920 h 2562995"/>
              <a:gd name="connsiteX20" fmla="*/ 390525 w 1247775"/>
              <a:gd name="connsiteY20" fmla="*/ 791345 h 2562995"/>
              <a:gd name="connsiteX21" fmla="*/ 419100 w 1247775"/>
              <a:gd name="connsiteY21" fmla="*/ 743720 h 2562995"/>
              <a:gd name="connsiteX22" fmla="*/ 438150 w 1247775"/>
              <a:gd name="connsiteY22" fmla="*/ 715145 h 2562995"/>
              <a:gd name="connsiteX23" fmla="*/ 476250 w 1247775"/>
              <a:gd name="connsiteY23" fmla="*/ 667520 h 2562995"/>
              <a:gd name="connsiteX24" fmla="*/ 523875 w 1247775"/>
              <a:gd name="connsiteY24" fmla="*/ 600845 h 2562995"/>
              <a:gd name="connsiteX25" fmla="*/ 571500 w 1247775"/>
              <a:gd name="connsiteY25" fmla="*/ 553220 h 2562995"/>
              <a:gd name="connsiteX26" fmla="*/ 638175 w 1247775"/>
              <a:gd name="connsiteY26" fmla="*/ 477020 h 2562995"/>
              <a:gd name="connsiteX27" fmla="*/ 714375 w 1247775"/>
              <a:gd name="connsiteY27" fmla="*/ 391295 h 2562995"/>
              <a:gd name="connsiteX28" fmla="*/ 800100 w 1247775"/>
              <a:gd name="connsiteY28" fmla="*/ 315095 h 2562995"/>
              <a:gd name="connsiteX29" fmla="*/ 819150 w 1247775"/>
              <a:gd name="connsiteY29" fmla="*/ 286520 h 2562995"/>
              <a:gd name="connsiteX30" fmla="*/ 962025 w 1247775"/>
              <a:gd name="connsiteY30" fmla="*/ 200795 h 2562995"/>
              <a:gd name="connsiteX31" fmla="*/ 990600 w 1247775"/>
              <a:gd name="connsiteY31" fmla="*/ 181745 h 2562995"/>
              <a:gd name="connsiteX32" fmla="*/ 1019175 w 1247775"/>
              <a:gd name="connsiteY32" fmla="*/ 162695 h 2562995"/>
              <a:gd name="connsiteX33" fmla="*/ 1076325 w 1247775"/>
              <a:gd name="connsiteY33" fmla="*/ 115070 h 2562995"/>
              <a:gd name="connsiteX34" fmla="*/ 1104900 w 1247775"/>
              <a:gd name="connsiteY34" fmla="*/ 105545 h 2562995"/>
              <a:gd name="connsiteX35" fmla="*/ 1162050 w 1247775"/>
              <a:gd name="connsiteY35" fmla="*/ 57920 h 2562995"/>
              <a:gd name="connsiteX36" fmla="*/ 1190625 w 1247775"/>
              <a:gd name="connsiteY36" fmla="*/ 38870 h 2562995"/>
              <a:gd name="connsiteX37" fmla="*/ 1238250 w 1247775"/>
              <a:gd name="connsiteY37" fmla="*/ 770 h 2562995"/>
              <a:gd name="connsiteX38" fmla="*/ 1247775 w 1247775"/>
              <a:gd name="connsiteY38" fmla="*/ 770 h 2562995"/>
              <a:gd name="connsiteX0" fmla="*/ 0 w 1247775"/>
              <a:gd name="connsiteY0" fmla="*/ 2587983 h 2587983"/>
              <a:gd name="connsiteX1" fmla="*/ 19050 w 1247775"/>
              <a:gd name="connsiteY1" fmla="*/ 1987908 h 2587983"/>
              <a:gd name="connsiteX2" fmla="*/ 76200 w 1247775"/>
              <a:gd name="connsiteY2" fmla="*/ 1606908 h 2587983"/>
              <a:gd name="connsiteX3" fmla="*/ 95250 w 1247775"/>
              <a:gd name="connsiteY3" fmla="*/ 1549758 h 2587983"/>
              <a:gd name="connsiteX4" fmla="*/ 123825 w 1247775"/>
              <a:gd name="connsiteY4" fmla="*/ 1464033 h 2587983"/>
              <a:gd name="connsiteX5" fmla="*/ 133350 w 1247775"/>
              <a:gd name="connsiteY5" fmla="*/ 1425933 h 2587983"/>
              <a:gd name="connsiteX6" fmla="*/ 152400 w 1247775"/>
              <a:gd name="connsiteY6" fmla="*/ 1368783 h 2587983"/>
              <a:gd name="connsiteX7" fmla="*/ 161925 w 1247775"/>
              <a:gd name="connsiteY7" fmla="*/ 1321158 h 2587983"/>
              <a:gd name="connsiteX8" fmla="*/ 180975 w 1247775"/>
              <a:gd name="connsiteY8" fmla="*/ 1264008 h 2587983"/>
              <a:gd name="connsiteX9" fmla="*/ 200025 w 1247775"/>
              <a:gd name="connsiteY9" fmla="*/ 1206858 h 2587983"/>
              <a:gd name="connsiteX10" fmla="*/ 219075 w 1247775"/>
              <a:gd name="connsiteY10" fmla="*/ 1178283 h 2587983"/>
              <a:gd name="connsiteX11" fmla="*/ 247650 w 1247775"/>
              <a:gd name="connsiteY11" fmla="*/ 1111608 h 2587983"/>
              <a:gd name="connsiteX12" fmla="*/ 266700 w 1247775"/>
              <a:gd name="connsiteY12" fmla="*/ 1083033 h 2587983"/>
              <a:gd name="connsiteX13" fmla="*/ 276225 w 1247775"/>
              <a:gd name="connsiteY13" fmla="*/ 1054458 h 2587983"/>
              <a:gd name="connsiteX14" fmla="*/ 295275 w 1247775"/>
              <a:gd name="connsiteY14" fmla="*/ 1006833 h 2587983"/>
              <a:gd name="connsiteX15" fmla="*/ 314325 w 1247775"/>
              <a:gd name="connsiteY15" fmla="*/ 978258 h 2587983"/>
              <a:gd name="connsiteX16" fmla="*/ 323850 w 1247775"/>
              <a:gd name="connsiteY16" fmla="*/ 949683 h 2587983"/>
              <a:gd name="connsiteX17" fmla="*/ 342900 w 1247775"/>
              <a:gd name="connsiteY17" fmla="*/ 921108 h 2587983"/>
              <a:gd name="connsiteX18" fmla="*/ 352425 w 1247775"/>
              <a:gd name="connsiteY18" fmla="*/ 892533 h 2587983"/>
              <a:gd name="connsiteX19" fmla="*/ 381000 w 1247775"/>
              <a:gd name="connsiteY19" fmla="*/ 844908 h 2587983"/>
              <a:gd name="connsiteX20" fmla="*/ 390525 w 1247775"/>
              <a:gd name="connsiteY20" fmla="*/ 816333 h 2587983"/>
              <a:gd name="connsiteX21" fmla="*/ 419100 w 1247775"/>
              <a:gd name="connsiteY21" fmla="*/ 768708 h 2587983"/>
              <a:gd name="connsiteX22" fmla="*/ 438150 w 1247775"/>
              <a:gd name="connsiteY22" fmla="*/ 740133 h 2587983"/>
              <a:gd name="connsiteX23" fmla="*/ 476250 w 1247775"/>
              <a:gd name="connsiteY23" fmla="*/ 692508 h 2587983"/>
              <a:gd name="connsiteX24" fmla="*/ 523875 w 1247775"/>
              <a:gd name="connsiteY24" fmla="*/ 625833 h 2587983"/>
              <a:gd name="connsiteX25" fmla="*/ 571500 w 1247775"/>
              <a:gd name="connsiteY25" fmla="*/ 578208 h 2587983"/>
              <a:gd name="connsiteX26" fmla="*/ 638175 w 1247775"/>
              <a:gd name="connsiteY26" fmla="*/ 502008 h 2587983"/>
              <a:gd name="connsiteX27" fmla="*/ 714375 w 1247775"/>
              <a:gd name="connsiteY27" fmla="*/ 416283 h 2587983"/>
              <a:gd name="connsiteX28" fmla="*/ 800100 w 1247775"/>
              <a:gd name="connsiteY28" fmla="*/ 340083 h 2587983"/>
              <a:gd name="connsiteX29" fmla="*/ 819150 w 1247775"/>
              <a:gd name="connsiteY29" fmla="*/ 311508 h 2587983"/>
              <a:gd name="connsiteX30" fmla="*/ 962025 w 1247775"/>
              <a:gd name="connsiteY30" fmla="*/ 225783 h 2587983"/>
              <a:gd name="connsiteX31" fmla="*/ 990600 w 1247775"/>
              <a:gd name="connsiteY31" fmla="*/ 206733 h 2587983"/>
              <a:gd name="connsiteX32" fmla="*/ 1019175 w 1247775"/>
              <a:gd name="connsiteY32" fmla="*/ 187683 h 2587983"/>
              <a:gd name="connsiteX33" fmla="*/ 1076325 w 1247775"/>
              <a:gd name="connsiteY33" fmla="*/ 140058 h 2587983"/>
              <a:gd name="connsiteX34" fmla="*/ 1104900 w 1247775"/>
              <a:gd name="connsiteY34" fmla="*/ 130533 h 2587983"/>
              <a:gd name="connsiteX35" fmla="*/ 1162050 w 1247775"/>
              <a:gd name="connsiteY35" fmla="*/ 82908 h 2587983"/>
              <a:gd name="connsiteX36" fmla="*/ 1190625 w 1247775"/>
              <a:gd name="connsiteY36" fmla="*/ 63858 h 2587983"/>
              <a:gd name="connsiteX37" fmla="*/ 1238250 w 1247775"/>
              <a:gd name="connsiteY37" fmla="*/ 25758 h 2587983"/>
              <a:gd name="connsiteX38" fmla="*/ 1247775 w 1247775"/>
              <a:gd name="connsiteY38" fmla="*/ 25758 h 2587983"/>
              <a:gd name="connsiteX0" fmla="*/ 0 w 1247775"/>
              <a:gd name="connsiteY0" fmla="*/ 2587983 h 2587983"/>
              <a:gd name="connsiteX1" fmla="*/ 19050 w 1247775"/>
              <a:gd name="connsiteY1" fmla="*/ 1987908 h 2587983"/>
              <a:gd name="connsiteX2" fmla="*/ 76200 w 1247775"/>
              <a:gd name="connsiteY2" fmla="*/ 1606908 h 2587983"/>
              <a:gd name="connsiteX3" fmla="*/ 95250 w 1247775"/>
              <a:gd name="connsiteY3" fmla="*/ 1549758 h 2587983"/>
              <a:gd name="connsiteX4" fmla="*/ 123825 w 1247775"/>
              <a:gd name="connsiteY4" fmla="*/ 1464033 h 2587983"/>
              <a:gd name="connsiteX5" fmla="*/ 133350 w 1247775"/>
              <a:gd name="connsiteY5" fmla="*/ 1425933 h 2587983"/>
              <a:gd name="connsiteX6" fmla="*/ 152400 w 1247775"/>
              <a:gd name="connsiteY6" fmla="*/ 1368783 h 2587983"/>
              <a:gd name="connsiteX7" fmla="*/ 161925 w 1247775"/>
              <a:gd name="connsiteY7" fmla="*/ 1321158 h 2587983"/>
              <a:gd name="connsiteX8" fmla="*/ 180975 w 1247775"/>
              <a:gd name="connsiteY8" fmla="*/ 1264008 h 2587983"/>
              <a:gd name="connsiteX9" fmla="*/ 200025 w 1247775"/>
              <a:gd name="connsiteY9" fmla="*/ 1206858 h 2587983"/>
              <a:gd name="connsiteX10" fmla="*/ 219075 w 1247775"/>
              <a:gd name="connsiteY10" fmla="*/ 1178283 h 2587983"/>
              <a:gd name="connsiteX11" fmla="*/ 247650 w 1247775"/>
              <a:gd name="connsiteY11" fmla="*/ 1111608 h 2587983"/>
              <a:gd name="connsiteX12" fmla="*/ 266700 w 1247775"/>
              <a:gd name="connsiteY12" fmla="*/ 1083033 h 2587983"/>
              <a:gd name="connsiteX13" fmla="*/ 276225 w 1247775"/>
              <a:gd name="connsiteY13" fmla="*/ 1054458 h 2587983"/>
              <a:gd name="connsiteX14" fmla="*/ 295275 w 1247775"/>
              <a:gd name="connsiteY14" fmla="*/ 1006833 h 2587983"/>
              <a:gd name="connsiteX15" fmla="*/ 314325 w 1247775"/>
              <a:gd name="connsiteY15" fmla="*/ 978258 h 2587983"/>
              <a:gd name="connsiteX16" fmla="*/ 323850 w 1247775"/>
              <a:gd name="connsiteY16" fmla="*/ 949683 h 2587983"/>
              <a:gd name="connsiteX17" fmla="*/ 342900 w 1247775"/>
              <a:gd name="connsiteY17" fmla="*/ 921108 h 2587983"/>
              <a:gd name="connsiteX18" fmla="*/ 352425 w 1247775"/>
              <a:gd name="connsiteY18" fmla="*/ 892533 h 2587983"/>
              <a:gd name="connsiteX19" fmla="*/ 381000 w 1247775"/>
              <a:gd name="connsiteY19" fmla="*/ 844908 h 2587983"/>
              <a:gd name="connsiteX20" fmla="*/ 390525 w 1247775"/>
              <a:gd name="connsiteY20" fmla="*/ 816333 h 2587983"/>
              <a:gd name="connsiteX21" fmla="*/ 419100 w 1247775"/>
              <a:gd name="connsiteY21" fmla="*/ 768708 h 2587983"/>
              <a:gd name="connsiteX22" fmla="*/ 438150 w 1247775"/>
              <a:gd name="connsiteY22" fmla="*/ 740133 h 2587983"/>
              <a:gd name="connsiteX23" fmla="*/ 476250 w 1247775"/>
              <a:gd name="connsiteY23" fmla="*/ 692508 h 2587983"/>
              <a:gd name="connsiteX24" fmla="*/ 523875 w 1247775"/>
              <a:gd name="connsiteY24" fmla="*/ 625833 h 2587983"/>
              <a:gd name="connsiteX25" fmla="*/ 571500 w 1247775"/>
              <a:gd name="connsiteY25" fmla="*/ 578208 h 2587983"/>
              <a:gd name="connsiteX26" fmla="*/ 638175 w 1247775"/>
              <a:gd name="connsiteY26" fmla="*/ 502008 h 2587983"/>
              <a:gd name="connsiteX27" fmla="*/ 714375 w 1247775"/>
              <a:gd name="connsiteY27" fmla="*/ 416283 h 2587983"/>
              <a:gd name="connsiteX28" fmla="*/ 800100 w 1247775"/>
              <a:gd name="connsiteY28" fmla="*/ 340083 h 2587983"/>
              <a:gd name="connsiteX29" fmla="*/ 819150 w 1247775"/>
              <a:gd name="connsiteY29" fmla="*/ 311508 h 2587983"/>
              <a:gd name="connsiteX30" fmla="*/ 962025 w 1247775"/>
              <a:gd name="connsiteY30" fmla="*/ 225783 h 2587983"/>
              <a:gd name="connsiteX31" fmla="*/ 990600 w 1247775"/>
              <a:gd name="connsiteY31" fmla="*/ 206733 h 2587983"/>
              <a:gd name="connsiteX32" fmla="*/ 1019175 w 1247775"/>
              <a:gd name="connsiteY32" fmla="*/ 187683 h 2587983"/>
              <a:gd name="connsiteX33" fmla="*/ 1076325 w 1247775"/>
              <a:gd name="connsiteY33" fmla="*/ 140058 h 2587983"/>
              <a:gd name="connsiteX34" fmla="*/ 1104900 w 1247775"/>
              <a:gd name="connsiteY34" fmla="*/ 130533 h 2587983"/>
              <a:gd name="connsiteX35" fmla="*/ 1190625 w 1247775"/>
              <a:gd name="connsiteY35" fmla="*/ 63858 h 2587983"/>
              <a:gd name="connsiteX36" fmla="*/ 1238250 w 1247775"/>
              <a:gd name="connsiteY36" fmla="*/ 25758 h 2587983"/>
              <a:gd name="connsiteX37" fmla="*/ 1247775 w 1247775"/>
              <a:gd name="connsiteY37" fmla="*/ 25758 h 2587983"/>
              <a:gd name="connsiteX0" fmla="*/ 0 w 1247775"/>
              <a:gd name="connsiteY0" fmla="*/ 2587983 h 2587983"/>
              <a:gd name="connsiteX1" fmla="*/ 19050 w 1247775"/>
              <a:gd name="connsiteY1" fmla="*/ 1987908 h 2587983"/>
              <a:gd name="connsiteX2" fmla="*/ 76200 w 1247775"/>
              <a:gd name="connsiteY2" fmla="*/ 1606908 h 2587983"/>
              <a:gd name="connsiteX3" fmla="*/ 95250 w 1247775"/>
              <a:gd name="connsiteY3" fmla="*/ 1549758 h 2587983"/>
              <a:gd name="connsiteX4" fmla="*/ 123825 w 1247775"/>
              <a:gd name="connsiteY4" fmla="*/ 1464033 h 2587983"/>
              <a:gd name="connsiteX5" fmla="*/ 133350 w 1247775"/>
              <a:gd name="connsiteY5" fmla="*/ 1425933 h 2587983"/>
              <a:gd name="connsiteX6" fmla="*/ 152400 w 1247775"/>
              <a:gd name="connsiteY6" fmla="*/ 1368783 h 2587983"/>
              <a:gd name="connsiteX7" fmla="*/ 161925 w 1247775"/>
              <a:gd name="connsiteY7" fmla="*/ 1321158 h 2587983"/>
              <a:gd name="connsiteX8" fmla="*/ 180975 w 1247775"/>
              <a:gd name="connsiteY8" fmla="*/ 1264008 h 2587983"/>
              <a:gd name="connsiteX9" fmla="*/ 200025 w 1247775"/>
              <a:gd name="connsiteY9" fmla="*/ 1206858 h 2587983"/>
              <a:gd name="connsiteX10" fmla="*/ 219075 w 1247775"/>
              <a:gd name="connsiteY10" fmla="*/ 1178283 h 2587983"/>
              <a:gd name="connsiteX11" fmla="*/ 247650 w 1247775"/>
              <a:gd name="connsiteY11" fmla="*/ 1111608 h 2587983"/>
              <a:gd name="connsiteX12" fmla="*/ 266700 w 1247775"/>
              <a:gd name="connsiteY12" fmla="*/ 1083033 h 2587983"/>
              <a:gd name="connsiteX13" fmla="*/ 276225 w 1247775"/>
              <a:gd name="connsiteY13" fmla="*/ 1054458 h 2587983"/>
              <a:gd name="connsiteX14" fmla="*/ 295275 w 1247775"/>
              <a:gd name="connsiteY14" fmla="*/ 1006833 h 2587983"/>
              <a:gd name="connsiteX15" fmla="*/ 314325 w 1247775"/>
              <a:gd name="connsiteY15" fmla="*/ 978258 h 2587983"/>
              <a:gd name="connsiteX16" fmla="*/ 323850 w 1247775"/>
              <a:gd name="connsiteY16" fmla="*/ 949683 h 2587983"/>
              <a:gd name="connsiteX17" fmla="*/ 342900 w 1247775"/>
              <a:gd name="connsiteY17" fmla="*/ 921108 h 2587983"/>
              <a:gd name="connsiteX18" fmla="*/ 352425 w 1247775"/>
              <a:gd name="connsiteY18" fmla="*/ 892533 h 2587983"/>
              <a:gd name="connsiteX19" fmla="*/ 381000 w 1247775"/>
              <a:gd name="connsiteY19" fmla="*/ 844908 h 2587983"/>
              <a:gd name="connsiteX20" fmla="*/ 390525 w 1247775"/>
              <a:gd name="connsiteY20" fmla="*/ 816333 h 2587983"/>
              <a:gd name="connsiteX21" fmla="*/ 419100 w 1247775"/>
              <a:gd name="connsiteY21" fmla="*/ 768708 h 2587983"/>
              <a:gd name="connsiteX22" fmla="*/ 438150 w 1247775"/>
              <a:gd name="connsiteY22" fmla="*/ 740133 h 2587983"/>
              <a:gd name="connsiteX23" fmla="*/ 476250 w 1247775"/>
              <a:gd name="connsiteY23" fmla="*/ 692508 h 2587983"/>
              <a:gd name="connsiteX24" fmla="*/ 523875 w 1247775"/>
              <a:gd name="connsiteY24" fmla="*/ 625833 h 2587983"/>
              <a:gd name="connsiteX25" fmla="*/ 571500 w 1247775"/>
              <a:gd name="connsiteY25" fmla="*/ 578208 h 2587983"/>
              <a:gd name="connsiteX26" fmla="*/ 638175 w 1247775"/>
              <a:gd name="connsiteY26" fmla="*/ 502008 h 2587983"/>
              <a:gd name="connsiteX27" fmla="*/ 714375 w 1247775"/>
              <a:gd name="connsiteY27" fmla="*/ 416283 h 2587983"/>
              <a:gd name="connsiteX28" fmla="*/ 800100 w 1247775"/>
              <a:gd name="connsiteY28" fmla="*/ 340083 h 2587983"/>
              <a:gd name="connsiteX29" fmla="*/ 819150 w 1247775"/>
              <a:gd name="connsiteY29" fmla="*/ 311508 h 2587983"/>
              <a:gd name="connsiteX30" fmla="*/ 962025 w 1247775"/>
              <a:gd name="connsiteY30" fmla="*/ 225783 h 2587983"/>
              <a:gd name="connsiteX31" fmla="*/ 990600 w 1247775"/>
              <a:gd name="connsiteY31" fmla="*/ 206733 h 2587983"/>
              <a:gd name="connsiteX32" fmla="*/ 1076325 w 1247775"/>
              <a:gd name="connsiteY32" fmla="*/ 140058 h 2587983"/>
              <a:gd name="connsiteX33" fmla="*/ 1104900 w 1247775"/>
              <a:gd name="connsiteY33" fmla="*/ 130533 h 2587983"/>
              <a:gd name="connsiteX34" fmla="*/ 1190625 w 1247775"/>
              <a:gd name="connsiteY34" fmla="*/ 63858 h 2587983"/>
              <a:gd name="connsiteX35" fmla="*/ 1238250 w 1247775"/>
              <a:gd name="connsiteY35" fmla="*/ 25758 h 2587983"/>
              <a:gd name="connsiteX36" fmla="*/ 1247775 w 1247775"/>
              <a:gd name="connsiteY36" fmla="*/ 25758 h 2587983"/>
              <a:gd name="connsiteX0" fmla="*/ 0 w 1247775"/>
              <a:gd name="connsiteY0" fmla="*/ 2587983 h 2587983"/>
              <a:gd name="connsiteX1" fmla="*/ 19050 w 1247775"/>
              <a:gd name="connsiteY1" fmla="*/ 1987908 h 2587983"/>
              <a:gd name="connsiteX2" fmla="*/ 76200 w 1247775"/>
              <a:gd name="connsiteY2" fmla="*/ 1606908 h 2587983"/>
              <a:gd name="connsiteX3" fmla="*/ 95250 w 1247775"/>
              <a:gd name="connsiteY3" fmla="*/ 1549758 h 2587983"/>
              <a:gd name="connsiteX4" fmla="*/ 123825 w 1247775"/>
              <a:gd name="connsiteY4" fmla="*/ 1464033 h 2587983"/>
              <a:gd name="connsiteX5" fmla="*/ 133350 w 1247775"/>
              <a:gd name="connsiteY5" fmla="*/ 1425933 h 2587983"/>
              <a:gd name="connsiteX6" fmla="*/ 152400 w 1247775"/>
              <a:gd name="connsiteY6" fmla="*/ 1368783 h 2587983"/>
              <a:gd name="connsiteX7" fmla="*/ 161925 w 1247775"/>
              <a:gd name="connsiteY7" fmla="*/ 1321158 h 2587983"/>
              <a:gd name="connsiteX8" fmla="*/ 180975 w 1247775"/>
              <a:gd name="connsiteY8" fmla="*/ 1264008 h 2587983"/>
              <a:gd name="connsiteX9" fmla="*/ 200025 w 1247775"/>
              <a:gd name="connsiteY9" fmla="*/ 1206858 h 2587983"/>
              <a:gd name="connsiteX10" fmla="*/ 219075 w 1247775"/>
              <a:gd name="connsiteY10" fmla="*/ 1178283 h 2587983"/>
              <a:gd name="connsiteX11" fmla="*/ 247650 w 1247775"/>
              <a:gd name="connsiteY11" fmla="*/ 1111608 h 2587983"/>
              <a:gd name="connsiteX12" fmla="*/ 266700 w 1247775"/>
              <a:gd name="connsiteY12" fmla="*/ 1083033 h 2587983"/>
              <a:gd name="connsiteX13" fmla="*/ 276225 w 1247775"/>
              <a:gd name="connsiteY13" fmla="*/ 1054458 h 2587983"/>
              <a:gd name="connsiteX14" fmla="*/ 295275 w 1247775"/>
              <a:gd name="connsiteY14" fmla="*/ 1006833 h 2587983"/>
              <a:gd name="connsiteX15" fmla="*/ 314325 w 1247775"/>
              <a:gd name="connsiteY15" fmla="*/ 978258 h 2587983"/>
              <a:gd name="connsiteX16" fmla="*/ 323850 w 1247775"/>
              <a:gd name="connsiteY16" fmla="*/ 949683 h 2587983"/>
              <a:gd name="connsiteX17" fmla="*/ 342900 w 1247775"/>
              <a:gd name="connsiteY17" fmla="*/ 921108 h 2587983"/>
              <a:gd name="connsiteX18" fmla="*/ 352425 w 1247775"/>
              <a:gd name="connsiteY18" fmla="*/ 892533 h 2587983"/>
              <a:gd name="connsiteX19" fmla="*/ 381000 w 1247775"/>
              <a:gd name="connsiteY19" fmla="*/ 844908 h 2587983"/>
              <a:gd name="connsiteX20" fmla="*/ 390525 w 1247775"/>
              <a:gd name="connsiteY20" fmla="*/ 816333 h 2587983"/>
              <a:gd name="connsiteX21" fmla="*/ 419100 w 1247775"/>
              <a:gd name="connsiteY21" fmla="*/ 768708 h 2587983"/>
              <a:gd name="connsiteX22" fmla="*/ 438150 w 1247775"/>
              <a:gd name="connsiteY22" fmla="*/ 740133 h 2587983"/>
              <a:gd name="connsiteX23" fmla="*/ 476250 w 1247775"/>
              <a:gd name="connsiteY23" fmla="*/ 692508 h 2587983"/>
              <a:gd name="connsiteX24" fmla="*/ 523875 w 1247775"/>
              <a:gd name="connsiteY24" fmla="*/ 625833 h 2587983"/>
              <a:gd name="connsiteX25" fmla="*/ 571500 w 1247775"/>
              <a:gd name="connsiteY25" fmla="*/ 578208 h 2587983"/>
              <a:gd name="connsiteX26" fmla="*/ 638175 w 1247775"/>
              <a:gd name="connsiteY26" fmla="*/ 502008 h 2587983"/>
              <a:gd name="connsiteX27" fmla="*/ 714375 w 1247775"/>
              <a:gd name="connsiteY27" fmla="*/ 416283 h 2587983"/>
              <a:gd name="connsiteX28" fmla="*/ 800100 w 1247775"/>
              <a:gd name="connsiteY28" fmla="*/ 340083 h 2587983"/>
              <a:gd name="connsiteX29" fmla="*/ 819150 w 1247775"/>
              <a:gd name="connsiteY29" fmla="*/ 311508 h 2587983"/>
              <a:gd name="connsiteX30" fmla="*/ 962025 w 1247775"/>
              <a:gd name="connsiteY30" fmla="*/ 225783 h 2587983"/>
              <a:gd name="connsiteX31" fmla="*/ 1076325 w 1247775"/>
              <a:gd name="connsiteY31" fmla="*/ 140058 h 2587983"/>
              <a:gd name="connsiteX32" fmla="*/ 1104900 w 1247775"/>
              <a:gd name="connsiteY32" fmla="*/ 130533 h 2587983"/>
              <a:gd name="connsiteX33" fmla="*/ 1190625 w 1247775"/>
              <a:gd name="connsiteY33" fmla="*/ 63858 h 2587983"/>
              <a:gd name="connsiteX34" fmla="*/ 1238250 w 1247775"/>
              <a:gd name="connsiteY34" fmla="*/ 25758 h 2587983"/>
              <a:gd name="connsiteX35" fmla="*/ 1247775 w 1247775"/>
              <a:gd name="connsiteY35" fmla="*/ 25758 h 2587983"/>
              <a:gd name="connsiteX0" fmla="*/ 0 w 1247775"/>
              <a:gd name="connsiteY0" fmla="*/ 2587983 h 2587983"/>
              <a:gd name="connsiteX1" fmla="*/ 19050 w 1247775"/>
              <a:gd name="connsiteY1" fmla="*/ 1987908 h 2587983"/>
              <a:gd name="connsiteX2" fmla="*/ 76200 w 1247775"/>
              <a:gd name="connsiteY2" fmla="*/ 1606908 h 2587983"/>
              <a:gd name="connsiteX3" fmla="*/ 95250 w 1247775"/>
              <a:gd name="connsiteY3" fmla="*/ 1549758 h 2587983"/>
              <a:gd name="connsiteX4" fmla="*/ 123825 w 1247775"/>
              <a:gd name="connsiteY4" fmla="*/ 1464033 h 2587983"/>
              <a:gd name="connsiteX5" fmla="*/ 133350 w 1247775"/>
              <a:gd name="connsiteY5" fmla="*/ 1425933 h 2587983"/>
              <a:gd name="connsiteX6" fmla="*/ 152400 w 1247775"/>
              <a:gd name="connsiteY6" fmla="*/ 1368783 h 2587983"/>
              <a:gd name="connsiteX7" fmla="*/ 161925 w 1247775"/>
              <a:gd name="connsiteY7" fmla="*/ 1321158 h 2587983"/>
              <a:gd name="connsiteX8" fmla="*/ 180975 w 1247775"/>
              <a:gd name="connsiteY8" fmla="*/ 1264008 h 2587983"/>
              <a:gd name="connsiteX9" fmla="*/ 200025 w 1247775"/>
              <a:gd name="connsiteY9" fmla="*/ 1206858 h 2587983"/>
              <a:gd name="connsiteX10" fmla="*/ 219075 w 1247775"/>
              <a:gd name="connsiteY10" fmla="*/ 1178283 h 2587983"/>
              <a:gd name="connsiteX11" fmla="*/ 247650 w 1247775"/>
              <a:gd name="connsiteY11" fmla="*/ 1111608 h 2587983"/>
              <a:gd name="connsiteX12" fmla="*/ 266700 w 1247775"/>
              <a:gd name="connsiteY12" fmla="*/ 1083033 h 2587983"/>
              <a:gd name="connsiteX13" fmla="*/ 276225 w 1247775"/>
              <a:gd name="connsiteY13" fmla="*/ 1054458 h 2587983"/>
              <a:gd name="connsiteX14" fmla="*/ 295275 w 1247775"/>
              <a:gd name="connsiteY14" fmla="*/ 1006833 h 2587983"/>
              <a:gd name="connsiteX15" fmla="*/ 314325 w 1247775"/>
              <a:gd name="connsiteY15" fmla="*/ 978258 h 2587983"/>
              <a:gd name="connsiteX16" fmla="*/ 323850 w 1247775"/>
              <a:gd name="connsiteY16" fmla="*/ 949683 h 2587983"/>
              <a:gd name="connsiteX17" fmla="*/ 342900 w 1247775"/>
              <a:gd name="connsiteY17" fmla="*/ 921108 h 2587983"/>
              <a:gd name="connsiteX18" fmla="*/ 352425 w 1247775"/>
              <a:gd name="connsiteY18" fmla="*/ 892533 h 2587983"/>
              <a:gd name="connsiteX19" fmla="*/ 381000 w 1247775"/>
              <a:gd name="connsiteY19" fmla="*/ 844908 h 2587983"/>
              <a:gd name="connsiteX20" fmla="*/ 390525 w 1247775"/>
              <a:gd name="connsiteY20" fmla="*/ 816333 h 2587983"/>
              <a:gd name="connsiteX21" fmla="*/ 419100 w 1247775"/>
              <a:gd name="connsiteY21" fmla="*/ 768708 h 2587983"/>
              <a:gd name="connsiteX22" fmla="*/ 438150 w 1247775"/>
              <a:gd name="connsiteY22" fmla="*/ 740133 h 2587983"/>
              <a:gd name="connsiteX23" fmla="*/ 476250 w 1247775"/>
              <a:gd name="connsiteY23" fmla="*/ 692508 h 2587983"/>
              <a:gd name="connsiteX24" fmla="*/ 523875 w 1247775"/>
              <a:gd name="connsiteY24" fmla="*/ 625833 h 2587983"/>
              <a:gd name="connsiteX25" fmla="*/ 571500 w 1247775"/>
              <a:gd name="connsiteY25" fmla="*/ 578208 h 2587983"/>
              <a:gd name="connsiteX26" fmla="*/ 638175 w 1247775"/>
              <a:gd name="connsiteY26" fmla="*/ 502008 h 2587983"/>
              <a:gd name="connsiteX27" fmla="*/ 714375 w 1247775"/>
              <a:gd name="connsiteY27" fmla="*/ 416283 h 2587983"/>
              <a:gd name="connsiteX28" fmla="*/ 800100 w 1247775"/>
              <a:gd name="connsiteY28" fmla="*/ 340083 h 2587983"/>
              <a:gd name="connsiteX29" fmla="*/ 819150 w 1247775"/>
              <a:gd name="connsiteY29" fmla="*/ 311508 h 2587983"/>
              <a:gd name="connsiteX30" fmla="*/ 1076325 w 1247775"/>
              <a:gd name="connsiteY30" fmla="*/ 140058 h 2587983"/>
              <a:gd name="connsiteX31" fmla="*/ 1104900 w 1247775"/>
              <a:gd name="connsiteY31" fmla="*/ 130533 h 2587983"/>
              <a:gd name="connsiteX32" fmla="*/ 1190625 w 1247775"/>
              <a:gd name="connsiteY32" fmla="*/ 63858 h 2587983"/>
              <a:gd name="connsiteX33" fmla="*/ 1238250 w 1247775"/>
              <a:gd name="connsiteY33" fmla="*/ 25758 h 2587983"/>
              <a:gd name="connsiteX34" fmla="*/ 1247775 w 1247775"/>
              <a:gd name="connsiteY34" fmla="*/ 25758 h 2587983"/>
              <a:gd name="connsiteX0" fmla="*/ 0 w 1247775"/>
              <a:gd name="connsiteY0" fmla="*/ 2587983 h 2587983"/>
              <a:gd name="connsiteX1" fmla="*/ 19050 w 1247775"/>
              <a:gd name="connsiteY1" fmla="*/ 1987908 h 2587983"/>
              <a:gd name="connsiteX2" fmla="*/ 76200 w 1247775"/>
              <a:gd name="connsiteY2" fmla="*/ 1606908 h 2587983"/>
              <a:gd name="connsiteX3" fmla="*/ 95250 w 1247775"/>
              <a:gd name="connsiteY3" fmla="*/ 1549758 h 2587983"/>
              <a:gd name="connsiteX4" fmla="*/ 123825 w 1247775"/>
              <a:gd name="connsiteY4" fmla="*/ 1464033 h 2587983"/>
              <a:gd name="connsiteX5" fmla="*/ 133350 w 1247775"/>
              <a:gd name="connsiteY5" fmla="*/ 1425933 h 2587983"/>
              <a:gd name="connsiteX6" fmla="*/ 152400 w 1247775"/>
              <a:gd name="connsiteY6" fmla="*/ 1368783 h 2587983"/>
              <a:gd name="connsiteX7" fmla="*/ 161925 w 1247775"/>
              <a:gd name="connsiteY7" fmla="*/ 1321158 h 2587983"/>
              <a:gd name="connsiteX8" fmla="*/ 180975 w 1247775"/>
              <a:gd name="connsiteY8" fmla="*/ 1264008 h 2587983"/>
              <a:gd name="connsiteX9" fmla="*/ 200025 w 1247775"/>
              <a:gd name="connsiteY9" fmla="*/ 1206858 h 2587983"/>
              <a:gd name="connsiteX10" fmla="*/ 219075 w 1247775"/>
              <a:gd name="connsiteY10" fmla="*/ 1178283 h 2587983"/>
              <a:gd name="connsiteX11" fmla="*/ 247650 w 1247775"/>
              <a:gd name="connsiteY11" fmla="*/ 1111608 h 2587983"/>
              <a:gd name="connsiteX12" fmla="*/ 266700 w 1247775"/>
              <a:gd name="connsiteY12" fmla="*/ 1083033 h 2587983"/>
              <a:gd name="connsiteX13" fmla="*/ 276225 w 1247775"/>
              <a:gd name="connsiteY13" fmla="*/ 1054458 h 2587983"/>
              <a:gd name="connsiteX14" fmla="*/ 295275 w 1247775"/>
              <a:gd name="connsiteY14" fmla="*/ 1006833 h 2587983"/>
              <a:gd name="connsiteX15" fmla="*/ 314325 w 1247775"/>
              <a:gd name="connsiteY15" fmla="*/ 978258 h 2587983"/>
              <a:gd name="connsiteX16" fmla="*/ 323850 w 1247775"/>
              <a:gd name="connsiteY16" fmla="*/ 949683 h 2587983"/>
              <a:gd name="connsiteX17" fmla="*/ 342900 w 1247775"/>
              <a:gd name="connsiteY17" fmla="*/ 921108 h 2587983"/>
              <a:gd name="connsiteX18" fmla="*/ 352425 w 1247775"/>
              <a:gd name="connsiteY18" fmla="*/ 892533 h 2587983"/>
              <a:gd name="connsiteX19" fmla="*/ 381000 w 1247775"/>
              <a:gd name="connsiteY19" fmla="*/ 844908 h 2587983"/>
              <a:gd name="connsiteX20" fmla="*/ 390525 w 1247775"/>
              <a:gd name="connsiteY20" fmla="*/ 816333 h 2587983"/>
              <a:gd name="connsiteX21" fmla="*/ 419100 w 1247775"/>
              <a:gd name="connsiteY21" fmla="*/ 768708 h 2587983"/>
              <a:gd name="connsiteX22" fmla="*/ 438150 w 1247775"/>
              <a:gd name="connsiteY22" fmla="*/ 740133 h 2587983"/>
              <a:gd name="connsiteX23" fmla="*/ 476250 w 1247775"/>
              <a:gd name="connsiteY23" fmla="*/ 692508 h 2587983"/>
              <a:gd name="connsiteX24" fmla="*/ 523875 w 1247775"/>
              <a:gd name="connsiteY24" fmla="*/ 625833 h 2587983"/>
              <a:gd name="connsiteX25" fmla="*/ 571500 w 1247775"/>
              <a:gd name="connsiteY25" fmla="*/ 578208 h 2587983"/>
              <a:gd name="connsiteX26" fmla="*/ 638175 w 1247775"/>
              <a:gd name="connsiteY26" fmla="*/ 502008 h 2587983"/>
              <a:gd name="connsiteX27" fmla="*/ 714375 w 1247775"/>
              <a:gd name="connsiteY27" fmla="*/ 416283 h 2587983"/>
              <a:gd name="connsiteX28" fmla="*/ 800100 w 1247775"/>
              <a:gd name="connsiteY28" fmla="*/ 340083 h 2587983"/>
              <a:gd name="connsiteX29" fmla="*/ 819150 w 1247775"/>
              <a:gd name="connsiteY29" fmla="*/ 311508 h 2587983"/>
              <a:gd name="connsiteX30" fmla="*/ 1076325 w 1247775"/>
              <a:gd name="connsiteY30" fmla="*/ 140058 h 2587983"/>
              <a:gd name="connsiteX31" fmla="*/ 1104900 w 1247775"/>
              <a:gd name="connsiteY31" fmla="*/ 130533 h 2587983"/>
              <a:gd name="connsiteX32" fmla="*/ 1190625 w 1247775"/>
              <a:gd name="connsiteY32" fmla="*/ 63858 h 2587983"/>
              <a:gd name="connsiteX33" fmla="*/ 1238250 w 1247775"/>
              <a:gd name="connsiteY33" fmla="*/ 25758 h 2587983"/>
              <a:gd name="connsiteX34" fmla="*/ 1247775 w 1247775"/>
              <a:gd name="connsiteY34" fmla="*/ 25758 h 2587983"/>
              <a:gd name="connsiteX0" fmla="*/ 0 w 1247775"/>
              <a:gd name="connsiteY0" fmla="*/ 2587983 h 2587983"/>
              <a:gd name="connsiteX1" fmla="*/ 19050 w 1247775"/>
              <a:gd name="connsiteY1" fmla="*/ 1987908 h 2587983"/>
              <a:gd name="connsiteX2" fmla="*/ 76200 w 1247775"/>
              <a:gd name="connsiteY2" fmla="*/ 1606908 h 2587983"/>
              <a:gd name="connsiteX3" fmla="*/ 95250 w 1247775"/>
              <a:gd name="connsiteY3" fmla="*/ 1549758 h 2587983"/>
              <a:gd name="connsiteX4" fmla="*/ 123825 w 1247775"/>
              <a:gd name="connsiteY4" fmla="*/ 1464033 h 2587983"/>
              <a:gd name="connsiteX5" fmla="*/ 133350 w 1247775"/>
              <a:gd name="connsiteY5" fmla="*/ 1425933 h 2587983"/>
              <a:gd name="connsiteX6" fmla="*/ 152400 w 1247775"/>
              <a:gd name="connsiteY6" fmla="*/ 1368783 h 2587983"/>
              <a:gd name="connsiteX7" fmla="*/ 161925 w 1247775"/>
              <a:gd name="connsiteY7" fmla="*/ 1321158 h 2587983"/>
              <a:gd name="connsiteX8" fmla="*/ 180975 w 1247775"/>
              <a:gd name="connsiteY8" fmla="*/ 1264008 h 2587983"/>
              <a:gd name="connsiteX9" fmla="*/ 200025 w 1247775"/>
              <a:gd name="connsiteY9" fmla="*/ 1206858 h 2587983"/>
              <a:gd name="connsiteX10" fmla="*/ 219075 w 1247775"/>
              <a:gd name="connsiteY10" fmla="*/ 1178283 h 2587983"/>
              <a:gd name="connsiteX11" fmla="*/ 247650 w 1247775"/>
              <a:gd name="connsiteY11" fmla="*/ 1111608 h 2587983"/>
              <a:gd name="connsiteX12" fmla="*/ 266700 w 1247775"/>
              <a:gd name="connsiteY12" fmla="*/ 1083033 h 2587983"/>
              <a:gd name="connsiteX13" fmla="*/ 276225 w 1247775"/>
              <a:gd name="connsiteY13" fmla="*/ 1054458 h 2587983"/>
              <a:gd name="connsiteX14" fmla="*/ 295275 w 1247775"/>
              <a:gd name="connsiteY14" fmla="*/ 1006833 h 2587983"/>
              <a:gd name="connsiteX15" fmla="*/ 314325 w 1247775"/>
              <a:gd name="connsiteY15" fmla="*/ 978258 h 2587983"/>
              <a:gd name="connsiteX16" fmla="*/ 323850 w 1247775"/>
              <a:gd name="connsiteY16" fmla="*/ 949683 h 2587983"/>
              <a:gd name="connsiteX17" fmla="*/ 342900 w 1247775"/>
              <a:gd name="connsiteY17" fmla="*/ 921108 h 2587983"/>
              <a:gd name="connsiteX18" fmla="*/ 352425 w 1247775"/>
              <a:gd name="connsiteY18" fmla="*/ 892533 h 2587983"/>
              <a:gd name="connsiteX19" fmla="*/ 381000 w 1247775"/>
              <a:gd name="connsiteY19" fmla="*/ 844908 h 2587983"/>
              <a:gd name="connsiteX20" fmla="*/ 390525 w 1247775"/>
              <a:gd name="connsiteY20" fmla="*/ 816333 h 2587983"/>
              <a:gd name="connsiteX21" fmla="*/ 419100 w 1247775"/>
              <a:gd name="connsiteY21" fmla="*/ 768708 h 2587983"/>
              <a:gd name="connsiteX22" fmla="*/ 438150 w 1247775"/>
              <a:gd name="connsiteY22" fmla="*/ 740133 h 2587983"/>
              <a:gd name="connsiteX23" fmla="*/ 476250 w 1247775"/>
              <a:gd name="connsiteY23" fmla="*/ 692508 h 2587983"/>
              <a:gd name="connsiteX24" fmla="*/ 523875 w 1247775"/>
              <a:gd name="connsiteY24" fmla="*/ 625833 h 2587983"/>
              <a:gd name="connsiteX25" fmla="*/ 571500 w 1247775"/>
              <a:gd name="connsiteY25" fmla="*/ 578208 h 2587983"/>
              <a:gd name="connsiteX26" fmla="*/ 638175 w 1247775"/>
              <a:gd name="connsiteY26" fmla="*/ 502008 h 2587983"/>
              <a:gd name="connsiteX27" fmla="*/ 714375 w 1247775"/>
              <a:gd name="connsiteY27" fmla="*/ 416283 h 2587983"/>
              <a:gd name="connsiteX28" fmla="*/ 800100 w 1247775"/>
              <a:gd name="connsiteY28" fmla="*/ 340083 h 2587983"/>
              <a:gd name="connsiteX29" fmla="*/ 819150 w 1247775"/>
              <a:gd name="connsiteY29" fmla="*/ 311508 h 2587983"/>
              <a:gd name="connsiteX30" fmla="*/ 1076325 w 1247775"/>
              <a:gd name="connsiteY30" fmla="*/ 140058 h 2587983"/>
              <a:gd name="connsiteX31" fmla="*/ 1104900 w 1247775"/>
              <a:gd name="connsiteY31" fmla="*/ 130533 h 2587983"/>
              <a:gd name="connsiteX32" fmla="*/ 1190625 w 1247775"/>
              <a:gd name="connsiteY32" fmla="*/ 63858 h 2587983"/>
              <a:gd name="connsiteX33" fmla="*/ 1238250 w 1247775"/>
              <a:gd name="connsiteY33" fmla="*/ 25758 h 2587983"/>
              <a:gd name="connsiteX34" fmla="*/ 1247775 w 1247775"/>
              <a:gd name="connsiteY34" fmla="*/ 25758 h 2587983"/>
              <a:gd name="connsiteX0" fmla="*/ 0 w 1247775"/>
              <a:gd name="connsiteY0" fmla="*/ 2587983 h 2587983"/>
              <a:gd name="connsiteX1" fmla="*/ 19050 w 1247775"/>
              <a:gd name="connsiteY1" fmla="*/ 1987908 h 2587983"/>
              <a:gd name="connsiteX2" fmla="*/ 76200 w 1247775"/>
              <a:gd name="connsiteY2" fmla="*/ 1606908 h 2587983"/>
              <a:gd name="connsiteX3" fmla="*/ 95250 w 1247775"/>
              <a:gd name="connsiteY3" fmla="*/ 1549758 h 2587983"/>
              <a:gd name="connsiteX4" fmla="*/ 123825 w 1247775"/>
              <a:gd name="connsiteY4" fmla="*/ 1464033 h 2587983"/>
              <a:gd name="connsiteX5" fmla="*/ 133350 w 1247775"/>
              <a:gd name="connsiteY5" fmla="*/ 1425933 h 2587983"/>
              <a:gd name="connsiteX6" fmla="*/ 152400 w 1247775"/>
              <a:gd name="connsiteY6" fmla="*/ 1368783 h 2587983"/>
              <a:gd name="connsiteX7" fmla="*/ 161925 w 1247775"/>
              <a:gd name="connsiteY7" fmla="*/ 1321158 h 2587983"/>
              <a:gd name="connsiteX8" fmla="*/ 180975 w 1247775"/>
              <a:gd name="connsiteY8" fmla="*/ 1264008 h 2587983"/>
              <a:gd name="connsiteX9" fmla="*/ 200025 w 1247775"/>
              <a:gd name="connsiteY9" fmla="*/ 1206858 h 2587983"/>
              <a:gd name="connsiteX10" fmla="*/ 219075 w 1247775"/>
              <a:gd name="connsiteY10" fmla="*/ 1178283 h 2587983"/>
              <a:gd name="connsiteX11" fmla="*/ 247650 w 1247775"/>
              <a:gd name="connsiteY11" fmla="*/ 1111608 h 2587983"/>
              <a:gd name="connsiteX12" fmla="*/ 266700 w 1247775"/>
              <a:gd name="connsiteY12" fmla="*/ 1083033 h 2587983"/>
              <a:gd name="connsiteX13" fmla="*/ 276225 w 1247775"/>
              <a:gd name="connsiteY13" fmla="*/ 1054458 h 2587983"/>
              <a:gd name="connsiteX14" fmla="*/ 295275 w 1247775"/>
              <a:gd name="connsiteY14" fmla="*/ 1006833 h 2587983"/>
              <a:gd name="connsiteX15" fmla="*/ 314325 w 1247775"/>
              <a:gd name="connsiteY15" fmla="*/ 978258 h 2587983"/>
              <a:gd name="connsiteX16" fmla="*/ 323850 w 1247775"/>
              <a:gd name="connsiteY16" fmla="*/ 949683 h 2587983"/>
              <a:gd name="connsiteX17" fmla="*/ 342900 w 1247775"/>
              <a:gd name="connsiteY17" fmla="*/ 921108 h 2587983"/>
              <a:gd name="connsiteX18" fmla="*/ 352425 w 1247775"/>
              <a:gd name="connsiteY18" fmla="*/ 892533 h 2587983"/>
              <a:gd name="connsiteX19" fmla="*/ 381000 w 1247775"/>
              <a:gd name="connsiteY19" fmla="*/ 844908 h 2587983"/>
              <a:gd name="connsiteX20" fmla="*/ 390525 w 1247775"/>
              <a:gd name="connsiteY20" fmla="*/ 816333 h 2587983"/>
              <a:gd name="connsiteX21" fmla="*/ 419100 w 1247775"/>
              <a:gd name="connsiteY21" fmla="*/ 768708 h 2587983"/>
              <a:gd name="connsiteX22" fmla="*/ 438150 w 1247775"/>
              <a:gd name="connsiteY22" fmla="*/ 740133 h 2587983"/>
              <a:gd name="connsiteX23" fmla="*/ 476250 w 1247775"/>
              <a:gd name="connsiteY23" fmla="*/ 692508 h 2587983"/>
              <a:gd name="connsiteX24" fmla="*/ 523875 w 1247775"/>
              <a:gd name="connsiteY24" fmla="*/ 625833 h 2587983"/>
              <a:gd name="connsiteX25" fmla="*/ 571500 w 1247775"/>
              <a:gd name="connsiteY25" fmla="*/ 578208 h 2587983"/>
              <a:gd name="connsiteX26" fmla="*/ 638175 w 1247775"/>
              <a:gd name="connsiteY26" fmla="*/ 502008 h 2587983"/>
              <a:gd name="connsiteX27" fmla="*/ 714375 w 1247775"/>
              <a:gd name="connsiteY27" fmla="*/ 416283 h 2587983"/>
              <a:gd name="connsiteX28" fmla="*/ 800100 w 1247775"/>
              <a:gd name="connsiteY28" fmla="*/ 340083 h 2587983"/>
              <a:gd name="connsiteX29" fmla="*/ 819150 w 1247775"/>
              <a:gd name="connsiteY29" fmla="*/ 311508 h 2587983"/>
              <a:gd name="connsiteX30" fmla="*/ 1076325 w 1247775"/>
              <a:gd name="connsiteY30" fmla="*/ 140058 h 2587983"/>
              <a:gd name="connsiteX31" fmla="*/ 1190625 w 1247775"/>
              <a:gd name="connsiteY31" fmla="*/ 63858 h 2587983"/>
              <a:gd name="connsiteX32" fmla="*/ 1238250 w 1247775"/>
              <a:gd name="connsiteY32" fmla="*/ 25758 h 2587983"/>
              <a:gd name="connsiteX33" fmla="*/ 1247775 w 1247775"/>
              <a:gd name="connsiteY33" fmla="*/ 25758 h 2587983"/>
              <a:gd name="connsiteX0" fmla="*/ 0 w 1247775"/>
              <a:gd name="connsiteY0" fmla="*/ 2587983 h 2587983"/>
              <a:gd name="connsiteX1" fmla="*/ 19050 w 1247775"/>
              <a:gd name="connsiteY1" fmla="*/ 1987908 h 2587983"/>
              <a:gd name="connsiteX2" fmla="*/ 76200 w 1247775"/>
              <a:gd name="connsiteY2" fmla="*/ 1606908 h 2587983"/>
              <a:gd name="connsiteX3" fmla="*/ 95250 w 1247775"/>
              <a:gd name="connsiteY3" fmla="*/ 1549758 h 2587983"/>
              <a:gd name="connsiteX4" fmla="*/ 123825 w 1247775"/>
              <a:gd name="connsiteY4" fmla="*/ 1464033 h 2587983"/>
              <a:gd name="connsiteX5" fmla="*/ 133350 w 1247775"/>
              <a:gd name="connsiteY5" fmla="*/ 1425933 h 2587983"/>
              <a:gd name="connsiteX6" fmla="*/ 152400 w 1247775"/>
              <a:gd name="connsiteY6" fmla="*/ 1368783 h 2587983"/>
              <a:gd name="connsiteX7" fmla="*/ 161925 w 1247775"/>
              <a:gd name="connsiteY7" fmla="*/ 1321158 h 2587983"/>
              <a:gd name="connsiteX8" fmla="*/ 180975 w 1247775"/>
              <a:gd name="connsiteY8" fmla="*/ 1264008 h 2587983"/>
              <a:gd name="connsiteX9" fmla="*/ 200025 w 1247775"/>
              <a:gd name="connsiteY9" fmla="*/ 1206858 h 2587983"/>
              <a:gd name="connsiteX10" fmla="*/ 219075 w 1247775"/>
              <a:gd name="connsiteY10" fmla="*/ 1178283 h 2587983"/>
              <a:gd name="connsiteX11" fmla="*/ 247650 w 1247775"/>
              <a:gd name="connsiteY11" fmla="*/ 1111608 h 2587983"/>
              <a:gd name="connsiteX12" fmla="*/ 266700 w 1247775"/>
              <a:gd name="connsiteY12" fmla="*/ 1083033 h 2587983"/>
              <a:gd name="connsiteX13" fmla="*/ 276225 w 1247775"/>
              <a:gd name="connsiteY13" fmla="*/ 1054458 h 2587983"/>
              <a:gd name="connsiteX14" fmla="*/ 295275 w 1247775"/>
              <a:gd name="connsiteY14" fmla="*/ 1006833 h 2587983"/>
              <a:gd name="connsiteX15" fmla="*/ 314325 w 1247775"/>
              <a:gd name="connsiteY15" fmla="*/ 978258 h 2587983"/>
              <a:gd name="connsiteX16" fmla="*/ 323850 w 1247775"/>
              <a:gd name="connsiteY16" fmla="*/ 949683 h 2587983"/>
              <a:gd name="connsiteX17" fmla="*/ 342900 w 1247775"/>
              <a:gd name="connsiteY17" fmla="*/ 921108 h 2587983"/>
              <a:gd name="connsiteX18" fmla="*/ 352425 w 1247775"/>
              <a:gd name="connsiteY18" fmla="*/ 892533 h 2587983"/>
              <a:gd name="connsiteX19" fmla="*/ 381000 w 1247775"/>
              <a:gd name="connsiteY19" fmla="*/ 844908 h 2587983"/>
              <a:gd name="connsiteX20" fmla="*/ 390525 w 1247775"/>
              <a:gd name="connsiteY20" fmla="*/ 816333 h 2587983"/>
              <a:gd name="connsiteX21" fmla="*/ 419100 w 1247775"/>
              <a:gd name="connsiteY21" fmla="*/ 768708 h 2587983"/>
              <a:gd name="connsiteX22" fmla="*/ 438150 w 1247775"/>
              <a:gd name="connsiteY22" fmla="*/ 740133 h 2587983"/>
              <a:gd name="connsiteX23" fmla="*/ 476250 w 1247775"/>
              <a:gd name="connsiteY23" fmla="*/ 692508 h 2587983"/>
              <a:gd name="connsiteX24" fmla="*/ 523875 w 1247775"/>
              <a:gd name="connsiteY24" fmla="*/ 625833 h 2587983"/>
              <a:gd name="connsiteX25" fmla="*/ 571500 w 1247775"/>
              <a:gd name="connsiteY25" fmla="*/ 578208 h 2587983"/>
              <a:gd name="connsiteX26" fmla="*/ 638175 w 1247775"/>
              <a:gd name="connsiteY26" fmla="*/ 502008 h 2587983"/>
              <a:gd name="connsiteX27" fmla="*/ 714375 w 1247775"/>
              <a:gd name="connsiteY27" fmla="*/ 416283 h 2587983"/>
              <a:gd name="connsiteX28" fmla="*/ 800100 w 1247775"/>
              <a:gd name="connsiteY28" fmla="*/ 340083 h 2587983"/>
              <a:gd name="connsiteX29" fmla="*/ 819150 w 1247775"/>
              <a:gd name="connsiteY29" fmla="*/ 311508 h 2587983"/>
              <a:gd name="connsiteX30" fmla="*/ 1076325 w 1247775"/>
              <a:gd name="connsiteY30" fmla="*/ 140058 h 2587983"/>
              <a:gd name="connsiteX31" fmla="*/ 1190625 w 1247775"/>
              <a:gd name="connsiteY31" fmla="*/ 63858 h 2587983"/>
              <a:gd name="connsiteX32" fmla="*/ 1238250 w 1247775"/>
              <a:gd name="connsiteY32" fmla="*/ 25758 h 2587983"/>
              <a:gd name="connsiteX33" fmla="*/ 1247775 w 1247775"/>
              <a:gd name="connsiteY33" fmla="*/ 25758 h 2587983"/>
              <a:gd name="connsiteX0" fmla="*/ 0 w 1247775"/>
              <a:gd name="connsiteY0" fmla="*/ 2587983 h 2587983"/>
              <a:gd name="connsiteX1" fmla="*/ 19050 w 1247775"/>
              <a:gd name="connsiteY1" fmla="*/ 1987908 h 2587983"/>
              <a:gd name="connsiteX2" fmla="*/ 76200 w 1247775"/>
              <a:gd name="connsiteY2" fmla="*/ 1606908 h 2587983"/>
              <a:gd name="connsiteX3" fmla="*/ 95250 w 1247775"/>
              <a:gd name="connsiteY3" fmla="*/ 1549758 h 2587983"/>
              <a:gd name="connsiteX4" fmla="*/ 123825 w 1247775"/>
              <a:gd name="connsiteY4" fmla="*/ 1464033 h 2587983"/>
              <a:gd name="connsiteX5" fmla="*/ 133350 w 1247775"/>
              <a:gd name="connsiteY5" fmla="*/ 1425933 h 2587983"/>
              <a:gd name="connsiteX6" fmla="*/ 152400 w 1247775"/>
              <a:gd name="connsiteY6" fmla="*/ 1368783 h 2587983"/>
              <a:gd name="connsiteX7" fmla="*/ 161925 w 1247775"/>
              <a:gd name="connsiteY7" fmla="*/ 1321158 h 2587983"/>
              <a:gd name="connsiteX8" fmla="*/ 180975 w 1247775"/>
              <a:gd name="connsiteY8" fmla="*/ 1264008 h 2587983"/>
              <a:gd name="connsiteX9" fmla="*/ 200025 w 1247775"/>
              <a:gd name="connsiteY9" fmla="*/ 1206858 h 2587983"/>
              <a:gd name="connsiteX10" fmla="*/ 219075 w 1247775"/>
              <a:gd name="connsiteY10" fmla="*/ 1178283 h 2587983"/>
              <a:gd name="connsiteX11" fmla="*/ 247650 w 1247775"/>
              <a:gd name="connsiteY11" fmla="*/ 1111608 h 2587983"/>
              <a:gd name="connsiteX12" fmla="*/ 266700 w 1247775"/>
              <a:gd name="connsiteY12" fmla="*/ 1083033 h 2587983"/>
              <a:gd name="connsiteX13" fmla="*/ 276225 w 1247775"/>
              <a:gd name="connsiteY13" fmla="*/ 1054458 h 2587983"/>
              <a:gd name="connsiteX14" fmla="*/ 295275 w 1247775"/>
              <a:gd name="connsiteY14" fmla="*/ 1006833 h 2587983"/>
              <a:gd name="connsiteX15" fmla="*/ 314325 w 1247775"/>
              <a:gd name="connsiteY15" fmla="*/ 978258 h 2587983"/>
              <a:gd name="connsiteX16" fmla="*/ 323850 w 1247775"/>
              <a:gd name="connsiteY16" fmla="*/ 949683 h 2587983"/>
              <a:gd name="connsiteX17" fmla="*/ 342900 w 1247775"/>
              <a:gd name="connsiteY17" fmla="*/ 921108 h 2587983"/>
              <a:gd name="connsiteX18" fmla="*/ 352425 w 1247775"/>
              <a:gd name="connsiteY18" fmla="*/ 892533 h 2587983"/>
              <a:gd name="connsiteX19" fmla="*/ 381000 w 1247775"/>
              <a:gd name="connsiteY19" fmla="*/ 844908 h 2587983"/>
              <a:gd name="connsiteX20" fmla="*/ 390525 w 1247775"/>
              <a:gd name="connsiteY20" fmla="*/ 816333 h 2587983"/>
              <a:gd name="connsiteX21" fmla="*/ 419100 w 1247775"/>
              <a:gd name="connsiteY21" fmla="*/ 768708 h 2587983"/>
              <a:gd name="connsiteX22" fmla="*/ 438150 w 1247775"/>
              <a:gd name="connsiteY22" fmla="*/ 740133 h 2587983"/>
              <a:gd name="connsiteX23" fmla="*/ 476250 w 1247775"/>
              <a:gd name="connsiteY23" fmla="*/ 692508 h 2587983"/>
              <a:gd name="connsiteX24" fmla="*/ 523875 w 1247775"/>
              <a:gd name="connsiteY24" fmla="*/ 625833 h 2587983"/>
              <a:gd name="connsiteX25" fmla="*/ 571500 w 1247775"/>
              <a:gd name="connsiteY25" fmla="*/ 578208 h 2587983"/>
              <a:gd name="connsiteX26" fmla="*/ 638175 w 1247775"/>
              <a:gd name="connsiteY26" fmla="*/ 502008 h 2587983"/>
              <a:gd name="connsiteX27" fmla="*/ 714375 w 1247775"/>
              <a:gd name="connsiteY27" fmla="*/ 416283 h 2587983"/>
              <a:gd name="connsiteX28" fmla="*/ 800100 w 1247775"/>
              <a:gd name="connsiteY28" fmla="*/ 340083 h 2587983"/>
              <a:gd name="connsiteX29" fmla="*/ 819150 w 1247775"/>
              <a:gd name="connsiteY29" fmla="*/ 311508 h 2587983"/>
              <a:gd name="connsiteX30" fmla="*/ 1076325 w 1247775"/>
              <a:gd name="connsiteY30" fmla="*/ 140058 h 2587983"/>
              <a:gd name="connsiteX31" fmla="*/ 1190625 w 1247775"/>
              <a:gd name="connsiteY31" fmla="*/ 63858 h 2587983"/>
              <a:gd name="connsiteX32" fmla="*/ 1238250 w 1247775"/>
              <a:gd name="connsiteY32" fmla="*/ 25758 h 2587983"/>
              <a:gd name="connsiteX33" fmla="*/ 1247775 w 1247775"/>
              <a:gd name="connsiteY33" fmla="*/ 25758 h 2587983"/>
              <a:gd name="connsiteX0" fmla="*/ 0 w 1247775"/>
              <a:gd name="connsiteY0" fmla="*/ 2587983 h 2587983"/>
              <a:gd name="connsiteX1" fmla="*/ 19050 w 1247775"/>
              <a:gd name="connsiteY1" fmla="*/ 1987908 h 2587983"/>
              <a:gd name="connsiteX2" fmla="*/ 76200 w 1247775"/>
              <a:gd name="connsiteY2" fmla="*/ 1606908 h 2587983"/>
              <a:gd name="connsiteX3" fmla="*/ 95250 w 1247775"/>
              <a:gd name="connsiteY3" fmla="*/ 1549758 h 2587983"/>
              <a:gd name="connsiteX4" fmla="*/ 123825 w 1247775"/>
              <a:gd name="connsiteY4" fmla="*/ 1464033 h 2587983"/>
              <a:gd name="connsiteX5" fmla="*/ 133350 w 1247775"/>
              <a:gd name="connsiteY5" fmla="*/ 1425933 h 2587983"/>
              <a:gd name="connsiteX6" fmla="*/ 152400 w 1247775"/>
              <a:gd name="connsiteY6" fmla="*/ 1368783 h 2587983"/>
              <a:gd name="connsiteX7" fmla="*/ 161925 w 1247775"/>
              <a:gd name="connsiteY7" fmla="*/ 1321158 h 2587983"/>
              <a:gd name="connsiteX8" fmla="*/ 180975 w 1247775"/>
              <a:gd name="connsiteY8" fmla="*/ 1264008 h 2587983"/>
              <a:gd name="connsiteX9" fmla="*/ 200025 w 1247775"/>
              <a:gd name="connsiteY9" fmla="*/ 1206858 h 2587983"/>
              <a:gd name="connsiteX10" fmla="*/ 219075 w 1247775"/>
              <a:gd name="connsiteY10" fmla="*/ 1178283 h 2587983"/>
              <a:gd name="connsiteX11" fmla="*/ 247650 w 1247775"/>
              <a:gd name="connsiteY11" fmla="*/ 1111608 h 2587983"/>
              <a:gd name="connsiteX12" fmla="*/ 266700 w 1247775"/>
              <a:gd name="connsiteY12" fmla="*/ 1083033 h 2587983"/>
              <a:gd name="connsiteX13" fmla="*/ 276225 w 1247775"/>
              <a:gd name="connsiteY13" fmla="*/ 1054458 h 2587983"/>
              <a:gd name="connsiteX14" fmla="*/ 295275 w 1247775"/>
              <a:gd name="connsiteY14" fmla="*/ 1006833 h 2587983"/>
              <a:gd name="connsiteX15" fmla="*/ 314325 w 1247775"/>
              <a:gd name="connsiteY15" fmla="*/ 978258 h 2587983"/>
              <a:gd name="connsiteX16" fmla="*/ 323850 w 1247775"/>
              <a:gd name="connsiteY16" fmla="*/ 949683 h 2587983"/>
              <a:gd name="connsiteX17" fmla="*/ 342900 w 1247775"/>
              <a:gd name="connsiteY17" fmla="*/ 921108 h 2587983"/>
              <a:gd name="connsiteX18" fmla="*/ 352425 w 1247775"/>
              <a:gd name="connsiteY18" fmla="*/ 892533 h 2587983"/>
              <a:gd name="connsiteX19" fmla="*/ 381000 w 1247775"/>
              <a:gd name="connsiteY19" fmla="*/ 844908 h 2587983"/>
              <a:gd name="connsiteX20" fmla="*/ 390525 w 1247775"/>
              <a:gd name="connsiteY20" fmla="*/ 816333 h 2587983"/>
              <a:gd name="connsiteX21" fmla="*/ 419100 w 1247775"/>
              <a:gd name="connsiteY21" fmla="*/ 768708 h 2587983"/>
              <a:gd name="connsiteX22" fmla="*/ 438150 w 1247775"/>
              <a:gd name="connsiteY22" fmla="*/ 740133 h 2587983"/>
              <a:gd name="connsiteX23" fmla="*/ 476250 w 1247775"/>
              <a:gd name="connsiteY23" fmla="*/ 692508 h 2587983"/>
              <a:gd name="connsiteX24" fmla="*/ 523875 w 1247775"/>
              <a:gd name="connsiteY24" fmla="*/ 625833 h 2587983"/>
              <a:gd name="connsiteX25" fmla="*/ 571500 w 1247775"/>
              <a:gd name="connsiteY25" fmla="*/ 578208 h 2587983"/>
              <a:gd name="connsiteX26" fmla="*/ 638175 w 1247775"/>
              <a:gd name="connsiteY26" fmla="*/ 502008 h 2587983"/>
              <a:gd name="connsiteX27" fmla="*/ 714375 w 1247775"/>
              <a:gd name="connsiteY27" fmla="*/ 416283 h 2587983"/>
              <a:gd name="connsiteX28" fmla="*/ 800100 w 1247775"/>
              <a:gd name="connsiteY28" fmla="*/ 340083 h 2587983"/>
              <a:gd name="connsiteX29" fmla="*/ 819150 w 1247775"/>
              <a:gd name="connsiteY29" fmla="*/ 311508 h 2587983"/>
              <a:gd name="connsiteX30" fmla="*/ 1076325 w 1247775"/>
              <a:gd name="connsiteY30" fmla="*/ 140058 h 2587983"/>
              <a:gd name="connsiteX31" fmla="*/ 1190625 w 1247775"/>
              <a:gd name="connsiteY31" fmla="*/ 63858 h 2587983"/>
              <a:gd name="connsiteX32" fmla="*/ 1238250 w 1247775"/>
              <a:gd name="connsiteY32" fmla="*/ 25758 h 2587983"/>
              <a:gd name="connsiteX33" fmla="*/ 1247775 w 1247775"/>
              <a:gd name="connsiteY33" fmla="*/ 25758 h 2587983"/>
              <a:gd name="connsiteX0" fmla="*/ 0 w 1247775"/>
              <a:gd name="connsiteY0" fmla="*/ 2587983 h 2587983"/>
              <a:gd name="connsiteX1" fmla="*/ 19050 w 1247775"/>
              <a:gd name="connsiteY1" fmla="*/ 1987908 h 2587983"/>
              <a:gd name="connsiteX2" fmla="*/ 76200 w 1247775"/>
              <a:gd name="connsiteY2" fmla="*/ 1606908 h 2587983"/>
              <a:gd name="connsiteX3" fmla="*/ 95250 w 1247775"/>
              <a:gd name="connsiteY3" fmla="*/ 1549758 h 2587983"/>
              <a:gd name="connsiteX4" fmla="*/ 123825 w 1247775"/>
              <a:gd name="connsiteY4" fmla="*/ 1464033 h 2587983"/>
              <a:gd name="connsiteX5" fmla="*/ 133350 w 1247775"/>
              <a:gd name="connsiteY5" fmla="*/ 1425933 h 2587983"/>
              <a:gd name="connsiteX6" fmla="*/ 152400 w 1247775"/>
              <a:gd name="connsiteY6" fmla="*/ 1368783 h 2587983"/>
              <a:gd name="connsiteX7" fmla="*/ 161925 w 1247775"/>
              <a:gd name="connsiteY7" fmla="*/ 1321158 h 2587983"/>
              <a:gd name="connsiteX8" fmla="*/ 180975 w 1247775"/>
              <a:gd name="connsiteY8" fmla="*/ 1264008 h 2587983"/>
              <a:gd name="connsiteX9" fmla="*/ 200025 w 1247775"/>
              <a:gd name="connsiteY9" fmla="*/ 1206858 h 2587983"/>
              <a:gd name="connsiteX10" fmla="*/ 219075 w 1247775"/>
              <a:gd name="connsiteY10" fmla="*/ 1178283 h 2587983"/>
              <a:gd name="connsiteX11" fmla="*/ 247650 w 1247775"/>
              <a:gd name="connsiteY11" fmla="*/ 1111608 h 2587983"/>
              <a:gd name="connsiteX12" fmla="*/ 266700 w 1247775"/>
              <a:gd name="connsiteY12" fmla="*/ 1083033 h 2587983"/>
              <a:gd name="connsiteX13" fmla="*/ 276225 w 1247775"/>
              <a:gd name="connsiteY13" fmla="*/ 1054458 h 2587983"/>
              <a:gd name="connsiteX14" fmla="*/ 295275 w 1247775"/>
              <a:gd name="connsiteY14" fmla="*/ 1006833 h 2587983"/>
              <a:gd name="connsiteX15" fmla="*/ 314325 w 1247775"/>
              <a:gd name="connsiteY15" fmla="*/ 978258 h 2587983"/>
              <a:gd name="connsiteX16" fmla="*/ 323850 w 1247775"/>
              <a:gd name="connsiteY16" fmla="*/ 949683 h 2587983"/>
              <a:gd name="connsiteX17" fmla="*/ 342900 w 1247775"/>
              <a:gd name="connsiteY17" fmla="*/ 921108 h 2587983"/>
              <a:gd name="connsiteX18" fmla="*/ 352425 w 1247775"/>
              <a:gd name="connsiteY18" fmla="*/ 892533 h 2587983"/>
              <a:gd name="connsiteX19" fmla="*/ 381000 w 1247775"/>
              <a:gd name="connsiteY19" fmla="*/ 844908 h 2587983"/>
              <a:gd name="connsiteX20" fmla="*/ 390525 w 1247775"/>
              <a:gd name="connsiteY20" fmla="*/ 816333 h 2587983"/>
              <a:gd name="connsiteX21" fmla="*/ 419100 w 1247775"/>
              <a:gd name="connsiteY21" fmla="*/ 768708 h 2587983"/>
              <a:gd name="connsiteX22" fmla="*/ 438150 w 1247775"/>
              <a:gd name="connsiteY22" fmla="*/ 740133 h 2587983"/>
              <a:gd name="connsiteX23" fmla="*/ 476250 w 1247775"/>
              <a:gd name="connsiteY23" fmla="*/ 692508 h 2587983"/>
              <a:gd name="connsiteX24" fmla="*/ 523875 w 1247775"/>
              <a:gd name="connsiteY24" fmla="*/ 625833 h 2587983"/>
              <a:gd name="connsiteX25" fmla="*/ 571500 w 1247775"/>
              <a:gd name="connsiteY25" fmla="*/ 578208 h 2587983"/>
              <a:gd name="connsiteX26" fmla="*/ 638175 w 1247775"/>
              <a:gd name="connsiteY26" fmla="*/ 502008 h 2587983"/>
              <a:gd name="connsiteX27" fmla="*/ 714375 w 1247775"/>
              <a:gd name="connsiteY27" fmla="*/ 416283 h 2587983"/>
              <a:gd name="connsiteX28" fmla="*/ 800100 w 1247775"/>
              <a:gd name="connsiteY28" fmla="*/ 340083 h 2587983"/>
              <a:gd name="connsiteX29" fmla="*/ 819150 w 1247775"/>
              <a:gd name="connsiteY29" fmla="*/ 311508 h 2587983"/>
              <a:gd name="connsiteX30" fmla="*/ 1190625 w 1247775"/>
              <a:gd name="connsiteY30" fmla="*/ 63858 h 2587983"/>
              <a:gd name="connsiteX31" fmla="*/ 1238250 w 1247775"/>
              <a:gd name="connsiteY31" fmla="*/ 25758 h 2587983"/>
              <a:gd name="connsiteX32" fmla="*/ 1247775 w 1247775"/>
              <a:gd name="connsiteY32" fmla="*/ 25758 h 2587983"/>
              <a:gd name="connsiteX0" fmla="*/ 0 w 1247775"/>
              <a:gd name="connsiteY0" fmla="*/ 2587983 h 2587983"/>
              <a:gd name="connsiteX1" fmla="*/ 19050 w 1247775"/>
              <a:gd name="connsiteY1" fmla="*/ 1987908 h 2587983"/>
              <a:gd name="connsiteX2" fmla="*/ 76200 w 1247775"/>
              <a:gd name="connsiteY2" fmla="*/ 1606908 h 2587983"/>
              <a:gd name="connsiteX3" fmla="*/ 95250 w 1247775"/>
              <a:gd name="connsiteY3" fmla="*/ 1549758 h 2587983"/>
              <a:gd name="connsiteX4" fmla="*/ 123825 w 1247775"/>
              <a:gd name="connsiteY4" fmla="*/ 1464033 h 2587983"/>
              <a:gd name="connsiteX5" fmla="*/ 133350 w 1247775"/>
              <a:gd name="connsiteY5" fmla="*/ 1425933 h 2587983"/>
              <a:gd name="connsiteX6" fmla="*/ 152400 w 1247775"/>
              <a:gd name="connsiteY6" fmla="*/ 1368783 h 2587983"/>
              <a:gd name="connsiteX7" fmla="*/ 161925 w 1247775"/>
              <a:gd name="connsiteY7" fmla="*/ 1321158 h 2587983"/>
              <a:gd name="connsiteX8" fmla="*/ 180975 w 1247775"/>
              <a:gd name="connsiteY8" fmla="*/ 1264008 h 2587983"/>
              <a:gd name="connsiteX9" fmla="*/ 200025 w 1247775"/>
              <a:gd name="connsiteY9" fmla="*/ 1206858 h 2587983"/>
              <a:gd name="connsiteX10" fmla="*/ 219075 w 1247775"/>
              <a:gd name="connsiteY10" fmla="*/ 1178283 h 2587983"/>
              <a:gd name="connsiteX11" fmla="*/ 247650 w 1247775"/>
              <a:gd name="connsiteY11" fmla="*/ 1111608 h 2587983"/>
              <a:gd name="connsiteX12" fmla="*/ 266700 w 1247775"/>
              <a:gd name="connsiteY12" fmla="*/ 1083033 h 2587983"/>
              <a:gd name="connsiteX13" fmla="*/ 276225 w 1247775"/>
              <a:gd name="connsiteY13" fmla="*/ 1054458 h 2587983"/>
              <a:gd name="connsiteX14" fmla="*/ 295275 w 1247775"/>
              <a:gd name="connsiteY14" fmla="*/ 1006833 h 2587983"/>
              <a:gd name="connsiteX15" fmla="*/ 314325 w 1247775"/>
              <a:gd name="connsiteY15" fmla="*/ 978258 h 2587983"/>
              <a:gd name="connsiteX16" fmla="*/ 323850 w 1247775"/>
              <a:gd name="connsiteY16" fmla="*/ 949683 h 2587983"/>
              <a:gd name="connsiteX17" fmla="*/ 342900 w 1247775"/>
              <a:gd name="connsiteY17" fmla="*/ 921108 h 2587983"/>
              <a:gd name="connsiteX18" fmla="*/ 352425 w 1247775"/>
              <a:gd name="connsiteY18" fmla="*/ 892533 h 2587983"/>
              <a:gd name="connsiteX19" fmla="*/ 381000 w 1247775"/>
              <a:gd name="connsiteY19" fmla="*/ 844908 h 2587983"/>
              <a:gd name="connsiteX20" fmla="*/ 390525 w 1247775"/>
              <a:gd name="connsiteY20" fmla="*/ 816333 h 2587983"/>
              <a:gd name="connsiteX21" fmla="*/ 419100 w 1247775"/>
              <a:gd name="connsiteY21" fmla="*/ 768708 h 2587983"/>
              <a:gd name="connsiteX22" fmla="*/ 438150 w 1247775"/>
              <a:gd name="connsiteY22" fmla="*/ 740133 h 2587983"/>
              <a:gd name="connsiteX23" fmla="*/ 476250 w 1247775"/>
              <a:gd name="connsiteY23" fmla="*/ 692508 h 2587983"/>
              <a:gd name="connsiteX24" fmla="*/ 523875 w 1247775"/>
              <a:gd name="connsiteY24" fmla="*/ 625833 h 2587983"/>
              <a:gd name="connsiteX25" fmla="*/ 571500 w 1247775"/>
              <a:gd name="connsiteY25" fmla="*/ 578208 h 2587983"/>
              <a:gd name="connsiteX26" fmla="*/ 638175 w 1247775"/>
              <a:gd name="connsiteY26" fmla="*/ 502008 h 2587983"/>
              <a:gd name="connsiteX27" fmla="*/ 714375 w 1247775"/>
              <a:gd name="connsiteY27" fmla="*/ 416283 h 2587983"/>
              <a:gd name="connsiteX28" fmla="*/ 800100 w 1247775"/>
              <a:gd name="connsiteY28" fmla="*/ 340083 h 2587983"/>
              <a:gd name="connsiteX29" fmla="*/ 819150 w 1247775"/>
              <a:gd name="connsiteY29" fmla="*/ 311508 h 2587983"/>
              <a:gd name="connsiteX30" fmla="*/ 1023200 w 1247775"/>
              <a:gd name="connsiteY30" fmla="*/ 160450 h 2587983"/>
              <a:gd name="connsiteX31" fmla="*/ 1238250 w 1247775"/>
              <a:gd name="connsiteY31" fmla="*/ 25758 h 2587983"/>
              <a:gd name="connsiteX32" fmla="*/ 1247775 w 1247775"/>
              <a:gd name="connsiteY32" fmla="*/ 25758 h 2587983"/>
              <a:gd name="connsiteX0" fmla="*/ 0 w 1238250"/>
              <a:gd name="connsiteY0" fmla="*/ 2562225 h 2562225"/>
              <a:gd name="connsiteX1" fmla="*/ 19050 w 1238250"/>
              <a:gd name="connsiteY1" fmla="*/ 1962150 h 2562225"/>
              <a:gd name="connsiteX2" fmla="*/ 76200 w 1238250"/>
              <a:gd name="connsiteY2" fmla="*/ 1581150 h 2562225"/>
              <a:gd name="connsiteX3" fmla="*/ 95250 w 1238250"/>
              <a:gd name="connsiteY3" fmla="*/ 1524000 h 2562225"/>
              <a:gd name="connsiteX4" fmla="*/ 123825 w 1238250"/>
              <a:gd name="connsiteY4" fmla="*/ 1438275 h 2562225"/>
              <a:gd name="connsiteX5" fmla="*/ 133350 w 1238250"/>
              <a:gd name="connsiteY5" fmla="*/ 1400175 h 2562225"/>
              <a:gd name="connsiteX6" fmla="*/ 152400 w 1238250"/>
              <a:gd name="connsiteY6" fmla="*/ 1343025 h 2562225"/>
              <a:gd name="connsiteX7" fmla="*/ 161925 w 1238250"/>
              <a:gd name="connsiteY7" fmla="*/ 1295400 h 2562225"/>
              <a:gd name="connsiteX8" fmla="*/ 180975 w 1238250"/>
              <a:gd name="connsiteY8" fmla="*/ 1238250 h 2562225"/>
              <a:gd name="connsiteX9" fmla="*/ 200025 w 1238250"/>
              <a:gd name="connsiteY9" fmla="*/ 1181100 h 2562225"/>
              <a:gd name="connsiteX10" fmla="*/ 219075 w 1238250"/>
              <a:gd name="connsiteY10" fmla="*/ 1152525 h 2562225"/>
              <a:gd name="connsiteX11" fmla="*/ 247650 w 1238250"/>
              <a:gd name="connsiteY11" fmla="*/ 1085850 h 2562225"/>
              <a:gd name="connsiteX12" fmla="*/ 266700 w 1238250"/>
              <a:gd name="connsiteY12" fmla="*/ 1057275 h 2562225"/>
              <a:gd name="connsiteX13" fmla="*/ 276225 w 1238250"/>
              <a:gd name="connsiteY13" fmla="*/ 1028700 h 2562225"/>
              <a:gd name="connsiteX14" fmla="*/ 295275 w 1238250"/>
              <a:gd name="connsiteY14" fmla="*/ 981075 h 2562225"/>
              <a:gd name="connsiteX15" fmla="*/ 314325 w 1238250"/>
              <a:gd name="connsiteY15" fmla="*/ 952500 h 2562225"/>
              <a:gd name="connsiteX16" fmla="*/ 323850 w 1238250"/>
              <a:gd name="connsiteY16" fmla="*/ 923925 h 2562225"/>
              <a:gd name="connsiteX17" fmla="*/ 342900 w 1238250"/>
              <a:gd name="connsiteY17" fmla="*/ 895350 h 2562225"/>
              <a:gd name="connsiteX18" fmla="*/ 352425 w 1238250"/>
              <a:gd name="connsiteY18" fmla="*/ 866775 h 2562225"/>
              <a:gd name="connsiteX19" fmla="*/ 381000 w 1238250"/>
              <a:gd name="connsiteY19" fmla="*/ 819150 h 2562225"/>
              <a:gd name="connsiteX20" fmla="*/ 390525 w 1238250"/>
              <a:gd name="connsiteY20" fmla="*/ 790575 h 2562225"/>
              <a:gd name="connsiteX21" fmla="*/ 419100 w 1238250"/>
              <a:gd name="connsiteY21" fmla="*/ 742950 h 2562225"/>
              <a:gd name="connsiteX22" fmla="*/ 438150 w 1238250"/>
              <a:gd name="connsiteY22" fmla="*/ 714375 h 2562225"/>
              <a:gd name="connsiteX23" fmla="*/ 476250 w 1238250"/>
              <a:gd name="connsiteY23" fmla="*/ 666750 h 2562225"/>
              <a:gd name="connsiteX24" fmla="*/ 523875 w 1238250"/>
              <a:gd name="connsiteY24" fmla="*/ 600075 h 2562225"/>
              <a:gd name="connsiteX25" fmla="*/ 571500 w 1238250"/>
              <a:gd name="connsiteY25" fmla="*/ 552450 h 2562225"/>
              <a:gd name="connsiteX26" fmla="*/ 638175 w 1238250"/>
              <a:gd name="connsiteY26" fmla="*/ 476250 h 2562225"/>
              <a:gd name="connsiteX27" fmla="*/ 714375 w 1238250"/>
              <a:gd name="connsiteY27" fmla="*/ 390525 h 2562225"/>
              <a:gd name="connsiteX28" fmla="*/ 800100 w 1238250"/>
              <a:gd name="connsiteY28" fmla="*/ 314325 h 2562225"/>
              <a:gd name="connsiteX29" fmla="*/ 819150 w 1238250"/>
              <a:gd name="connsiteY29" fmla="*/ 285750 h 2562225"/>
              <a:gd name="connsiteX30" fmla="*/ 1023200 w 1238250"/>
              <a:gd name="connsiteY30" fmla="*/ 134692 h 2562225"/>
              <a:gd name="connsiteX31" fmla="*/ 1238250 w 1238250"/>
              <a:gd name="connsiteY31" fmla="*/ 0 h 2562225"/>
              <a:gd name="connsiteX0" fmla="*/ 0 w 1240080"/>
              <a:gd name="connsiteY0" fmla="*/ 2591659 h 2591659"/>
              <a:gd name="connsiteX1" fmla="*/ 19050 w 1240080"/>
              <a:gd name="connsiteY1" fmla="*/ 1991584 h 2591659"/>
              <a:gd name="connsiteX2" fmla="*/ 76200 w 1240080"/>
              <a:gd name="connsiteY2" fmla="*/ 1610584 h 2591659"/>
              <a:gd name="connsiteX3" fmla="*/ 95250 w 1240080"/>
              <a:gd name="connsiteY3" fmla="*/ 1553434 h 2591659"/>
              <a:gd name="connsiteX4" fmla="*/ 123825 w 1240080"/>
              <a:gd name="connsiteY4" fmla="*/ 1467709 h 2591659"/>
              <a:gd name="connsiteX5" fmla="*/ 133350 w 1240080"/>
              <a:gd name="connsiteY5" fmla="*/ 1429609 h 2591659"/>
              <a:gd name="connsiteX6" fmla="*/ 152400 w 1240080"/>
              <a:gd name="connsiteY6" fmla="*/ 1372459 h 2591659"/>
              <a:gd name="connsiteX7" fmla="*/ 161925 w 1240080"/>
              <a:gd name="connsiteY7" fmla="*/ 1324834 h 2591659"/>
              <a:gd name="connsiteX8" fmla="*/ 180975 w 1240080"/>
              <a:gd name="connsiteY8" fmla="*/ 1267684 h 2591659"/>
              <a:gd name="connsiteX9" fmla="*/ 200025 w 1240080"/>
              <a:gd name="connsiteY9" fmla="*/ 1210534 h 2591659"/>
              <a:gd name="connsiteX10" fmla="*/ 219075 w 1240080"/>
              <a:gd name="connsiteY10" fmla="*/ 1181959 h 2591659"/>
              <a:gd name="connsiteX11" fmla="*/ 247650 w 1240080"/>
              <a:gd name="connsiteY11" fmla="*/ 1115284 h 2591659"/>
              <a:gd name="connsiteX12" fmla="*/ 266700 w 1240080"/>
              <a:gd name="connsiteY12" fmla="*/ 1086709 h 2591659"/>
              <a:gd name="connsiteX13" fmla="*/ 276225 w 1240080"/>
              <a:gd name="connsiteY13" fmla="*/ 1058134 h 2591659"/>
              <a:gd name="connsiteX14" fmla="*/ 295275 w 1240080"/>
              <a:gd name="connsiteY14" fmla="*/ 1010509 h 2591659"/>
              <a:gd name="connsiteX15" fmla="*/ 314325 w 1240080"/>
              <a:gd name="connsiteY15" fmla="*/ 981934 h 2591659"/>
              <a:gd name="connsiteX16" fmla="*/ 323850 w 1240080"/>
              <a:gd name="connsiteY16" fmla="*/ 953359 h 2591659"/>
              <a:gd name="connsiteX17" fmla="*/ 342900 w 1240080"/>
              <a:gd name="connsiteY17" fmla="*/ 924784 h 2591659"/>
              <a:gd name="connsiteX18" fmla="*/ 352425 w 1240080"/>
              <a:gd name="connsiteY18" fmla="*/ 896209 h 2591659"/>
              <a:gd name="connsiteX19" fmla="*/ 381000 w 1240080"/>
              <a:gd name="connsiteY19" fmla="*/ 848584 h 2591659"/>
              <a:gd name="connsiteX20" fmla="*/ 390525 w 1240080"/>
              <a:gd name="connsiteY20" fmla="*/ 820009 h 2591659"/>
              <a:gd name="connsiteX21" fmla="*/ 419100 w 1240080"/>
              <a:gd name="connsiteY21" fmla="*/ 772384 h 2591659"/>
              <a:gd name="connsiteX22" fmla="*/ 438150 w 1240080"/>
              <a:gd name="connsiteY22" fmla="*/ 743809 h 2591659"/>
              <a:gd name="connsiteX23" fmla="*/ 476250 w 1240080"/>
              <a:gd name="connsiteY23" fmla="*/ 696184 h 2591659"/>
              <a:gd name="connsiteX24" fmla="*/ 523875 w 1240080"/>
              <a:gd name="connsiteY24" fmla="*/ 629509 h 2591659"/>
              <a:gd name="connsiteX25" fmla="*/ 571500 w 1240080"/>
              <a:gd name="connsiteY25" fmla="*/ 581884 h 2591659"/>
              <a:gd name="connsiteX26" fmla="*/ 638175 w 1240080"/>
              <a:gd name="connsiteY26" fmla="*/ 505684 h 2591659"/>
              <a:gd name="connsiteX27" fmla="*/ 714375 w 1240080"/>
              <a:gd name="connsiteY27" fmla="*/ 419959 h 2591659"/>
              <a:gd name="connsiteX28" fmla="*/ 800100 w 1240080"/>
              <a:gd name="connsiteY28" fmla="*/ 343759 h 2591659"/>
              <a:gd name="connsiteX29" fmla="*/ 819150 w 1240080"/>
              <a:gd name="connsiteY29" fmla="*/ 315184 h 2591659"/>
              <a:gd name="connsiteX30" fmla="*/ 1023200 w 1240080"/>
              <a:gd name="connsiteY30" fmla="*/ 164126 h 2591659"/>
              <a:gd name="connsiteX31" fmla="*/ 1238250 w 1240080"/>
              <a:gd name="connsiteY31" fmla="*/ 29434 h 2591659"/>
              <a:gd name="connsiteX0" fmla="*/ 0 w 1240080"/>
              <a:gd name="connsiteY0" fmla="*/ 2591659 h 2591659"/>
              <a:gd name="connsiteX1" fmla="*/ 19050 w 1240080"/>
              <a:gd name="connsiteY1" fmla="*/ 1991584 h 2591659"/>
              <a:gd name="connsiteX2" fmla="*/ 76200 w 1240080"/>
              <a:gd name="connsiteY2" fmla="*/ 1610584 h 2591659"/>
              <a:gd name="connsiteX3" fmla="*/ 95250 w 1240080"/>
              <a:gd name="connsiteY3" fmla="*/ 1553434 h 2591659"/>
              <a:gd name="connsiteX4" fmla="*/ 123825 w 1240080"/>
              <a:gd name="connsiteY4" fmla="*/ 1467709 h 2591659"/>
              <a:gd name="connsiteX5" fmla="*/ 133350 w 1240080"/>
              <a:gd name="connsiteY5" fmla="*/ 1429609 h 2591659"/>
              <a:gd name="connsiteX6" fmla="*/ 152400 w 1240080"/>
              <a:gd name="connsiteY6" fmla="*/ 1372459 h 2591659"/>
              <a:gd name="connsiteX7" fmla="*/ 161925 w 1240080"/>
              <a:gd name="connsiteY7" fmla="*/ 1324834 h 2591659"/>
              <a:gd name="connsiteX8" fmla="*/ 180975 w 1240080"/>
              <a:gd name="connsiteY8" fmla="*/ 1267684 h 2591659"/>
              <a:gd name="connsiteX9" fmla="*/ 200025 w 1240080"/>
              <a:gd name="connsiteY9" fmla="*/ 1210534 h 2591659"/>
              <a:gd name="connsiteX10" fmla="*/ 219075 w 1240080"/>
              <a:gd name="connsiteY10" fmla="*/ 1181959 h 2591659"/>
              <a:gd name="connsiteX11" fmla="*/ 247650 w 1240080"/>
              <a:gd name="connsiteY11" fmla="*/ 1115284 h 2591659"/>
              <a:gd name="connsiteX12" fmla="*/ 266700 w 1240080"/>
              <a:gd name="connsiteY12" fmla="*/ 1086709 h 2591659"/>
              <a:gd name="connsiteX13" fmla="*/ 276225 w 1240080"/>
              <a:gd name="connsiteY13" fmla="*/ 1058134 h 2591659"/>
              <a:gd name="connsiteX14" fmla="*/ 295275 w 1240080"/>
              <a:gd name="connsiteY14" fmla="*/ 1010509 h 2591659"/>
              <a:gd name="connsiteX15" fmla="*/ 314325 w 1240080"/>
              <a:gd name="connsiteY15" fmla="*/ 981934 h 2591659"/>
              <a:gd name="connsiteX16" fmla="*/ 323850 w 1240080"/>
              <a:gd name="connsiteY16" fmla="*/ 953359 h 2591659"/>
              <a:gd name="connsiteX17" fmla="*/ 342900 w 1240080"/>
              <a:gd name="connsiteY17" fmla="*/ 924784 h 2591659"/>
              <a:gd name="connsiteX18" fmla="*/ 352425 w 1240080"/>
              <a:gd name="connsiteY18" fmla="*/ 896209 h 2591659"/>
              <a:gd name="connsiteX19" fmla="*/ 381000 w 1240080"/>
              <a:gd name="connsiteY19" fmla="*/ 848584 h 2591659"/>
              <a:gd name="connsiteX20" fmla="*/ 390525 w 1240080"/>
              <a:gd name="connsiteY20" fmla="*/ 820009 h 2591659"/>
              <a:gd name="connsiteX21" fmla="*/ 419100 w 1240080"/>
              <a:gd name="connsiteY21" fmla="*/ 772384 h 2591659"/>
              <a:gd name="connsiteX22" fmla="*/ 438150 w 1240080"/>
              <a:gd name="connsiteY22" fmla="*/ 743809 h 2591659"/>
              <a:gd name="connsiteX23" fmla="*/ 476250 w 1240080"/>
              <a:gd name="connsiteY23" fmla="*/ 696184 h 2591659"/>
              <a:gd name="connsiteX24" fmla="*/ 523875 w 1240080"/>
              <a:gd name="connsiteY24" fmla="*/ 629509 h 2591659"/>
              <a:gd name="connsiteX25" fmla="*/ 571500 w 1240080"/>
              <a:gd name="connsiteY25" fmla="*/ 581884 h 2591659"/>
              <a:gd name="connsiteX26" fmla="*/ 638175 w 1240080"/>
              <a:gd name="connsiteY26" fmla="*/ 505684 h 2591659"/>
              <a:gd name="connsiteX27" fmla="*/ 714375 w 1240080"/>
              <a:gd name="connsiteY27" fmla="*/ 419959 h 2591659"/>
              <a:gd name="connsiteX28" fmla="*/ 800100 w 1240080"/>
              <a:gd name="connsiteY28" fmla="*/ 343759 h 2591659"/>
              <a:gd name="connsiteX29" fmla="*/ 819150 w 1240080"/>
              <a:gd name="connsiteY29" fmla="*/ 315184 h 2591659"/>
              <a:gd name="connsiteX30" fmla="*/ 1023200 w 1240080"/>
              <a:gd name="connsiteY30" fmla="*/ 164126 h 2591659"/>
              <a:gd name="connsiteX31" fmla="*/ 1238250 w 1240080"/>
              <a:gd name="connsiteY31" fmla="*/ 29434 h 2591659"/>
              <a:gd name="connsiteX0" fmla="*/ 0 w 1182673"/>
              <a:gd name="connsiteY0" fmla="*/ 2653165 h 2653165"/>
              <a:gd name="connsiteX1" fmla="*/ 19050 w 1182673"/>
              <a:gd name="connsiteY1" fmla="*/ 2053090 h 2653165"/>
              <a:gd name="connsiteX2" fmla="*/ 76200 w 1182673"/>
              <a:gd name="connsiteY2" fmla="*/ 1672090 h 2653165"/>
              <a:gd name="connsiteX3" fmla="*/ 95250 w 1182673"/>
              <a:gd name="connsiteY3" fmla="*/ 1614940 h 2653165"/>
              <a:gd name="connsiteX4" fmla="*/ 123825 w 1182673"/>
              <a:gd name="connsiteY4" fmla="*/ 1529215 h 2653165"/>
              <a:gd name="connsiteX5" fmla="*/ 133350 w 1182673"/>
              <a:gd name="connsiteY5" fmla="*/ 1491115 h 2653165"/>
              <a:gd name="connsiteX6" fmla="*/ 152400 w 1182673"/>
              <a:gd name="connsiteY6" fmla="*/ 1433965 h 2653165"/>
              <a:gd name="connsiteX7" fmla="*/ 161925 w 1182673"/>
              <a:gd name="connsiteY7" fmla="*/ 1386340 h 2653165"/>
              <a:gd name="connsiteX8" fmla="*/ 180975 w 1182673"/>
              <a:gd name="connsiteY8" fmla="*/ 1329190 h 2653165"/>
              <a:gd name="connsiteX9" fmla="*/ 200025 w 1182673"/>
              <a:gd name="connsiteY9" fmla="*/ 1272040 h 2653165"/>
              <a:gd name="connsiteX10" fmla="*/ 219075 w 1182673"/>
              <a:gd name="connsiteY10" fmla="*/ 1243465 h 2653165"/>
              <a:gd name="connsiteX11" fmla="*/ 247650 w 1182673"/>
              <a:gd name="connsiteY11" fmla="*/ 1176790 h 2653165"/>
              <a:gd name="connsiteX12" fmla="*/ 266700 w 1182673"/>
              <a:gd name="connsiteY12" fmla="*/ 1148215 h 2653165"/>
              <a:gd name="connsiteX13" fmla="*/ 276225 w 1182673"/>
              <a:gd name="connsiteY13" fmla="*/ 1119640 h 2653165"/>
              <a:gd name="connsiteX14" fmla="*/ 295275 w 1182673"/>
              <a:gd name="connsiteY14" fmla="*/ 1072015 h 2653165"/>
              <a:gd name="connsiteX15" fmla="*/ 314325 w 1182673"/>
              <a:gd name="connsiteY15" fmla="*/ 1043440 h 2653165"/>
              <a:gd name="connsiteX16" fmla="*/ 323850 w 1182673"/>
              <a:gd name="connsiteY16" fmla="*/ 1014865 h 2653165"/>
              <a:gd name="connsiteX17" fmla="*/ 342900 w 1182673"/>
              <a:gd name="connsiteY17" fmla="*/ 986290 h 2653165"/>
              <a:gd name="connsiteX18" fmla="*/ 352425 w 1182673"/>
              <a:gd name="connsiteY18" fmla="*/ 957715 h 2653165"/>
              <a:gd name="connsiteX19" fmla="*/ 381000 w 1182673"/>
              <a:gd name="connsiteY19" fmla="*/ 910090 h 2653165"/>
              <a:gd name="connsiteX20" fmla="*/ 390525 w 1182673"/>
              <a:gd name="connsiteY20" fmla="*/ 881515 h 2653165"/>
              <a:gd name="connsiteX21" fmla="*/ 419100 w 1182673"/>
              <a:gd name="connsiteY21" fmla="*/ 833890 h 2653165"/>
              <a:gd name="connsiteX22" fmla="*/ 438150 w 1182673"/>
              <a:gd name="connsiteY22" fmla="*/ 805315 h 2653165"/>
              <a:gd name="connsiteX23" fmla="*/ 476250 w 1182673"/>
              <a:gd name="connsiteY23" fmla="*/ 757690 h 2653165"/>
              <a:gd name="connsiteX24" fmla="*/ 523875 w 1182673"/>
              <a:gd name="connsiteY24" fmla="*/ 691015 h 2653165"/>
              <a:gd name="connsiteX25" fmla="*/ 571500 w 1182673"/>
              <a:gd name="connsiteY25" fmla="*/ 643390 h 2653165"/>
              <a:gd name="connsiteX26" fmla="*/ 638175 w 1182673"/>
              <a:gd name="connsiteY26" fmla="*/ 567190 h 2653165"/>
              <a:gd name="connsiteX27" fmla="*/ 714375 w 1182673"/>
              <a:gd name="connsiteY27" fmla="*/ 481465 h 2653165"/>
              <a:gd name="connsiteX28" fmla="*/ 800100 w 1182673"/>
              <a:gd name="connsiteY28" fmla="*/ 405265 h 2653165"/>
              <a:gd name="connsiteX29" fmla="*/ 819150 w 1182673"/>
              <a:gd name="connsiteY29" fmla="*/ 376690 h 2653165"/>
              <a:gd name="connsiteX30" fmla="*/ 1023200 w 1182673"/>
              <a:gd name="connsiteY30" fmla="*/ 225632 h 2653165"/>
              <a:gd name="connsiteX31" fmla="*/ 1180843 w 1182673"/>
              <a:gd name="connsiteY31" fmla="*/ 29434 h 2653165"/>
              <a:gd name="connsiteX0" fmla="*/ 0 w 1180843"/>
              <a:gd name="connsiteY0" fmla="*/ 2623731 h 2623731"/>
              <a:gd name="connsiteX1" fmla="*/ 19050 w 1180843"/>
              <a:gd name="connsiteY1" fmla="*/ 2023656 h 2623731"/>
              <a:gd name="connsiteX2" fmla="*/ 76200 w 1180843"/>
              <a:gd name="connsiteY2" fmla="*/ 1642656 h 2623731"/>
              <a:gd name="connsiteX3" fmla="*/ 95250 w 1180843"/>
              <a:gd name="connsiteY3" fmla="*/ 1585506 h 2623731"/>
              <a:gd name="connsiteX4" fmla="*/ 123825 w 1180843"/>
              <a:gd name="connsiteY4" fmla="*/ 1499781 h 2623731"/>
              <a:gd name="connsiteX5" fmla="*/ 133350 w 1180843"/>
              <a:gd name="connsiteY5" fmla="*/ 1461681 h 2623731"/>
              <a:gd name="connsiteX6" fmla="*/ 152400 w 1180843"/>
              <a:gd name="connsiteY6" fmla="*/ 1404531 h 2623731"/>
              <a:gd name="connsiteX7" fmla="*/ 161925 w 1180843"/>
              <a:gd name="connsiteY7" fmla="*/ 1356906 h 2623731"/>
              <a:gd name="connsiteX8" fmla="*/ 180975 w 1180843"/>
              <a:gd name="connsiteY8" fmla="*/ 1299756 h 2623731"/>
              <a:gd name="connsiteX9" fmla="*/ 200025 w 1180843"/>
              <a:gd name="connsiteY9" fmla="*/ 1242606 h 2623731"/>
              <a:gd name="connsiteX10" fmla="*/ 219075 w 1180843"/>
              <a:gd name="connsiteY10" fmla="*/ 1214031 h 2623731"/>
              <a:gd name="connsiteX11" fmla="*/ 247650 w 1180843"/>
              <a:gd name="connsiteY11" fmla="*/ 1147356 h 2623731"/>
              <a:gd name="connsiteX12" fmla="*/ 266700 w 1180843"/>
              <a:gd name="connsiteY12" fmla="*/ 1118781 h 2623731"/>
              <a:gd name="connsiteX13" fmla="*/ 276225 w 1180843"/>
              <a:gd name="connsiteY13" fmla="*/ 1090206 h 2623731"/>
              <a:gd name="connsiteX14" fmla="*/ 295275 w 1180843"/>
              <a:gd name="connsiteY14" fmla="*/ 1042581 h 2623731"/>
              <a:gd name="connsiteX15" fmla="*/ 314325 w 1180843"/>
              <a:gd name="connsiteY15" fmla="*/ 1014006 h 2623731"/>
              <a:gd name="connsiteX16" fmla="*/ 323850 w 1180843"/>
              <a:gd name="connsiteY16" fmla="*/ 985431 h 2623731"/>
              <a:gd name="connsiteX17" fmla="*/ 342900 w 1180843"/>
              <a:gd name="connsiteY17" fmla="*/ 956856 h 2623731"/>
              <a:gd name="connsiteX18" fmla="*/ 352425 w 1180843"/>
              <a:gd name="connsiteY18" fmla="*/ 928281 h 2623731"/>
              <a:gd name="connsiteX19" fmla="*/ 381000 w 1180843"/>
              <a:gd name="connsiteY19" fmla="*/ 880656 h 2623731"/>
              <a:gd name="connsiteX20" fmla="*/ 390525 w 1180843"/>
              <a:gd name="connsiteY20" fmla="*/ 852081 h 2623731"/>
              <a:gd name="connsiteX21" fmla="*/ 419100 w 1180843"/>
              <a:gd name="connsiteY21" fmla="*/ 804456 h 2623731"/>
              <a:gd name="connsiteX22" fmla="*/ 438150 w 1180843"/>
              <a:gd name="connsiteY22" fmla="*/ 775881 h 2623731"/>
              <a:gd name="connsiteX23" fmla="*/ 476250 w 1180843"/>
              <a:gd name="connsiteY23" fmla="*/ 728256 h 2623731"/>
              <a:gd name="connsiteX24" fmla="*/ 523875 w 1180843"/>
              <a:gd name="connsiteY24" fmla="*/ 661581 h 2623731"/>
              <a:gd name="connsiteX25" fmla="*/ 571500 w 1180843"/>
              <a:gd name="connsiteY25" fmla="*/ 613956 h 2623731"/>
              <a:gd name="connsiteX26" fmla="*/ 638175 w 1180843"/>
              <a:gd name="connsiteY26" fmla="*/ 537756 h 2623731"/>
              <a:gd name="connsiteX27" fmla="*/ 714375 w 1180843"/>
              <a:gd name="connsiteY27" fmla="*/ 452031 h 2623731"/>
              <a:gd name="connsiteX28" fmla="*/ 800100 w 1180843"/>
              <a:gd name="connsiteY28" fmla="*/ 375831 h 2623731"/>
              <a:gd name="connsiteX29" fmla="*/ 819150 w 1180843"/>
              <a:gd name="connsiteY29" fmla="*/ 347256 h 2623731"/>
              <a:gd name="connsiteX30" fmla="*/ 1023200 w 1180843"/>
              <a:gd name="connsiteY30" fmla="*/ 196198 h 2623731"/>
              <a:gd name="connsiteX31" fmla="*/ 1180843 w 1180843"/>
              <a:gd name="connsiteY31" fmla="*/ 0 h 2623731"/>
              <a:gd name="connsiteX0" fmla="*/ 0 w 1250551"/>
              <a:gd name="connsiteY0" fmla="*/ 2623731 h 2623731"/>
              <a:gd name="connsiteX1" fmla="*/ 19050 w 1250551"/>
              <a:gd name="connsiteY1" fmla="*/ 2023656 h 2623731"/>
              <a:gd name="connsiteX2" fmla="*/ 76200 w 1250551"/>
              <a:gd name="connsiteY2" fmla="*/ 1642656 h 2623731"/>
              <a:gd name="connsiteX3" fmla="*/ 95250 w 1250551"/>
              <a:gd name="connsiteY3" fmla="*/ 1585506 h 2623731"/>
              <a:gd name="connsiteX4" fmla="*/ 123825 w 1250551"/>
              <a:gd name="connsiteY4" fmla="*/ 1499781 h 2623731"/>
              <a:gd name="connsiteX5" fmla="*/ 133350 w 1250551"/>
              <a:gd name="connsiteY5" fmla="*/ 1461681 h 2623731"/>
              <a:gd name="connsiteX6" fmla="*/ 152400 w 1250551"/>
              <a:gd name="connsiteY6" fmla="*/ 1404531 h 2623731"/>
              <a:gd name="connsiteX7" fmla="*/ 161925 w 1250551"/>
              <a:gd name="connsiteY7" fmla="*/ 1356906 h 2623731"/>
              <a:gd name="connsiteX8" fmla="*/ 180975 w 1250551"/>
              <a:gd name="connsiteY8" fmla="*/ 1299756 h 2623731"/>
              <a:gd name="connsiteX9" fmla="*/ 200025 w 1250551"/>
              <a:gd name="connsiteY9" fmla="*/ 1242606 h 2623731"/>
              <a:gd name="connsiteX10" fmla="*/ 219075 w 1250551"/>
              <a:gd name="connsiteY10" fmla="*/ 1214031 h 2623731"/>
              <a:gd name="connsiteX11" fmla="*/ 247650 w 1250551"/>
              <a:gd name="connsiteY11" fmla="*/ 1147356 h 2623731"/>
              <a:gd name="connsiteX12" fmla="*/ 266700 w 1250551"/>
              <a:gd name="connsiteY12" fmla="*/ 1118781 h 2623731"/>
              <a:gd name="connsiteX13" fmla="*/ 276225 w 1250551"/>
              <a:gd name="connsiteY13" fmla="*/ 1090206 h 2623731"/>
              <a:gd name="connsiteX14" fmla="*/ 295275 w 1250551"/>
              <a:gd name="connsiteY14" fmla="*/ 1042581 h 2623731"/>
              <a:gd name="connsiteX15" fmla="*/ 314325 w 1250551"/>
              <a:gd name="connsiteY15" fmla="*/ 1014006 h 2623731"/>
              <a:gd name="connsiteX16" fmla="*/ 323850 w 1250551"/>
              <a:gd name="connsiteY16" fmla="*/ 985431 h 2623731"/>
              <a:gd name="connsiteX17" fmla="*/ 342900 w 1250551"/>
              <a:gd name="connsiteY17" fmla="*/ 956856 h 2623731"/>
              <a:gd name="connsiteX18" fmla="*/ 352425 w 1250551"/>
              <a:gd name="connsiteY18" fmla="*/ 928281 h 2623731"/>
              <a:gd name="connsiteX19" fmla="*/ 381000 w 1250551"/>
              <a:gd name="connsiteY19" fmla="*/ 880656 h 2623731"/>
              <a:gd name="connsiteX20" fmla="*/ 390525 w 1250551"/>
              <a:gd name="connsiteY20" fmla="*/ 852081 h 2623731"/>
              <a:gd name="connsiteX21" fmla="*/ 419100 w 1250551"/>
              <a:gd name="connsiteY21" fmla="*/ 804456 h 2623731"/>
              <a:gd name="connsiteX22" fmla="*/ 438150 w 1250551"/>
              <a:gd name="connsiteY22" fmla="*/ 775881 h 2623731"/>
              <a:gd name="connsiteX23" fmla="*/ 476250 w 1250551"/>
              <a:gd name="connsiteY23" fmla="*/ 728256 h 2623731"/>
              <a:gd name="connsiteX24" fmla="*/ 523875 w 1250551"/>
              <a:gd name="connsiteY24" fmla="*/ 661581 h 2623731"/>
              <a:gd name="connsiteX25" fmla="*/ 571500 w 1250551"/>
              <a:gd name="connsiteY25" fmla="*/ 613956 h 2623731"/>
              <a:gd name="connsiteX26" fmla="*/ 638175 w 1250551"/>
              <a:gd name="connsiteY26" fmla="*/ 537756 h 2623731"/>
              <a:gd name="connsiteX27" fmla="*/ 714375 w 1250551"/>
              <a:gd name="connsiteY27" fmla="*/ 452031 h 2623731"/>
              <a:gd name="connsiteX28" fmla="*/ 800100 w 1250551"/>
              <a:gd name="connsiteY28" fmla="*/ 375831 h 2623731"/>
              <a:gd name="connsiteX29" fmla="*/ 819150 w 1250551"/>
              <a:gd name="connsiteY29" fmla="*/ 347256 h 2623731"/>
              <a:gd name="connsiteX30" fmla="*/ 1023200 w 1250551"/>
              <a:gd name="connsiteY30" fmla="*/ 196198 h 2623731"/>
              <a:gd name="connsiteX31" fmla="*/ 1250551 w 1250551"/>
              <a:gd name="connsiteY31" fmla="*/ 0 h 2623731"/>
              <a:gd name="connsiteX0" fmla="*/ 0 w 1250551"/>
              <a:gd name="connsiteY0" fmla="*/ 2623731 h 2623731"/>
              <a:gd name="connsiteX1" fmla="*/ 19050 w 1250551"/>
              <a:gd name="connsiteY1" fmla="*/ 2023656 h 2623731"/>
              <a:gd name="connsiteX2" fmla="*/ 76200 w 1250551"/>
              <a:gd name="connsiteY2" fmla="*/ 1642656 h 2623731"/>
              <a:gd name="connsiteX3" fmla="*/ 95250 w 1250551"/>
              <a:gd name="connsiteY3" fmla="*/ 1585506 h 2623731"/>
              <a:gd name="connsiteX4" fmla="*/ 123825 w 1250551"/>
              <a:gd name="connsiteY4" fmla="*/ 1499781 h 2623731"/>
              <a:gd name="connsiteX5" fmla="*/ 133350 w 1250551"/>
              <a:gd name="connsiteY5" fmla="*/ 1461681 h 2623731"/>
              <a:gd name="connsiteX6" fmla="*/ 152400 w 1250551"/>
              <a:gd name="connsiteY6" fmla="*/ 1404531 h 2623731"/>
              <a:gd name="connsiteX7" fmla="*/ 161925 w 1250551"/>
              <a:gd name="connsiteY7" fmla="*/ 1356906 h 2623731"/>
              <a:gd name="connsiteX8" fmla="*/ 180975 w 1250551"/>
              <a:gd name="connsiteY8" fmla="*/ 1299756 h 2623731"/>
              <a:gd name="connsiteX9" fmla="*/ 200025 w 1250551"/>
              <a:gd name="connsiteY9" fmla="*/ 1242606 h 2623731"/>
              <a:gd name="connsiteX10" fmla="*/ 219075 w 1250551"/>
              <a:gd name="connsiteY10" fmla="*/ 1214031 h 2623731"/>
              <a:gd name="connsiteX11" fmla="*/ 247650 w 1250551"/>
              <a:gd name="connsiteY11" fmla="*/ 1147356 h 2623731"/>
              <a:gd name="connsiteX12" fmla="*/ 266700 w 1250551"/>
              <a:gd name="connsiteY12" fmla="*/ 1118781 h 2623731"/>
              <a:gd name="connsiteX13" fmla="*/ 276225 w 1250551"/>
              <a:gd name="connsiteY13" fmla="*/ 1090206 h 2623731"/>
              <a:gd name="connsiteX14" fmla="*/ 295275 w 1250551"/>
              <a:gd name="connsiteY14" fmla="*/ 1042581 h 2623731"/>
              <a:gd name="connsiteX15" fmla="*/ 314325 w 1250551"/>
              <a:gd name="connsiteY15" fmla="*/ 1014006 h 2623731"/>
              <a:gd name="connsiteX16" fmla="*/ 323850 w 1250551"/>
              <a:gd name="connsiteY16" fmla="*/ 985431 h 2623731"/>
              <a:gd name="connsiteX17" fmla="*/ 342900 w 1250551"/>
              <a:gd name="connsiteY17" fmla="*/ 956856 h 2623731"/>
              <a:gd name="connsiteX18" fmla="*/ 352425 w 1250551"/>
              <a:gd name="connsiteY18" fmla="*/ 928281 h 2623731"/>
              <a:gd name="connsiteX19" fmla="*/ 381000 w 1250551"/>
              <a:gd name="connsiteY19" fmla="*/ 880656 h 2623731"/>
              <a:gd name="connsiteX20" fmla="*/ 390525 w 1250551"/>
              <a:gd name="connsiteY20" fmla="*/ 852081 h 2623731"/>
              <a:gd name="connsiteX21" fmla="*/ 419100 w 1250551"/>
              <a:gd name="connsiteY21" fmla="*/ 804456 h 2623731"/>
              <a:gd name="connsiteX22" fmla="*/ 438150 w 1250551"/>
              <a:gd name="connsiteY22" fmla="*/ 775881 h 2623731"/>
              <a:gd name="connsiteX23" fmla="*/ 476250 w 1250551"/>
              <a:gd name="connsiteY23" fmla="*/ 728256 h 2623731"/>
              <a:gd name="connsiteX24" fmla="*/ 523875 w 1250551"/>
              <a:gd name="connsiteY24" fmla="*/ 661581 h 2623731"/>
              <a:gd name="connsiteX25" fmla="*/ 571500 w 1250551"/>
              <a:gd name="connsiteY25" fmla="*/ 613956 h 2623731"/>
              <a:gd name="connsiteX26" fmla="*/ 638175 w 1250551"/>
              <a:gd name="connsiteY26" fmla="*/ 537756 h 2623731"/>
              <a:gd name="connsiteX27" fmla="*/ 714375 w 1250551"/>
              <a:gd name="connsiteY27" fmla="*/ 452031 h 2623731"/>
              <a:gd name="connsiteX28" fmla="*/ 800100 w 1250551"/>
              <a:gd name="connsiteY28" fmla="*/ 375831 h 2623731"/>
              <a:gd name="connsiteX29" fmla="*/ 819150 w 1250551"/>
              <a:gd name="connsiteY29" fmla="*/ 347256 h 2623731"/>
              <a:gd name="connsiteX30" fmla="*/ 1072406 w 1250551"/>
              <a:gd name="connsiteY30" fmla="*/ 146992 h 2623731"/>
              <a:gd name="connsiteX31" fmla="*/ 1250551 w 1250551"/>
              <a:gd name="connsiteY31" fmla="*/ 0 h 2623731"/>
              <a:gd name="connsiteX0" fmla="*/ 0 w 1250551"/>
              <a:gd name="connsiteY0" fmla="*/ 2541722 h 2541722"/>
              <a:gd name="connsiteX1" fmla="*/ 19050 w 1250551"/>
              <a:gd name="connsiteY1" fmla="*/ 1941647 h 2541722"/>
              <a:gd name="connsiteX2" fmla="*/ 76200 w 1250551"/>
              <a:gd name="connsiteY2" fmla="*/ 1560647 h 2541722"/>
              <a:gd name="connsiteX3" fmla="*/ 95250 w 1250551"/>
              <a:gd name="connsiteY3" fmla="*/ 1503497 h 2541722"/>
              <a:gd name="connsiteX4" fmla="*/ 123825 w 1250551"/>
              <a:gd name="connsiteY4" fmla="*/ 1417772 h 2541722"/>
              <a:gd name="connsiteX5" fmla="*/ 133350 w 1250551"/>
              <a:gd name="connsiteY5" fmla="*/ 1379672 h 2541722"/>
              <a:gd name="connsiteX6" fmla="*/ 152400 w 1250551"/>
              <a:gd name="connsiteY6" fmla="*/ 1322522 h 2541722"/>
              <a:gd name="connsiteX7" fmla="*/ 161925 w 1250551"/>
              <a:gd name="connsiteY7" fmla="*/ 1274897 h 2541722"/>
              <a:gd name="connsiteX8" fmla="*/ 180975 w 1250551"/>
              <a:gd name="connsiteY8" fmla="*/ 1217747 h 2541722"/>
              <a:gd name="connsiteX9" fmla="*/ 200025 w 1250551"/>
              <a:gd name="connsiteY9" fmla="*/ 1160597 h 2541722"/>
              <a:gd name="connsiteX10" fmla="*/ 219075 w 1250551"/>
              <a:gd name="connsiteY10" fmla="*/ 1132022 h 2541722"/>
              <a:gd name="connsiteX11" fmla="*/ 247650 w 1250551"/>
              <a:gd name="connsiteY11" fmla="*/ 1065347 h 2541722"/>
              <a:gd name="connsiteX12" fmla="*/ 266700 w 1250551"/>
              <a:gd name="connsiteY12" fmla="*/ 1036772 h 2541722"/>
              <a:gd name="connsiteX13" fmla="*/ 276225 w 1250551"/>
              <a:gd name="connsiteY13" fmla="*/ 1008197 h 2541722"/>
              <a:gd name="connsiteX14" fmla="*/ 295275 w 1250551"/>
              <a:gd name="connsiteY14" fmla="*/ 960572 h 2541722"/>
              <a:gd name="connsiteX15" fmla="*/ 314325 w 1250551"/>
              <a:gd name="connsiteY15" fmla="*/ 931997 h 2541722"/>
              <a:gd name="connsiteX16" fmla="*/ 323850 w 1250551"/>
              <a:gd name="connsiteY16" fmla="*/ 903422 h 2541722"/>
              <a:gd name="connsiteX17" fmla="*/ 342900 w 1250551"/>
              <a:gd name="connsiteY17" fmla="*/ 874847 h 2541722"/>
              <a:gd name="connsiteX18" fmla="*/ 352425 w 1250551"/>
              <a:gd name="connsiteY18" fmla="*/ 846272 h 2541722"/>
              <a:gd name="connsiteX19" fmla="*/ 381000 w 1250551"/>
              <a:gd name="connsiteY19" fmla="*/ 798647 h 2541722"/>
              <a:gd name="connsiteX20" fmla="*/ 390525 w 1250551"/>
              <a:gd name="connsiteY20" fmla="*/ 770072 h 2541722"/>
              <a:gd name="connsiteX21" fmla="*/ 419100 w 1250551"/>
              <a:gd name="connsiteY21" fmla="*/ 722447 h 2541722"/>
              <a:gd name="connsiteX22" fmla="*/ 438150 w 1250551"/>
              <a:gd name="connsiteY22" fmla="*/ 693872 h 2541722"/>
              <a:gd name="connsiteX23" fmla="*/ 476250 w 1250551"/>
              <a:gd name="connsiteY23" fmla="*/ 646247 h 2541722"/>
              <a:gd name="connsiteX24" fmla="*/ 523875 w 1250551"/>
              <a:gd name="connsiteY24" fmla="*/ 579572 h 2541722"/>
              <a:gd name="connsiteX25" fmla="*/ 571500 w 1250551"/>
              <a:gd name="connsiteY25" fmla="*/ 531947 h 2541722"/>
              <a:gd name="connsiteX26" fmla="*/ 638175 w 1250551"/>
              <a:gd name="connsiteY26" fmla="*/ 455747 h 2541722"/>
              <a:gd name="connsiteX27" fmla="*/ 714375 w 1250551"/>
              <a:gd name="connsiteY27" fmla="*/ 370022 h 2541722"/>
              <a:gd name="connsiteX28" fmla="*/ 800100 w 1250551"/>
              <a:gd name="connsiteY28" fmla="*/ 293822 h 2541722"/>
              <a:gd name="connsiteX29" fmla="*/ 819150 w 1250551"/>
              <a:gd name="connsiteY29" fmla="*/ 265247 h 2541722"/>
              <a:gd name="connsiteX30" fmla="*/ 1072406 w 1250551"/>
              <a:gd name="connsiteY30" fmla="*/ 64983 h 2541722"/>
              <a:gd name="connsiteX31" fmla="*/ 1250551 w 1250551"/>
              <a:gd name="connsiteY31" fmla="*/ 0 h 2541722"/>
              <a:gd name="connsiteX0" fmla="*/ 0 w 1250551"/>
              <a:gd name="connsiteY0" fmla="*/ 2541722 h 2541722"/>
              <a:gd name="connsiteX1" fmla="*/ 19050 w 1250551"/>
              <a:gd name="connsiteY1" fmla="*/ 1941647 h 2541722"/>
              <a:gd name="connsiteX2" fmla="*/ 76200 w 1250551"/>
              <a:gd name="connsiteY2" fmla="*/ 1560647 h 2541722"/>
              <a:gd name="connsiteX3" fmla="*/ 95250 w 1250551"/>
              <a:gd name="connsiteY3" fmla="*/ 1503497 h 2541722"/>
              <a:gd name="connsiteX4" fmla="*/ 123825 w 1250551"/>
              <a:gd name="connsiteY4" fmla="*/ 1417772 h 2541722"/>
              <a:gd name="connsiteX5" fmla="*/ 133350 w 1250551"/>
              <a:gd name="connsiteY5" fmla="*/ 1379672 h 2541722"/>
              <a:gd name="connsiteX6" fmla="*/ 152400 w 1250551"/>
              <a:gd name="connsiteY6" fmla="*/ 1322522 h 2541722"/>
              <a:gd name="connsiteX7" fmla="*/ 161925 w 1250551"/>
              <a:gd name="connsiteY7" fmla="*/ 1274897 h 2541722"/>
              <a:gd name="connsiteX8" fmla="*/ 180975 w 1250551"/>
              <a:gd name="connsiteY8" fmla="*/ 1217747 h 2541722"/>
              <a:gd name="connsiteX9" fmla="*/ 200025 w 1250551"/>
              <a:gd name="connsiteY9" fmla="*/ 1160597 h 2541722"/>
              <a:gd name="connsiteX10" fmla="*/ 219075 w 1250551"/>
              <a:gd name="connsiteY10" fmla="*/ 1132022 h 2541722"/>
              <a:gd name="connsiteX11" fmla="*/ 247650 w 1250551"/>
              <a:gd name="connsiteY11" fmla="*/ 1065347 h 2541722"/>
              <a:gd name="connsiteX12" fmla="*/ 266700 w 1250551"/>
              <a:gd name="connsiteY12" fmla="*/ 1036772 h 2541722"/>
              <a:gd name="connsiteX13" fmla="*/ 276225 w 1250551"/>
              <a:gd name="connsiteY13" fmla="*/ 1008197 h 2541722"/>
              <a:gd name="connsiteX14" fmla="*/ 295275 w 1250551"/>
              <a:gd name="connsiteY14" fmla="*/ 960572 h 2541722"/>
              <a:gd name="connsiteX15" fmla="*/ 314325 w 1250551"/>
              <a:gd name="connsiteY15" fmla="*/ 931997 h 2541722"/>
              <a:gd name="connsiteX16" fmla="*/ 323850 w 1250551"/>
              <a:gd name="connsiteY16" fmla="*/ 903422 h 2541722"/>
              <a:gd name="connsiteX17" fmla="*/ 342900 w 1250551"/>
              <a:gd name="connsiteY17" fmla="*/ 874847 h 2541722"/>
              <a:gd name="connsiteX18" fmla="*/ 352425 w 1250551"/>
              <a:gd name="connsiteY18" fmla="*/ 846272 h 2541722"/>
              <a:gd name="connsiteX19" fmla="*/ 381000 w 1250551"/>
              <a:gd name="connsiteY19" fmla="*/ 798647 h 2541722"/>
              <a:gd name="connsiteX20" fmla="*/ 390525 w 1250551"/>
              <a:gd name="connsiteY20" fmla="*/ 770072 h 2541722"/>
              <a:gd name="connsiteX21" fmla="*/ 419100 w 1250551"/>
              <a:gd name="connsiteY21" fmla="*/ 722447 h 2541722"/>
              <a:gd name="connsiteX22" fmla="*/ 438150 w 1250551"/>
              <a:gd name="connsiteY22" fmla="*/ 693872 h 2541722"/>
              <a:gd name="connsiteX23" fmla="*/ 476250 w 1250551"/>
              <a:gd name="connsiteY23" fmla="*/ 646247 h 2541722"/>
              <a:gd name="connsiteX24" fmla="*/ 523875 w 1250551"/>
              <a:gd name="connsiteY24" fmla="*/ 579572 h 2541722"/>
              <a:gd name="connsiteX25" fmla="*/ 571500 w 1250551"/>
              <a:gd name="connsiteY25" fmla="*/ 531947 h 2541722"/>
              <a:gd name="connsiteX26" fmla="*/ 638175 w 1250551"/>
              <a:gd name="connsiteY26" fmla="*/ 455747 h 2541722"/>
              <a:gd name="connsiteX27" fmla="*/ 714375 w 1250551"/>
              <a:gd name="connsiteY27" fmla="*/ 370022 h 2541722"/>
              <a:gd name="connsiteX28" fmla="*/ 800100 w 1250551"/>
              <a:gd name="connsiteY28" fmla="*/ 293822 h 2541722"/>
              <a:gd name="connsiteX29" fmla="*/ 819150 w 1250551"/>
              <a:gd name="connsiteY29" fmla="*/ 265247 h 2541722"/>
              <a:gd name="connsiteX30" fmla="*/ 1072406 w 1250551"/>
              <a:gd name="connsiteY30" fmla="*/ 64983 h 2541722"/>
              <a:gd name="connsiteX31" fmla="*/ 1250551 w 1250551"/>
              <a:gd name="connsiteY31" fmla="*/ 0 h 2541722"/>
              <a:gd name="connsiteX0" fmla="*/ 0 w 1256580"/>
              <a:gd name="connsiteY0" fmla="*/ 2602273 h 2602273"/>
              <a:gd name="connsiteX1" fmla="*/ 19050 w 1256580"/>
              <a:gd name="connsiteY1" fmla="*/ 2002198 h 2602273"/>
              <a:gd name="connsiteX2" fmla="*/ 76200 w 1256580"/>
              <a:gd name="connsiteY2" fmla="*/ 1621198 h 2602273"/>
              <a:gd name="connsiteX3" fmla="*/ 95250 w 1256580"/>
              <a:gd name="connsiteY3" fmla="*/ 1564048 h 2602273"/>
              <a:gd name="connsiteX4" fmla="*/ 123825 w 1256580"/>
              <a:gd name="connsiteY4" fmla="*/ 1478323 h 2602273"/>
              <a:gd name="connsiteX5" fmla="*/ 133350 w 1256580"/>
              <a:gd name="connsiteY5" fmla="*/ 1440223 h 2602273"/>
              <a:gd name="connsiteX6" fmla="*/ 152400 w 1256580"/>
              <a:gd name="connsiteY6" fmla="*/ 1383073 h 2602273"/>
              <a:gd name="connsiteX7" fmla="*/ 161925 w 1256580"/>
              <a:gd name="connsiteY7" fmla="*/ 1335448 h 2602273"/>
              <a:gd name="connsiteX8" fmla="*/ 180975 w 1256580"/>
              <a:gd name="connsiteY8" fmla="*/ 1278298 h 2602273"/>
              <a:gd name="connsiteX9" fmla="*/ 200025 w 1256580"/>
              <a:gd name="connsiteY9" fmla="*/ 1221148 h 2602273"/>
              <a:gd name="connsiteX10" fmla="*/ 219075 w 1256580"/>
              <a:gd name="connsiteY10" fmla="*/ 1192573 h 2602273"/>
              <a:gd name="connsiteX11" fmla="*/ 247650 w 1256580"/>
              <a:gd name="connsiteY11" fmla="*/ 1125898 h 2602273"/>
              <a:gd name="connsiteX12" fmla="*/ 266700 w 1256580"/>
              <a:gd name="connsiteY12" fmla="*/ 1097323 h 2602273"/>
              <a:gd name="connsiteX13" fmla="*/ 276225 w 1256580"/>
              <a:gd name="connsiteY13" fmla="*/ 1068748 h 2602273"/>
              <a:gd name="connsiteX14" fmla="*/ 295275 w 1256580"/>
              <a:gd name="connsiteY14" fmla="*/ 1021123 h 2602273"/>
              <a:gd name="connsiteX15" fmla="*/ 314325 w 1256580"/>
              <a:gd name="connsiteY15" fmla="*/ 992548 h 2602273"/>
              <a:gd name="connsiteX16" fmla="*/ 323850 w 1256580"/>
              <a:gd name="connsiteY16" fmla="*/ 963973 h 2602273"/>
              <a:gd name="connsiteX17" fmla="*/ 342900 w 1256580"/>
              <a:gd name="connsiteY17" fmla="*/ 935398 h 2602273"/>
              <a:gd name="connsiteX18" fmla="*/ 352425 w 1256580"/>
              <a:gd name="connsiteY18" fmla="*/ 906823 h 2602273"/>
              <a:gd name="connsiteX19" fmla="*/ 381000 w 1256580"/>
              <a:gd name="connsiteY19" fmla="*/ 859198 h 2602273"/>
              <a:gd name="connsiteX20" fmla="*/ 390525 w 1256580"/>
              <a:gd name="connsiteY20" fmla="*/ 830623 h 2602273"/>
              <a:gd name="connsiteX21" fmla="*/ 419100 w 1256580"/>
              <a:gd name="connsiteY21" fmla="*/ 782998 h 2602273"/>
              <a:gd name="connsiteX22" fmla="*/ 438150 w 1256580"/>
              <a:gd name="connsiteY22" fmla="*/ 754423 h 2602273"/>
              <a:gd name="connsiteX23" fmla="*/ 476250 w 1256580"/>
              <a:gd name="connsiteY23" fmla="*/ 706798 h 2602273"/>
              <a:gd name="connsiteX24" fmla="*/ 523875 w 1256580"/>
              <a:gd name="connsiteY24" fmla="*/ 640123 h 2602273"/>
              <a:gd name="connsiteX25" fmla="*/ 571500 w 1256580"/>
              <a:gd name="connsiteY25" fmla="*/ 592498 h 2602273"/>
              <a:gd name="connsiteX26" fmla="*/ 638175 w 1256580"/>
              <a:gd name="connsiteY26" fmla="*/ 516298 h 2602273"/>
              <a:gd name="connsiteX27" fmla="*/ 714375 w 1256580"/>
              <a:gd name="connsiteY27" fmla="*/ 430573 h 2602273"/>
              <a:gd name="connsiteX28" fmla="*/ 800100 w 1256580"/>
              <a:gd name="connsiteY28" fmla="*/ 354373 h 2602273"/>
              <a:gd name="connsiteX29" fmla="*/ 819150 w 1256580"/>
              <a:gd name="connsiteY29" fmla="*/ 325798 h 2602273"/>
              <a:gd name="connsiteX30" fmla="*/ 1072406 w 1256580"/>
              <a:gd name="connsiteY30" fmla="*/ 125534 h 2602273"/>
              <a:gd name="connsiteX31" fmla="*/ 1226889 w 1256580"/>
              <a:gd name="connsiteY31" fmla="*/ 10831 h 2602273"/>
              <a:gd name="connsiteX32" fmla="*/ 1250551 w 1256580"/>
              <a:gd name="connsiteY32" fmla="*/ 60551 h 2602273"/>
              <a:gd name="connsiteX0" fmla="*/ 0 w 1256580"/>
              <a:gd name="connsiteY0" fmla="*/ 2603315 h 2603315"/>
              <a:gd name="connsiteX1" fmla="*/ 19050 w 1256580"/>
              <a:gd name="connsiteY1" fmla="*/ 2003240 h 2603315"/>
              <a:gd name="connsiteX2" fmla="*/ 76200 w 1256580"/>
              <a:gd name="connsiteY2" fmla="*/ 1622240 h 2603315"/>
              <a:gd name="connsiteX3" fmla="*/ 95250 w 1256580"/>
              <a:gd name="connsiteY3" fmla="*/ 1565090 h 2603315"/>
              <a:gd name="connsiteX4" fmla="*/ 123825 w 1256580"/>
              <a:gd name="connsiteY4" fmla="*/ 1479365 h 2603315"/>
              <a:gd name="connsiteX5" fmla="*/ 133350 w 1256580"/>
              <a:gd name="connsiteY5" fmla="*/ 1441265 h 2603315"/>
              <a:gd name="connsiteX6" fmla="*/ 152400 w 1256580"/>
              <a:gd name="connsiteY6" fmla="*/ 1384115 h 2603315"/>
              <a:gd name="connsiteX7" fmla="*/ 161925 w 1256580"/>
              <a:gd name="connsiteY7" fmla="*/ 1336490 h 2603315"/>
              <a:gd name="connsiteX8" fmla="*/ 180975 w 1256580"/>
              <a:gd name="connsiteY8" fmla="*/ 1279340 h 2603315"/>
              <a:gd name="connsiteX9" fmla="*/ 200025 w 1256580"/>
              <a:gd name="connsiteY9" fmla="*/ 1222190 h 2603315"/>
              <a:gd name="connsiteX10" fmla="*/ 219075 w 1256580"/>
              <a:gd name="connsiteY10" fmla="*/ 1193615 h 2603315"/>
              <a:gd name="connsiteX11" fmla="*/ 247650 w 1256580"/>
              <a:gd name="connsiteY11" fmla="*/ 1126940 h 2603315"/>
              <a:gd name="connsiteX12" fmla="*/ 266700 w 1256580"/>
              <a:gd name="connsiteY12" fmla="*/ 1098365 h 2603315"/>
              <a:gd name="connsiteX13" fmla="*/ 276225 w 1256580"/>
              <a:gd name="connsiteY13" fmla="*/ 1069790 h 2603315"/>
              <a:gd name="connsiteX14" fmla="*/ 295275 w 1256580"/>
              <a:gd name="connsiteY14" fmla="*/ 1022165 h 2603315"/>
              <a:gd name="connsiteX15" fmla="*/ 314325 w 1256580"/>
              <a:gd name="connsiteY15" fmla="*/ 993590 h 2603315"/>
              <a:gd name="connsiteX16" fmla="*/ 323850 w 1256580"/>
              <a:gd name="connsiteY16" fmla="*/ 965015 h 2603315"/>
              <a:gd name="connsiteX17" fmla="*/ 342900 w 1256580"/>
              <a:gd name="connsiteY17" fmla="*/ 936440 h 2603315"/>
              <a:gd name="connsiteX18" fmla="*/ 352425 w 1256580"/>
              <a:gd name="connsiteY18" fmla="*/ 907865 h 2603315"/>
              <a:gd name="connsiteX19" fmla="*/ 381000 w 1256580"/>
              <a:gd name="connsiteY19" fmla="*/ 860240 h 2603315"/>
              <a:gd name="connsiteX20" fmla="*/ 390525 w 1256580"/>
              <a:gd name="connsiteY20" fmla="*/ 831665 h 2603315"/>
              <a:gd name="connsiteX21" fmla="*/ 419100 w 1256580"/>
              <a:gd name="connsiteY21" fmla="*/ 784040 h 2603315"/>
              <a:gd name="connsiteX22" fmla="*/ 438150 w 1256580"/>
              <a:gd name="connsiteY22" fmla="*/ 755465 h 2603315"/>
              <a:gd name="connsiteX23" fmla="*/ 476250 w 1256580"/>
              <a:gd name="connsiteY23" fmla="*/ 707840 h 2603315"/>
              <a:gd name="connsiteX24" fmla="*/ 523875 w 1256580"/>
              <a:gd name="connsiteY24" fmla="*/ 641165 h 2603315"/>
              <a:gd name="connsiteX25" fmla="*/ 571500 w 1256580"/>
              <a:gd name="connsiteY25" fmla="*/ 593540 h 2603315"/>
              <a:gd name="connsiteX26" fmla="*/ 638175 w 1256580"/>
              <a:gd name="connsiteY26" fmla="*/ 517340 h 2603315"/>
              <a:gd name="connsiteX27" fmla="*/ 714375 w 1256580"/>
              <a:gd name="connsiteY27" fmla="*/ 431615 h 2603315"/>
              <a:gd name="connsiteX28" fmla="*/ 800100 w 1256580"/>
              <a:gd name="connsiteY28" fmla="*/ 355415 h 2603315"/>
              <a:gd name="connsiteX29" fmla="*/ 819150 w 1256580"/>
              <a:gd name="connsiteY29" fmla="*/ 326840 h 2603315"/>
              <a:gd name="connsiteX30" fmla="*/ 1072406 w 1256580"/>
              <a:gd name="connsiteY30" fmla="*/ 126576 h 2603315"/>
              <a:gd name="connsiteX31" fmla="*/ 1226889 w 1256580"/>
              <a:gd name="connsiteY31" fmla="*/ 11873 h 2603315"/>
              <a:gd name="connsiteX32" fmla="*/ 1250551 w 1256580"/>
              <a:gd name="connsiteY32" fmla="*/ 61593 h 2603315"/>
              <a:gd name="connsiteX0" fmla="*/ 0 w 1226889"/>
              <a:gd name="connsiteY0" fmla="*/ 2591442 h 2591442"/>
              <a:gd name="connsiteX1" fmla="*/ 19050 w 1226889"/>
              <a:gd name="connsiteY1" fmla="*/ 1991367 h 2591442"/>
              <a:gd name="connsiteX2" fmla="*/ 76200 w 1226889"/>
              <a:gd name="connsiteY2" fmla="*/ 1610367 h 2591442"/>
              <a:gd name="connsiteX3" fmla="*/ 95250 w 1226889"/>
              <a:gd name="connsiteY3" fmla="*/ 1553217 h 2591442"/>
              <a:gd name="connsiteX4" fmla="*/ 123825 w 1226889"/>
              <a:gd name="connsiteY4" fmla="*/ 1467492 h 2591442"/>
              <a:gd name="connsiteX5" fmla="*/ 133350 w 1226889"/>
              <a:gd name="connsiteY5" fmla="*/ 1429392 h 2591442"/>
              <a:gd name="connsiteX6" fmla="*/ 152400 w 1226889"/>
              <a:gd name="connsiteY6" fmla="*/ 1372242 h 2591442"/>
              <a:gd name="connsiteX7" fmla="*/ 161925 w 1226889"/>
              <a:gd name="connsiteY7" fmla="*/ 1324617 h 2591442"/>
              <a:gd name="connsiteX8" fmla="*/ 180975 w 1226889"/>
              <a:gd name="connsiteY8" fmla="*/ 1267467 h 2591442"/>
              <a:gd name="connsiteX9" fmla="*/ 200025 w 1226889"/>
              <a:gd name="connsiteY9" fmla="*/ 1210317 h 2591442"/>
              <a:gd name="connsiteX10" fmla="*/ 219075 w 1226889"/>
              <a:gd name="connsiteY10" fmla="*/ 1181742 h 2591442"/>
              <a:gd name="connsiteX11" fmla="*/ 247650 w 1226889"/>
              <a:gd name="connsiteY11" fmla="*/ 1115067 h 2591442"/>
              <a:gd name="connsiteX12" fmla="*/ 266700 w 1226889"/>
              <a:gd name="connsiteY12" fmla="*/ 1086492 h 2591442"/>
              <a:gd name="connsiteX13" fmla="*/ 276225 w 1226889"/>
              <a:gd name="connsiteY13" fmla="*/ 1057917 h 2591442"/>
              <a:gd name="connsiteX14" fmla="*/ 295275 w 1226889"/>
              <a:gd name="connsiteY14" fmla="*/ 1010292 h 2591442"/>
              <a:gd name="connsiteX15" fmla="*/ 314325 w 1226889"/>
              <a:gd name="connsiteY15" fmla="*/ 981717 h 2591442"/>
              <a:gd name="connsiteX16" fmla="*/ 323850 w 1226889"/>
              <a:gd name="connsiteY16" fmla="*/ 953142 h 2591442"/>
              <a:gd name="connsiteX17" fmla="*/ 342900 w 1226889"/>
              <a:gd name="connsiteY17" fmla="*/ 924567 h 2591442"/>
              <a:gd name="connsiteX18" fmla="*/ 352425 w 1226889"/>
              <a:gd name="connsiteY18" fmla="*/ 895992 h 2591442"/>
              <a:gd name="connsiteX19" fmla="*/ 381000 w 1226889"/>
              <a:gd name="connsiteY19" fmla="*/ 848367 h 2591442"/>
              <a:gd name="connsiteX20" fmla="*/ 390525 w 1226889"/>
              <a:gd name="connsiteY20" fmla="*/ 819792 h 2591442"/>
              <a:gd name="connsiteX21" fmla="*/ 419100 w 1226889"/>
              <a:gd name="connsiteY21" fmla="*/ 772167 h 2591442"/>
              <a:gd name="connsiteX22" fmla="*/ 438150 w 1226889"/>
              <a:gd name="connsiteY22" fmla="*/ 743592 h 2591442"/>
              <a:gd name="connsiteX23" fmla="*/ 476250 w 1226889"/>
              <a:gd name="connsiteY23" fmla="*/ 695967 h 2591442"/>
              <a:gd name="connsiteX24" fmla="*/ 523875 w 1226889"/>
              <a:gd name="connsiteY24" fmla="*/ 629292 h 2591442"/>
              <a:gd name="connsiteX25" fmla="*/ 571500 w 1226889"/>
              <a:gd name="connsiteY25" fmla="*/ 581667 h 2591442"/>
              <a:gd name="connsiteX26" fmla="*/ 638175 w 1226889"/>
              <a:gd name="connsiteY26" fmla="*/ 505467 h 2591442"/>
              <a:gd name="connsiteX27" fmla="*/ 714375 w 1226889"/>
              <a:gd name="connsiteY27" fmla="*/ 419742 h 2591442"/>
              <a:gd name="connsiteX28" fmla="*/ 800100 w 1226889"/>
              <a:gd name="connsiteY28" fmla="*/ 343542 h 2591442"/>
              <a:gd name="connsiteX29" fmla="*/ 819150 w 1226889"/>
              <a:gd name="connsiteY29" fmla="*/ 314967 h 2591442"/>
              <a:gd name="connsiteX30" fmla="*/ 1072406 w 1226889"/>
              <a:gd name="connsiteY30" fmla="*/ 114703 h 2591442"/>
              <a:gd name="connsiteX31" fmla="*/ 1226889 w 1226889"/>
              <a:gd name="connsiteY31" fmla="*/ 0 h 2591442"/>
              <a:gd name="connsiteX0" fmla="*/ 0 w 1226889"/>
              <a:gd name="connsiteY0" fmla="*/ 2591442 h 2591442"/>
              <a:gd name="connsiteX1" fmla="*/ 19050 w 1226889"/>
              <a:gd name="connsiteY1" fmla="*/ 1991367 h 2591442"/>
              <a:gd name="connsiteX2" fmla="*/ 76200 w 1226889"/>
              <a:gd name="connsiteY2" fmla="*/ 1610367 h 2591442"/>
              <a:gd name="connsiteX3" fmla="*/ 95250 w 1226889"/>
              <a:gd name="connsiteY3" fmla="*/ 1553217 h 2591442"/>
              <a:gd name="connsiteX4" fmla="*/ 123825 w 1226889"/>
              <a:gd name="connsiteY4" fmla="*/ 1467492 h 2591442"/>
              <a:gd name="connsiteX5" fmla="*/ 133350 w 1226889"/>
              <a:gd name="connsiteY5" fmla="*/ 1429392 h 2591442"/>
              <a:gd name="connsiteX6" fmla="*/ 152400 w 1226889"/>
              <a:gd name="connsiteY6" fmla="*/ 1372242 h 2591442"/>
              <a:gd name="connsiteX7" fmla="*/ 161925 w 1226889"/>
              <a:gd name="connsiteY7" fmla="*/ 1324617 h 2591442"/>
              <a:gd name="connsiteX8" fmla="*/ 180975 w 1226889"/>
              <a:gd name="connsiteY8" fmla="*/ 1267467 h 2591442"/>
              <a:gd name="connsiteX9" fmla="*/ 200025 w 1226889"/>
              <a:gd name="connsiteY9" fmla="*/ 1210317 h 2591442"/>
              <a:gd name="connsiteX10" fmla="*/ 219075 w 1226889"/>
              <a:gd name="connsiteY10" fmla="*/ 1181742 h 2591442"/>
              <a:gd name="connsiteX11" fmla="*/ 247650 w 1226889"/>
              <a:gd name="connsiteY11" fmla="*/ 1115067 h 2591442"/>
              <a:gd name="connsiteX12" fmla="*/ 266700 w 1226889"/>
              <a:gd name="connsiteY12" fmla="*/ 1086492 h 2591442"/>
              <a:gd name="connsiteX13" fmla="*/ 276225 w 1226889"/>
              <a:gd name="connsiteY13" fmla="*/ 1057917 h 2591442"/>
              <a:gd name="connsiteX14" fmla="*/ 295275 w 1226889"/>
              <a:gd name="connsiteY14" fmla="*/ 1010292 h 2591442"/>
              <a:gd name="connsiteX15" fmla="*/ 314325 w 1226889"/>
              <a:gd name="connsiteY15" fmla="*/ 981717 h 2591442"/>
              <a:gd name="connsiteX16" fmla="*/ 323850 w 1226889"/>
              <a:gd name="connsiteY16" fmla="*/ 953142 h 2591442"/>
              <a:gd name="connsiteX17" fmla="*/ 342900 w 1226889"/>
              <a:gd name="connsiteY17" fmla="*/ 924567 h 2591442"/>
              <a:gd name="connsiteX18" fmla="*/ 352425 w 1226889"/>
              <a:gd name="connsiteY18" fmla="*/ 895992 h 2591442"/>
              <a:gd name="connsiteX19" fmla="*/ 381000 w 1226889"/>
              <a:gd name="connsiteY19" fmla="*/ 848367 h 2591442"/>
              <a:gd name="connsiteX20" fmla="*/ 390525 w 1226889"/>
              <a:gd name="connsiteY20" fmla="*/ 819792 h 2591442"/>
              <a:gd name="connsiteX21" fmla="*/ 419100 w 1226889"/>
              <a:gd name="connsiteY21" fmla="*/ 772167 h 2591442"/>
              <a:gd name="connsiteX22" fmla="*/ 438150 w 1226889"/>
              <a:gd name="connsiteY22" fmla="*/ 743592 h 2591442"/>
              <a:gd name="connsiteX23" fmla="*/ 476250 w 1226889"/>
              <a:gd name="connsiteY23" fmla="*/ 695967 h 2591442"/>
              <a:gd name="connsiteX24" fmla="*/ 523875 w 1226889"/>
              <a:gd name="connsiteY24" fmla="*/ 629292 h 2591442"/>
              <a:gd name="connsiteX25" fmla="*/ 571500 w 1226889"/>
              <a:gd name="connsiteY25" fmla="*/ 581667 h 2591442"/>
              <a:gd name="connsiteX26" fmla="*/ 638175 w 1226889"/>
              <a:gd name="connsiteY26" fmla="*/ 505467 h 2591442"/>
              <a:gd name="connsiteX27" fmla="*/ 714375 w 1226889"/>
              <a:gd name="connsiteY27" fmla="*/ 419742 h 2591442"/>
              <a:gd name="connsiteX28" fmla="*/ 800100 w 1226889"/>
              <a:gd name="connsiteY28" fmla="*/ 343542 h 2591442"/>
              <a:gd name="connsiteX29" fmla="*/ 819150 w 1226889"/>
              <a:gd name="connsiteY29" fmla="*/ 314967 h 2591442"/>
              <a:gd name="connsiteX30" fmla="*/ 1072406 w 1226889"/>
              <a:gd name="connsiteY30" fmla="*/ 114703 h 2591442"/>
              <a:gd name="connsiteX31" fmla="*/ 1226889 w 1226889"/>
              <a:gd name="connsiteY31" fmla="*/ 0 h 2591442"/>
              <a:gd name="connsiteX0" fmla="*/ 0 w 1226889"/>
              <a:gd name="connsiteY0" fmla="*/ 2591442 h 2591442"/>
              <a:gd name="connsiteX1" fmla="*/ 19050 w 1226889"/>
              <a:gd name="connsiteY1" fmla="*/ 1991367 h 2591442"/>
              <a:gd name="connsiteX2" fmla="*/ 76200 w 1226889"/>
              <a:gd name="connsiteY2" fmla="*/ 1610367 h 2591442"/>
              <a:gd name="connsiteX3" fmla="*/ 95250 w 1226889"/>
              <a:gd name="connsiteY3" fmla="*/ 1553217 h 2591442"/>
              <a:gd name="connsiteX4" fmla="*/ 123825 w 1226889"/>
              <a:gd name="connsiteY4" fmla="*/ 1467492 h 2591442"/>
              <a:gd name="connsiteX5" fmla="*/ 133350 w 1226889"/>
              <a:gd name="connsiteY5" fmla="*/ 1429392 h 2591442"/>
              <a:gd name="connsiteX6" fmla="*/ 152400 w 1226889"/>
              <a:gd name="connsiteY6" fmla="*/ 1372242 h 2591442"/>
              <a:gd name="connsiteX7" fmla="*/ 161925 w 1226889"/>
              <a:gd name="connsiteY7" fmla="*/ 1324617 h 2591442"/>
              <a:gd name="connsiteX8" fmla="*/ 180975 w 1226889"/>
              <a:gd name="connsiteY8" fmla="*/ 1267467 h 2591442"/>
              <a:gd name="connsiteX9" fmla="*/ 200025 w 1226889"/>
              <a:gd name="connsiteY9" fmla="*/ 1210317 h 2591442"/>
              <a:gd name="connsiteX10" fmla="*/ 219075 w 1226889"/>
              <a:gd name="connsiteY10" fmla="*/ 1181742 h 2591442"/>
              <a:gd name="connsiteX11" fmla="*/ 247650 w 1226889"/>
              <a:gd name="connsiteY11" fmla="*/ 1115067 h 2591442"/>
              <a:gd name="connsiteX12" fmla="*/ 266700 w 1226889"/>
              <a:gd name="connsiteY12" fmla="*/ 1086492 h 2591442"/>
              <a:gd name="connsiteX13" fmla="*/ 276225 w 1226889"/>
              <a:gd name="connsiteY13" fmla="*/ 1057917 h 2591442"/>
              <a:gd name="connsiteX14" fmla="*/ 295275 w 1226889"/>
              <a:gd name="connsiteY14" fmla="*/ 1010292 h 2591442"/>
              <a:gd name="connsiteX15" fmla="*/ 314325 w 1226889"/>
              <a:gd name="connsiteY15" fmla="*/ 981717 h 2591442"/>
              <a:gd name="connsiteX16" fmla="*/ 323850 w 1226889"/>
              <a:gd name="connsiteY16" fmla="*/ 953142 h 2591442"/>
              <a:gd name="connsiteX17" fmla="*/ 342900 w 1226889"/>
              <a:gd name="connsiteY17" fmla="*/ 924567 h 2591442"/>
              <a:gd name="connsiteX18" fmla="*/ 352425 w 1226889"/>
              <a:gd name="connsiteY18" fmla="*/ 895992 h 2591442"/>
              <a:gd name="connsiteX19" fmla="*/ 381000 w 1226889"/>
              <a:gd name="connsiteY19" fmla="*/ 848367 h 2591442"/>
              <a:gd name="connsiteX20" fmla="*/ 390525 w 1226889"/>
              <a:gd name="connsiteY20" fmla="*/ 819792 h 2591442"/>
              <a:gd name="connsiteX21" fmla="*/ 419100 w 1226889"/>
              <a:gd name="connsiteY21" fmla="*/ 772167 h 2591442"/>
              <a:gd name="connsiteX22" fmla="*/ 438150 w 1226889"/>
              <a:gd name="connsiteY22" fmla="*/ 743592 h 2591442"/>
              <a:gd name="connsiteX23" fmla="*/ 476250 w 1226889"/>
              <a:gd name="connsiteY23" fmla="*/ 695967 h 2591442"/>
              <a:gd name="connsiteX24" fmla="*/ 523875 w 1226889"/>
              <a:gd name="connsiteY24" fmla="*/ 629292 h 2591442"/>
              <a:gd name="connsiteX25" fmla="*/ 571500 w 1226889"/>
              <a:gd name="connsiteY25" fmla="*/ 581667 h 2591442"/>
              <a:gd name="connsiteX26" fmla="*/ 638175 w 1226889"/>
              <a:gd name="connsiteY26" fmla="*/ 505467 h 2591442"/>
              <a:gd name="connsiteX27" fmla="*/ 714375 w 1226889"/>
              <a:gd name="connsiteY27" fmla="*/ 419742 h 2591442"/>
              <a:gd name="connsiteX28" fmla="*/ 800100 w 1226889"/>
              <a:gd name="connsiteY28" fmla="*/ 343542 h 2591442"/>
              <a:gd name="connsiteX29" fmla="*/ 819150 w 1226889"/>
              <a:gd name="connsiteY29" fmla="*/ 314967 h 2591442"/>
              <a:gd name="connsiteX30" fmla="*/ 1072406 w 1226889"/>
              <a:gd name="connsiteY30" fmla="*/ 114703 h 2591442"/>
              <a:gd name="connsiteX31" fmla="*/ 1226889 w 1226889"/>
              <a:gd name="connsiteY31" fmla="*/ 0 h 2591442"/>
              <a:gd name="connsiteX0" fmla="*/ 0 w 1264467"/>
              <a:gd name="connsiteY0" fmla="*/ 2591442 h 2591442"/>
              <a:gd name="connsiteX1" fmla="*/ 19050 w 1264467"/>
              <a:gd name="connsiteY1" fmla="*/ 1991367 h 2591442"/>
              <a:gd name="connsiteX2" fmla="*/ 76200 w 1264467"/>
              <a:gd name="connsiteY2" fmla="*/ 1610367 h 2591442"/>
              <a:gd name="connsiteX3" fmla="*/ 95250 w 1264467"/>
              <a:gd name="connsiteY3" fmla="*/ 1553217 h 2591442"/>
              <a:gd name="connsiteX4" fmla="*/ 123825 w 1264467"/>
              <a:gd name="connsiteY4" fmla="*/ 1467492 h 2591442"/>
              <a:gd name="connsiteX5" fmla="*/ 133350 w 1264467"/>
              <a:gd name="connsiteY5" fmla="*/ 1429392 h 2591442"/>
              <a:gd name="connsiteX6" fmla="*/ 152400 w 1264467"/>
              <a:gd name="connsiteY6" fmla="*/ 1372242 h 2591442"/>
              <a:gd name="connsiteX7" fmla="*/ 161925 w 1264467"/>
              <a:gd name="connsiteY7" fmla="*/ 1324617 h 2591442"/>
              <a:gd name="connsiteX8" fmla="*/ 180975 w 1264467"/>
              <a:gd name="connsiteY8" fmla="*/ 1267467 h 2591442"/>
              <a:gd name="connsiteX9" fmla="*/ 200025 w 1264467"/>
              <a:gd name="connsiteY9" fmla="*/ 1210317 h 2591442"/>
              <a:gd name="connsiteX10" fmla="*/ 219075 w 1264467"/>
              <a:gd name="connsiteY10" fmla="*/ 1181742 h 2591442"/>
              <a:gd name="connsiteX11" fmla="*/ 247650 w 1264467"/>
              <a:gd name="connsiteY11" fmla="*/ 1115067 h 2591442"/>
              <a:gd name="connsiteX12" fmla="*/ 266700 w 1264467"/>
              <a:gd name="connsiteY12" fmla="*/ 1086492 h 2591442"/>
              <a:gd name="connsiteX13" fmla="*/ 276225 w 1264467"/>
              <a:gd name="connsiteY13" fmla="*/ 1057917 h 2591442"/>
              <a:gd name="connsiteX14" fmla="*/ 295275 w 1264467"/>
              <a:gd name="connsiteY14" fmla="*/ 1010292 h 2591442"/>
              <a:gd name="connsiteX15" fmla="*/ 314325 w 1264467"/>
              <a:gd name="connsiteY15" fmla="*/ 981717 h 2591442"/>
              <a:gd name="connsiteX16" fmla="*/ 323850 w 1264467"/>
              <a:gd name="connsiteY16" fmla="*/ 953142 h 2591442"/>
              <a:gd name="connsiteX17" fmla="*/ 342900 w 1264467"/>
              <a:gd name="connsiteY17" fmla="*/ 924567 h 2591442"/>
              <a:gd name="connsiteX18" fmla="*/ 352425 w 1264467"/>
              <a:gd name="connsiteY18" fmla="*/ 895992 h 2591442"/>
              <a:gd name="connsiteX19" fmla="*/ 381000 w 1264467"/>
              <a:gd name="connsiteY19" fmla="*/ 848367 h 2591442"/>
              <a:gd name="connsiteX20" fmla="*/ 390525 w 1264467"/>
              <a:gd name="connsiteY20" fmla="*/ 819792 h 2591442"/>
              <a:gd name="connsiteX21" fmla="*/ 419100 w 1264467"/>
              <a:gd name="connsiteY21" fmla="*/ 772167 h 2591442"/>
              <a:gd name="connsiteX22" fmla="*/ 438150 w 1264467"/>
              <a:gd name="connsiteY22" fmla="*/ 743592 h 2591442"/>
              <a:gd name="connsiteX23" fmla="*/ 476250 w 1264467"/>
              <a:gd name="connsiteY23" fmla="*/ 695967 h 2591442"/>
              <a:gd name="connsiteX24" fmla="*/ 523875 w 1264467"/>
              <a:gd name="connsiteY24" fmla="*/ 629292 h 2591442"/>
              <a:gd name="connsiteX25" fmla="*/ 571500 w 1264467"/>
              <a:gd name="connsiteY25" fmla="*/ 581667 h 2591442"/>
              <a:gd name="connsiteX26" fmla="*/ 638175 w 1264467"/>
              <a:gd name="connsiteY26" fmla="*/ 505467 h 2591442"/>
              <a:gd name="connsiteX27" fmla="*/ 714375 w 1264467"/>
              <a:gd name="connsiteY27" fmla="*/ 419742 h 2591442"/>
              <a:gd name="connsiteX28" fmla="*/ 800100 w 1264467"/>
              <a:gd name="connsiteY28" fmla="*/ 343542 h 2591442"/>
              <a:gd name="connsiteX29" fmla="*/ 819150 w 1264467"/>
              <a:gd name="connsiteY29" fmla="*/ 314967 h 2591442"/>
              <a:gd name="connsiteX30" fmla="*/ 1072406 w 1264467"/>
              <a:gd name="connsiteY30" fmla="*/ 114703 h 2591442"/>
              <a:gd name="connsiteX31" fmla="*/ 1264467 w 1264467"/>
              <a:gd name="connsiteY31" fmla="*/ 0 h 259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64467" h="2591442">
                <a:moveTo>
                  <a:pt x="0" y="2591442"/>
                </a:moveTo>
                <a:lnTo>
                  <a:pt x="19050" y="1991367"/>
                </a:lnTo>
                <a:cubicBezTo>
                  <a:pt x="31750" y="1827855"/>
                  <a:pt x="63500" y="1683392"/>
                  <a:pt x="76200" y="1610367"/>
                </a:cubicBezTo>
                <a:cubicBezTo>
                  <a:pt x="78266" y="1590393"/>
                  <a:pt x="88900" y="1572267"/>
                  <a:pt x="95250" y="1553217"/>
                </a:cubicBezTo>
                <a:lnTo>
                  <a:pt x="123825" y="1467492"/>
                </a:lnTo>
                <a:cubicBezTo>
                  <a:pt x="127965" y="1455073"/>
                  <a:pt x="129588" y="1441931"/>
                  <a:pt x="133350" y="1429392"/>
                </a:cubicBezTo>
                <a:cubicBezTo>
                  <a:pt x="139120" y="1410158"/>
                  <a:pt x="147116" y="1391615"/>
                  <a:pt x="152400" y="1372242"/>
                </a:cubicBezTo>
                <a:cubicBezTo>
                  <a:pt x="156660" y="1356623"/>
                  <a:pt x="157665" y="1340236"/>
                  <a:pt x="161925" y="1324617"/>
                </a:cubicBezTo>
                <a:cubicBezTo>
                  <a:pt x="167209" y="1305244"/>
                  <a:pt x="174625" y="1286517"/>
                  <a:pt x="180975" y="1267467"/>
                </a:cubicBezTo>
                <a:lnTo>
                  <a:pt x="200025" y="1210317"/>
                </a:lnTo>
                <a:cubicBezTo>
                  <a:pt x="203645" y="1199457"/>
                  <a:pt x="213955" y="1191981"/>
                  <a:pt x="219075" y="1181742"/>
                </a:cubicBezTo>
                <a:cubicBezTo>
                  <a:pt x="272505" y="1074881"/>
                  <a:pt x="168368" y="1253810"/>
                  <a:pt x="247650" y="1115067"/>
                </a:cubicBezTo>
                <a:cubicBezTo>
                  <a:pt x="253330" y="1105128"/>
                  <a:pt x="261580" y="1096731"/>
                  <a:pt x="266700" y="1086492"/>
                </a:cubicBezTo>
                <a:cubicBezTo>
                  <a:pt x="271190" y="1077512"/>
                  <a:pt x="272700" y="1067318"/>
                  <a:pt x="276225" y="1057917"/>
                </a:cubicBezTo>
                <a:cubicBezTo>
                  <a:pt x="282228" y="1041908"/>
                  <a:pt x="287629" y="1025585"/>
                  <a:pt x="295275" y="1010292"/>
                </a:cubicBezTo>
                <a:cubicBezTo>
                  <a:pt x="300395" y="1000053"/>
                  <a:pt x="309205" y="991956"/>
                  <a:pt x="314325" y="981717"/>
                </a:cubicBezTo>
                <a:cubicBezTo>
                  <a:pt x="318815" y="972737"/>
                  <a:pt x="319360" y="962122"/>
                  <a:pt x="323850" y="953142"/>
                </a:cubicBezTo>
                <a:cubicBezTo>
                  <a:pt x="328970" y="942903"/>
                  <a:pt x="337780" y="934806"/>
                  <a:pt x="342900" y="924567"/>
                </a:cubicBezTo>
                <a:cubicBezTo>
                  <a:pt x="347390" y="915587"/>
                  <a:pt x="347935" y="904972"/>
                  <a:pt x="352425" y="895992"/>
                </a:cubicBezTo>
                <a:cubicBezTo>
                  <a:pt x="360704" y="879433"/>
                  <a:pt x="372721" y="864926"/>
                  <a:pt x="381000" y="848367"/>
                </a:cubicBezTo>
                <a:cubicBezTo>
                  <a:pt x="385490" y="839387"/>
                  <a:pt x="386035" y="828772"/>
                  <a:pt x="390525" y="819792"/>
                </a:cubicBezTo>
                <a:cubicBezTo>
                  <a:pt x="398804" y="803233"/>
                  <a:pt x="409288" y="787866"/>
                  <a:pt x="419100" y="772167"/>
                </a:cubicBezTo>
                <a:cubicBezTo>
                  <a:pt x="425167" y="762459"/>
                  <a:pt x="428625" y="756292"/>
                  <a:pt x="438150" y="743592"/>
                </a:cubicBezTo>
                <a:cubicBezTo>
                  <a:pt x="447675" y="730892"/>
                  <a:pt x="461963" y="715017"/>
                  <a:pt x="476250" y="695967"/>
                </a:cubicBezTo>
                <a:cubicBezTo>
                  <a:pt x="483733" y="681002"/>
                  <a:pt x="516684" y="639359"/>
                  <a:pt x="523875" y="629292"/>
                </a:cubicBezTo>
                <a:cubicBezTo>
                  <a:pt x="552739" y="588883"/>
                  <a:pt x="529936" y="609376"/>
                  <a:pt x="571500" y="581667"/>
                </a:cubicBezTo>
                <a:cubicBezTo>
                  <a:pt x="590550" y="561030"/>
                  <a:pt x="614363" y="532454"/>
                  <a:pt x="638175" y="505467"/>
                </a:cubicBezTo>
                <a:cubicBezTo>
                  <a:pt x="654050" y="486417"/>
                  <a:pt x="687388" y="446729"/>
                  <a:pt x="714375" y="419742"/>
                </a:cubicBezTo>
                <a:cubicBezTo>
                  <a:pt x="761826" y="366360"/>
                  <a:pt x="756670" y="372495"/>
                  <a:pt x="800100" y="343542"/>
                </a:cubicBezTo>
                <a:cubicBezTo>
                  <a:pt x="806450" y="334017"/>
                  <a:pt x="811055" y="323062"/>
                  <a:pt x="819150" y="314967"/>
                </a:cubicBezTo>
                <a:cubicBezTo>
                  <a:pt x="884237" y="268930"/>
                  <a:pt x="1002556" y="162328"/>
                  <a:pt x="1072406" y="114703"/>
                </a:cubicBezTo>
                <a:cubicBezTo>
                  <a:pt x="1140363" y="70409"/>
                  <a:pt x="1200330" y="45277"/>
                  <a:pt x="1264467" y="0"/>
                </a:cubicBezTo>
              </a:path>
            </a:pathLst>
          </a:cu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5722" y="1312022"/>
            <a:ext cx="64087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 smtClean="0">
                <a:solidFill>
                  <a:srgbClr val="0B2A51"/>
                </a:solidFill>
              </a:rPr>
              <a:t>3. </a:t>
            </a:r>
            <a:r>
              <a:rPr lang="de-DE" sz="2400" b="1" dirty="0" err="1" smtClean="0">
                <a:solidFill>
                  <a:srgbClr val="0B2A51"/>
                </a:solidFill>
              </a:rPr>
              <a:t>Energy-Efficient</a:t>
            </a:r>
            <a:r>
              <a:rPr lang="de-DE" sz="2400" b="1" dirty="0" smtClean="0">
                <a:solidFill>
                  <a:srgbClr val="0B2A51"/>
                </a:solidFill>
              </a:rPr>
              <a:t> Light-</a:t>
            </a:r>
            <a:r>
              <a:rPr lang="de-DE" sz="2400" b="1" dirty="0" err="1" smtClean="0">
                <a:solidFill>
                  <a:srgbClr val="0B2A51"/>
                </a:solidFill>
              </a:rPr>
              <a:t>Rail</a:t>
            </a:r>
            <a:r>
              <a:rPr lang="de-DE" sz="2400" b="1" dirty="0" smtClean="0">
                <a:solidFill>
                  <a:srgbClr val="0B2A51"/>
                </a:solidFill>
              </a:rPr>
              <a:t> </a:t>
            </a:r>
            <a:r>
              <a:rPr lang="de-DE" sz="2400" b="1" dirty="0" err="1" smtClean="0">
                <a:solidFill>
                  <a:srgbClr val="0B2A51"/>
                </a:solidFill>
              </a:rPr>
              <a:t>Control</a:t>
            </a:r>
            <a:endParaRPr lang="de-DE" sz="2400" b="1" dirty="0" smtClean="0">
              <a:solidFill>
                <a:srgbClr val="0B2A51"/>
              </a:solidFill>
            </a:endParaRPr>
          </a:p>
          <a:p>
            <a:pPr>
              <a:spcBef>
                <a:spcPct val="50000"/>
              </a:spcBef>
            </a:pPr>
            <a:endParaRPr lang="de-DE" sz="2400" b="1" dirty="0">
              <a:solidFill>
                <a:srgbClr val="0B2A51"/>
              </a:solidFill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 rot="3900000">
            <a:off x="2328246" y="3292474"/>
            <a:ext cx="860425" cy="533400"/>
          </a:xfrm>
          <a:prstGeom prst="rightArrow">
            <a:avLst>
              <a:gd name="adj1" fmla="val 50000"/>
              <a:gd name="adj2" fmla="val 6073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844059" y="2800349"/>
            <a:ext cx="13544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de-DE" dirty="0" err="1" smtClean="0">
                <a:solidFill>
                  <a:srgbClr val="000099"/>
                </a:solidFill>
              </a:rPr>
              <a:t>Acceleration</a:t>
            </a:r>
            <a:endParaRPr kumimoji="1" lang="de-DE" sz="2400" dirty="0">
              <a:latin typeface="Times New Roman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092209" y="3162299"/>
            <a:ext cx="8836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de-DE" dirty="0" err="1" smtClean="0">
                <a:solidFill>
                  <a:srgbClr val="FF0000"/>
                </a:solidFill>
              </a:rPr>
              <a:t>Braking</a:t>
            </a:r>
            <a:endParaRPr kumimoji="1" lang="de-DE" dirty="0">
              <a:solidFill>
                <a:srgbClr val="FF0000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232669" y="2710089"/>
            <a:ext cx="936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de-DE" dirty="0" err="1" smtClean="0"/>
              <a:t>Cruising</a:t>
            </a:r>
            <a:endParaRPr kumimoji="1" lang="de-DE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628534" y="2771774"/>
            <a:ext cx="988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de-DE" dirty="0" err="1" smtClean="0">
                <a:solidFill>
                  <a:srgbClr val="33CC33"/>
                </a:solidFill>
              </a:rPr>
              <a:t>Coasting</a:t>
            </a:r>
            <a:endParaRPr kumimoji="1" lang="de-DE" dirty="0">
              <a:solidFill>
                <a:srgbClr val="33CC33"/>
              </a:solidFill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 rot="5400000">
            <a:off x="3516490" y="2993230"/>
            <a:ext cx="357188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 rot="6000000">
            <a:off x="4678540" y="3140868"/>
            <a:ext cx="522287" cy="533400"/>
          </a:xfrm>
          <a:prstGeom prst="rightArrow">
            <a:avLst>
              <a:gd name="adj1" fmla="val 50000"/>
              <a:gd name="adj2" fmla="val 35713"/>
            </a:avLst>
          </a:prstGeom>
          <a:solidFill>
            <a:srgbClr val="33CC33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 rot="6634026">
            <a:off x="5297666" y="3764755"/>
            <a:ext cx="1173162" cy="533400"/>
          </a:xfrm>
          <a:prstGeom prst="rightArrow">
            <a:avLst>
              <a:gd name="adj1" fmla="val 46065"/>
              <a:gd name="adj2" fmla="val 60708"/>
            </a:avLst>
          </a:prstGeom>
          <a:solidFill>
            <a:srgbClr val="FF0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1656689" y="3280001"/>
            <a:ext cx="6719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NL" sz="1400" dirty="0" smtClean="0">
                <a:latin typeface="Tahoma" pitchFamily="34" charset="0"/>
              </a:rPr>
              <a:t>Speed</a:t>
            </a:r>
            <a:endParaRPr lang="nl-NL" sz="1400" dirty="0">
              <a:latin typeface="Tahoma" pitchFamily="34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6030689" y="5946684"/>
            <a:ext cx="798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NL" sz="1400" dirty="0">
                <a:latin typeface="Tahoma" pitchFamily="34" charset="0"/>
              </a:rPr>
              <a:t>Position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730478" y="4704505"/>
            <a:ext cx="4564841" cy="646331"/>
          </a:xfrm>
          <a:prstGeom prst="rect">
            <a:avLst/>
          </a:prstGeom>
          <a:solidFill>
            <a:schemeClr val="bg1">
              <a:alpha val="52156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dirty="0" smtClean="0"/>
              <a:t>Find </a:t>
            </a:r>
            <a:r>
              <a:rPr lang="de-DE" dirty="0" err="1" smtClean="0"/>
              <a:t>switching</a:t>
            </a:r>
            <a:r>
              <a:rPr lang="de-DE" dirty="0" smtClean="0"/>
              <a:t> </a:t>
            </a:r>
            <a:r>
              <a:rPr lang="de-DE" dirty="0" err="1" smtClean="0"/>
              <a:t>points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regimes</a:t>
            </a:r>
            <a:r>
              <a:rPr lang="de-DE" dirty="0"/>
              <a:t> </a:t>
            </a:r>
            <a:r>
              <a:rPr lang="de-DE" dirty="0" err="1" smtClean="0"/>
              <a:t>ensuring</a:t>
            </a:r>
            <a:r>
              <a:rPr lang="de-DE" dirty="0" smtClean="0"/>
              <a:t> on time </a:t>
            </a:r>
            <a:r>
              <a:rPr lang="de-DE" dirty="0" err="1" smtClean="0"/>
              <a:t>arrival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target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endParaRPr lang="de-DE" dirty="0" smtClean="0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42900" y="1702191"/>
            <a:ext cx="860415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Aft>
                <a:spcPts val="1200"/>
              </a:spcAft>
              <a:buFontTx/>
              <a:buChar char="-"/>
              <a:tabLst>
                <a:tab pos="180975" algn="l"/>
              </a:tabLst>
            </a:pPr>
            <a:r>
              <a:rPr lang="de-DE" dirty="0" smtClean="0">
                <a:solidFill>
                  <a:srgbClr val="0B2A51"/>
                </a:solidFill>
              </a:rPr>
              <a:t>Driver Advisory Systems </a:t>
            </a:r>
            <a:r>
              <a:rPr lang="de-DE" dirty="0" err="1" smtClean="0">
                <a:solidFill>
                  <a:srgbClr val="0B2A51"/>
                </a:solidFill>
              </a:rPr>
              <a:t>already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used</a:t>
            </a:r>
            <a:r>
              <a:rPr lang="de-DE" dirty="0" smtClean="0">
                <a:solidFill>
                  <a:srgbClr val="0B2A51"/>
                </a:solidFill>
              </a:rPr>
              <a:t> in </a:t>
            </a:r>
            <a:r>
              <a:rPr lang="de-DE" dirty="0" err="1" smtClean="0">
                <a:solidFill>
                  <a:srgbClr val="0B2A51"/>
                </a:solidFill>
              </a:rPr>
              <a:t>railways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and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metro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systems</a:t>
            </a:r>
            <a:r>
              <a:rPr lang="de-DE" dirty="0" smtClean="0">
                <a:solidFill>
                  <a:srgbClr val="0B2A51"/>
                </a:solidFill>
              </a:rPr>
              <a:t> (</a:t>
            </a:r>
            <a:r>
              <a:rPr lang="de-DE" dirty="0" err="1" smtClean="0">
                <a:solidFill>
                  <a:srgbClr val="0B2A51"/>
                </a:solidFill>
              </a:rPr>
              <a:t>savings</a:t>
            </a:r>
            <a:r>
              <a:rPr lang="de-DE" dirty="0" smtClean="0">
                <a:solidFill>
                  <a:srgbClr val="0B2A51"/>
                </a:solidFill>
              </a:rPr>
              <a:t>: 5-10%)</a:t>
            </a:r>
          </a:p>
          <a:p>
            <a:pPr marL="180975" indent="-180975">
              <a:spcAft>
                <a:spcPts val="1200"/>
              </a:spcAft>
              <a:buFontTx/>
              <a:buChar char="-"/>
              <a:tabLst>
                <a:tab pos="180975" algn="l"/>
              </a:tabLst>
            </a:pPr>
            <a:r>
              <a:rPr lang="de-DE" dirty="0" smtClean="0">
                <a:solidFill>
                  <a:srgbClr val="0B2A51"/>
                </a:solidFill>
              </a:rPr>
              <a:t>Maximum </a:t>
            </a:r>
            <a:r>
              <a:rPr lang="de-DE" dirty="0" err="1" smtClean="0">
                <a:solidFill>
                  <a:srgbClr val="0B2A51"/>
                </a:solidFill>
              </a:rPr>
              <a:t>Principle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of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Pontryagin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useful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for</a:t>
            </a:r>
            <a:r>
              <a:rPr lang="de-DE" dirty="0" smtClean="0">
                <a:solidFill>
                  <a:srgbClr val="0B2A51"/>
                </a:solidFill>
              </a:rPr>
              <a:t> Light-</a:t>
            </a:r>
            <a:r>
              <a:rPr lang="de-DE" dirty="0" err="1" smtClean="0">
                <a:solidFill>
                  <a:srgbClr val="0B2A51"/>
                </a:solidFill>
              </a:rPr>
              <a:t>Rail</a:t>
            </a:r>
            <a:r>
              <a:rPr lang="de-DE" dirty="0" smtClean="0">
                <a:solidFill>
                  <a:srgbClr val="0B2A51"/>
                </a:solidFill>
              </a:rPr>
              <a:t> / </a:t>
            </a:r>
            <a:r>
              <a:rPr lang="de-DE" dirty="0" err="1" smtClean="0">
                <a:solidFill>
                  <a:srgbClr val="0B2A51"/>
                </a:solidFill>
              </a:rPr>
              <a:t>Tramway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environment</a:t>
            </a:r>
            <a:endParaRPr lang="de-DE" dirty="0" smtClean="0">
              <a:solidFill>
                <a:srgbClr val="0B2A5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310091" y="5409658"/>
            <a:ext cx="3800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 Arrival time at the next tramway stop</a:t>
            </a:r>
          </a:p>
          <a:p>
            <a:pPr>
              <a:buFontTx/>
              <a:buChar char="-"/>
            </a:pPr>
            <a:r>
              <a:rPr lang="en-GB" dirty="0" smtClean="0"/>
              <a:t> Green stage at the next traffic light</a:t>
            </a:r>
          </a:p>
        </p:txBody>
      </p:sp>
      <p:cxnSp>
        <p:nvCxnSpPr>
          <p:cNvPr id="26" name="Gerade Verbindung 25"/>
          <p:cNvCxnSpPr/>
          <p:nvPr/>
        </p:nvCxnSpPr>
        <p:spPr>
          <a:xfrm>
            <a:off x="3571875" y="3513556"/>
            <a:ext cx="257175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3829050" y="3514725"/>
            <a:ext cx="1352550" cy="27622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6724357" y="3954251"/>
            <a:ext cx="24196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nl-NL" dirty="0" smtClean="0">
                <a:solidFill>
                  <a:srgbClr val="0B2A51"/>
                </a:solidFill>
              </a:rPr>
              <a:t>Theoretically and practically proved:</a:t>
            </a:r>
            <a:br>
              <a:rPr lang="nl-NL" dirty="0" smtClean="0">
                <a:solidFill>
                  <a:srgbClr val="0B2A51"/>
                </a:solidFill>
              </a:rPr>
            </a:br>
            <a:r>
              <a:rPr lang="nl-NL" dirty="0" smtClean="0">
                <a:solidFill>
                  <a:srgbClr val="0B2A51"/>
                </a:solidFill>
              </a:rPr>
              <a:t>Horn/Strobel (1974);</a:t>
            </a:r>
          </a:p>
          <a:p>
            <a:pPr eaLnBrk="0" hangingPunct="0"/>
            <a:r>
              <a:rPr lang="nl-NL" dirty="0" smtClean="0">
                <a:solidFill>
                  <a:srgbClr val="0B2A51"/>
                </a:solidFill>
              </a:rPr>
              <a:t>Kraft/Schnieder (1981); Howlett (1994); Sanftleben (2002);</a:t>
            </a:r>
          </a:p>
          <a:p>
            <a:pPr eaLnBrk="0" hangingPunct="0"/>
            <a:r>
              <a:rPr lang="nl-NL" dirty="0" smtClean="0">
                <a:solidFill>
                  <a:srgbClr val="0B2A51"/>
                </a:solidFill>
              </a:rPr>
              <a:t>Albrecht (2006)</a:t>
            </a:r>
            <a:endParaRPr lang="nl-NL" dirty="0">
              <a:solidFill>
                <a:srgbClr val="0B2A51"/>
              </a:solidFill>
            </a:endParaRPr>
          </a:p>
        </p:txBody>
      </p:sp>
      <p:cxnSp>
        <p:nvCxnSpPr>
          <p:cNvPr id="27" name="Gerade Verbindung mit Pfeil 26"/>
          <p:cNvCxnSpPr>
            <a:stCxn id="24" idx="0"/>
          </p:cNvCxnSpPr>
          <p:nvPr/>
        </p:nvCxnSpPr>
        <p:spPr>
          <a:xfrm flipV="1">
            <a:off x="2324099" y="3328827"/>
            <a:ext cx="28683" cy="2776699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24" idx="0"/>
          </p:cNvCxnSpPr>
          <p:nvPr/>
        </p:nvCxnSpPr>
        <p:spPr>
          <a:xfrm>
            <a:off x="2324099" y="6105526"/>
            <a:ext cx="3727380" cy="759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242047" y="872992"/>
            <a:ext cx="553845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l-NL" sz="1000" dirty="0" smtClean="0">
                <a:solidFill>
                  <a:srgbClr val="0B2A51"/>
                </a:solidFill>
                <a:sym typeface="Wingdings 3"/>
              </a:rPr>
              <a:t></a:t>
            </a:r>
            <a:r>
              <a:rPr lang="nl-NL" sz="1200" dirty="0" smtClean="0">
                <a:solidFill>
                  <a:srgbClr val="0B2A51"/>
                </a:solidFill>
                <a:sym typeface="Wingdings 3"/>
              </a:rPr>
              <a:t> </a:t>
            </a:r>
            <a:r>
              <a:rPr lang="nl-NL" sz="1200" dirty="0" smtClean="0">
                <a:solidFill>
                  <a:srgbClr val="0B2A51"/>
                </a:solidFill>
              </a:rPr>
              <a:t>Energy-Efficient Light-Rail Control</a:t>
            </a:r>
            <a:endParaRPr lang="nl-NL" sz="1200" dirty="0">
              <a:solidFill>
                <a:srgbClr val="0B2A5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utoUpdateAnimBg="0"/>
      <p:bldP spid="11" grpId="0" autoUpdateAnimBg="0"/>
      <p:bldP spid="12" grpId="0" autoUpdateAnimBg="0"/>
      <p:bldP spid="13" grpId="0" autoUpdateAnimBg="0"/>
      <p:bldP spid="14" grpId="0" animBg="1"/>
      <p:bldP spid="15" grpId="0" animBg="1"/>
      <p:bldP spid="16" grpId="0" animBg="1"/>
      <p:bldP spid="19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4"/>
          <p:cNvGrpSpPr>
            <a:grpSpLocks noChangeAspect="1"/>
          </p:cNvGrpSpPr>
          <p:nvPr/>
        </p:nvGrpSpPr>
        <p:grpSpPr bwMode="auto">
          <a:xfrm>
            <a:off x="294596" y="1335315"/>
            <a:ext cx="6245225" cy="4924425"/>
            <a:chOff x="917" y="576"/>
            <a:chExt cx="3934" cy="3102"/>
          </a:xfrm>
        </p:grpSpPr>
        <p:sp>
          <p:nvSpPr>
            <p:cNvPr id="163" name="AutoShape 3"/>
            <p:cNvSpPr>
              <a:spLocks noChangeAspect="1" noChangeArrowheads="1" noTextEdit="1"/>
            </p:cNvSpPr>
            <p:nvPr/>
          </p:nvSpPr>
          <p:spPr bwMode="auto">
            <a:xfrm>
              <a:off x="917" y="576"/>
              <a:ext cx="3926" cy="3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4" name="Rectangle 5"/>
            <p:cNvSpPr>
              <a:spLocks noChangeArrowheads="1"/>
            </p:cNvSpPr>
            <p:nvPr/>
          </p:nvSpPr>
          <p:spPr bwMode="auto">
            <a:xfrm>
              <a:off x="917" y="594"/>
              <a:ext cx="3934" cy="30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" name="Rectangle 6"/>
            <p:cNvSpPr>
              <a:spLocks noChangeArrowheads="1"/>
            </p:cNvSpPr>
            <p:nvPr/>
          </p:nvSpPr>
          <p:spPr bwMode="auto">
            <a:xfrm>
              <a:off x="1310" y="654"/>
              <a:ext cx="3140" cy="9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6" name="Rectangle 7"/>
            <p:cNvSpPr>
              <a:spLocks noChangeArrowheads="1"/>
            </p:cNvSpPr>
            <p:nvPr/>
          </p:nvSpPr>
          <p:spPr bwMode="auto">
            <a:xfrm>
              <a:off x="1310" y="654"/>
              <a:ext cx="3140" cy="94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7" name="Line 8"/>
            <p:cNvSpPr>
              <a:spLocks noChangeShapeType="1"/>
            </p:cNvSpPr>
            <p:nvPr/>
          </p:nvSpPr>
          <p:spPr bwMode="auto">
            <a:xfrm>
              <a:off x="1310" y="654"/>
              <a:ext cx="31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8" name="Line 9"/>
            <p:cNvSpPr>
              <a:spLocks noChangeShapeType="1"/>
            </p:cNvSpPr>
            <p:nvPr/>
          </p:nvSpPr>
          <p:spPr bwMode="auto">
            <a:xfrm>
              <a:off x="1310" y="1594"/>
              <a:ext cx="31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9" name="Line 10"/>
            <p:cNvSpPr>
              <a:spLocks noChangeShapeType="1"/>
            </p:cNvSpPr>
            <p:nvPr/>
          </p:nvSpPr>
          <p:spPr bwMode="auto">
            <a:xfrm flipV="1">
              <a:off x="4450" y="654"/>
              <a:ext cx="1" cy="9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0" name="Line 11"/>
            <p:cNvSpPr>
              <a:spLocks noChangeShapeType="1"/>
            </p:cNvSpPr>
            <p:nvPr/>
          </p:nvSpPr>
          <p:spPr bwMode="auto">
            <a:xfrm flipV="1">
              <a:off x="1310" y="654"/>
              <a:ext cx="1" cy="9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1" name="Line 12"/>
            <p:cNvSpPr>
              <a:spLocks noChangeShapeType="1"/>
            </p:cNvSpPr>
            <p:nvPr/>
          </p:nvSpPr>
          <p:spPr bwMode="auto">
            <a:xfrm>
              <a:off x="1310" y="1594"/>
              <a:ext cx="31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2" name="Line 13"/>
            <p:cNvSpPr>
              <a:spLocks noChangeShapeType="1"/>
            </p:cNvSpPr>
            <p:nvPr/>
          </p:nvSpPr>
          <p:spPr bwMode="auto">
            <a:xfrm flipV="1">
              <a:off x="1310" y="654"/>
              <a:ext cx="1" cy="9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3" name="Line 14"/>
            <p:cNvSpPr>
              <a:spLocks noChangeShapeType="1"/>
            </p:cNvSpPr>
            <p:nvPr/>
          </p:nvSpPr>
          <p:spPr bwMode="auto">
            <a:xfrm flipV="1">
              <a:off x="1310" y="1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" name="Line 15"/>
            <p:cNvSpPr>
              <a:spLocks noChangeShapeType="1"/>
            </p:cNvSpPr>
            <p:nvPr/>
          </p:nvSpPr>
          <p:spPr bwMode="auto">
            <a:xfrm>
              <a:off x="1310" y="65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5" name="Rectangle 16"/>
            <p:cNvSpPr>
              <a:spLocks noChangeArrowheads="1"/>
            </p:cNvSpPr>
            <p:nvPr/>
          </p:nvSpPr>
          <p:spPr bwMode="auto">
            <a:xfrm>
              <a:off x="1286" y="1618"/>
              <a:ext cx="10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" name="Line 17"/>
            <p:cNvSpPr>
              <a:spLocks noChangeShapeType="1"/>
            </p:cNvSpPr>
            <p:nvPr/>
          </p:nvSpPr>
          <p:spPr bwMode="auto">
            <a:xfrm flipV="1">
              <a:off x="1935" y="1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7" name="Line 18"/>
            <p:cNvSpPr>
              <a:spLocks noChangeShapeType="1"/>
            </p:cNvSpPr>
            <p:nvPr/>
          </p:nvSpPr>
          <p:spPr bwMode="auto">
            <a:xfrm>
              <a:off x="1935" y="65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8" name="Rectangle 19"/>
            <p:cNvSpPr>
              <a:spLocks noChangeArrowheads="1"/>
            </p:cNvSpPr>
            <p:nvPr/>
          </p:nvSpPr>
          <p:spPr bwMode="auto">
            <a:xfrm>
              <a:off x="1854" y="1618"/>
              <a:ext cx="22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Line 20"/>
            <p:cNvSpPr>
              <a:spLocks noChangeShapeType="1"/>
            </p:cNvSpPr>
            <p:nvPr/>
          </p:nvSpPr>
          <p:spPr bwMode="auto">
            <a:xfrm flipV="1">
              <a:off x="2559" y="1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" name="Line 21"/>
            <p:cNvSpPr>
              <a:spLocks noChangeShapeType="1"/>
            </p:cNvSpPr>
            <p:nvPr/>
          </p:nvSpPr>
          <p:spPr bwMode="auto">
            <a:xfrm>
              <a:off x="2559" y="65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1" name="Rectangle 22"/>
            <p:cNvSpPr>
              <a:spLocks noChangeArrowheads="1"/>
            </p:cNvSpPr>
            <p:nvPr/>
          </p:nvSpPr>
          <p:spPr bwMode="auto">
            <a:xfrm>
              <a:off x="2479" y="1618"/>
              <a:ext cx="22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2" name="Line 23"/>
            <p:cNvSpPr>
              <a:spLocks noChangeShapeType="1"/>
            </p:cNvSpPr>
            <p:nvPr/>
          </p:nvSpPr>
          <p:spPr bwMode="auto">
            <a:xfrm flipV="1">
              <a:off x="3192" y="1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3" name="Line 24"/>
            <p:cNvSpPr>
              <a:spLocks noChangeShapeType="1"/>
            </p:cNvSpPr>
            <p:nvPr/>
          </p:nvSpPr>
          <p:spPr bwMode="auto">
            <a:xfrm>
              <a:off x="3192" y="65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4" name="Rectangle 25"/>
            <p:cNvSpPr>
              <a:spLocks noChangeArrowheads="1"/>
            </p:cNvSpPr>
            <p:nvPr/>
          </p:nvSpPr>
          <p:spPr bwMode="auto">
            <a:xfrm>
              <a:off x="3112" y="1618"/>
              <a:ext cx="22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300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" name="Line 26"/>
            <p:cNvSpPr>
              <a:spLocks noChangeShapeType="1"/>
            </p:cNvSpPr>
            <p:nvPr/>
          </p:nvSpPr>
          <p:spPr bwMode="auto">
            <a:xfrm flipV="1">
              <a:off x="3817" y="1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6" name="Line 27"/>
            <p:cNvSpPr>
              <a:spLocks noChangeShapeType="1"/>
            </p:cNvSpPr>
            <p:nvPr/>
          </p:nvSpPr>
          <p:spPr bwMode="auto">
            <a:xfrm>
              <a:off x="3817" y="65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7" name="Rectangle 28"/>
            <p:cNvSpPr>
              <a:spLocks noChangeArrowheads="1"/>
            </p:cNvSpPr>
            <p:nvPr/>
          </p:nvSpPr>
          <p:spPr bwMode="auto">
            <a:xfrm>
              <a:off x="3737" y="1618"/>
              <a:ext cx="22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400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8" name="Line 29"/>
            <p:cNvSpPr>
              <a:spLocks noChangeShapeType="1"/>
            </p:cNvSpPr>
            <p:nvPr/>
          </p:nvSpPr>
          <p:spPr bwMode="auto">
            <a:xfrm flipV="1">
              <a:off x="4450" y="1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9" name="Line 30"/>
            <p:cNvSpPr>
              <a:spLocks noChangeShapeType="1"/>
            </p:cNvSpPr>
            <p:nvPr/>
          </p:nvSpPr>
          <p:spPr bwMode="auto">
            <a:xfrm>
              <a:off x="4450" y="65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0" name="Rectangle 31"/>
            <p:cNvSpPr>
              <a:spLocks noChangeArrowheads="1"/>
            </p:cNvSpPr>
            <p:nvPr/>
          </p:nvSpPr>
          <p:spPr bwMode="auto">
            <a:xfrm>
              <a:off x="4370" y="1618"/>
              <a:ext cx="22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500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Line 32"/>
            <p:cNvSpPr>
              <a:spLocks noChangeShapeType="1"/>
            </p:cNvSpPr>
            <p:nvPr/>
          </p:nvSpPr>
          <p:spPr bwMode="auto">
            <a:xfrm>
              <a:off x="1310" y="159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2" name="Line 33"/>
            <p:cNvSpPr>
              <a:spLocks noChangeShapeType="1"/>
            </p:cNvSpPr>
            <p:nvPr/>
          </p:nvSpPr>
          <p:spPr bwMode="auto">
            <a:xfrm flipH="1">
              <a:off x="4418" y="1594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3" name="Rectangle 34"/>
            <p:cNvSpPr>
              <a:spLocks noChangeArrowheads="1"/>
            </p:cNvSpPr>
            <p:nvPr/>
          </p:nvSpPr>
          <p:spPr bwMode="auto">
            <a:xfrm>
              <a:off x="1221" y="1530"/>
              <a:ext cx="10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" name="Line 35"/>
            <p:cNvSpPr>
              <a:spLocks noChangeShapeType="1"/>
            </p:cNvSpPr>
            <p:nvPr/>
          </p:nvSpPr>
          <p:spPr bwMode="auto">
            <a:xfrm>
              <a:off x="1310" y="140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5" name="Line 36"/>
            <p:cNvSpPr>
              <a:spLocks noChangeShapeType="1"/>
            </p:cNvSpPr>
            <p:nvPr/>
          </p:nvSpPr>
          <p:spPr bwMode="auto">
            <a:xfrm flipH="1">
              <a:off x="4418" y="1401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6" name="Rectangle 37"/>
            <p:cNvSpPr>
              <a:spLocks noChangeArrowheads="1"/>
            </p:cNvSpPr>
            <p:nvPr/>
          </p:nvSpPr>
          <p:spPr bwMode="auto">
            <a:xfrm>
              <a:off x="1165" y="1337"/>
              <a:ext cx="16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7" name="Line 38"/>
            <p:cNvSpPr>
              <a:spLocks noChangeShapeType="1"/>
            </p:cNvSpPr>
            <p:nvPr/>
          </p:nvSpPr>
          <p:spPr bwMode="auto">
            <a:xfrm>
              <a:off x="1310" y="121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8" name="Line 39"/>
            <p:cNvSpPr>
              <a:spLocks noChangeShapeType="1"/>
            </p:cNvSpPr>
            <p:nvPr/>
          </p:nvSpPr>
          <p:spPr bwMode="auto">
            <a:xfrm flipH="1">
              <a:off x="4418" y="1216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9" name="Rectangle 40"/>
            <p:cNvSpPr>
              <a:spLocks noChangeArrowheads="1"/>
            </p:cNvSpPr>
            <p:nvPr/>
          </p:nvSpPr>
          <p:spPr bwMode="auto">
            <a:xfrm>
              <a:off x="1165" y="1152"/>
              <a:ext cx="16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40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Line 41"/>
            <p:cNvSpPr>
              <a:spLocks noChangeShapeType="1"/>
            </p:cNvSpPr>
            <p:nvPr/>
          </p:nvSpPr>
          <p:spPr bwMode="auto">
            <a:xfrm>
              <a:off x="1310" y="102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1" name="Line 42"/>
            <p:cNvSpPr>
              <a:spLocks noChangeShapeType="1"/>
            </p:cNvSpPr>
            <p:nvPr/>
          </p:nvSpPr>
          <p:spPr bwMode="auto">
            <a:xfrm flipH="1">
              <a:off x="4418" y="1024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2" name="Rectangle 43"/>
            <p:cNvSpPr>
              <a:spLocks noChangeArrowheads="1"/>
            </p:cNvSpPr>
            <p:nvPr/>
          </p:nvSpPr>
          <p:spPr bwMode="auto">
            <a:xfrm>
              <a:off x="1165" y="960"/>
              <a:ext cx="16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60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3" name="Line 44"/>
            <p:cNvSpPr>
              <a:spLocks noChangeShapeType="1"/>
            </p:cNvSpPr>
            <p:nvPr/>
          </p:nvSpPr>
          <p:spPr bwMode="auto">
            <a:xfrm>
              <a:off x="1310" y="839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4" name="Line 45"/>
            <p:cNvSpPr>
              <a:spLocks noChangeShapeType="1"/>
            </p:cNvSpPr>
            <p:nvPr/>
          </p:nvSpPr>
          <p:spPr bwMode="auto">
            <a:xfrm flipH="1">
              <a:off x="4418" y="839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5" name="Rectangle 46"/>
            <p:cNvSpPr>
              <a:spLocks noChangeArrowheads="1"/>
            </p:cNvSpPr>
            <p:nvPr/>
          </p:nvSpPr>
          <p:spPr bwMode="auto">
            <a:xfrm>
              <a:off x="1165" y="775"/>
              <a:ext cx="16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80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" name="Line 47"/>
            <p:cNvSpPr>
              <a:spLocks noChangeShapeType="1"/>
            </p:cNvSpPr>
            <p:nvPr/>
          </p:nvSpPr>
          <p:spPr bwMode="auto">
            <a:xfrm>
              <a:off x="1310" y="65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7" name="Line 48"/>
            <p:cNvSpPr>
              <a:spLocks noChangeShapeType="1"/>
            </p:cNvSpPr>
            <p:nvPr/>
          </p:nvSpPr>
          <p:spPr bwMode="auto">
            <a:xfrm flipH="1">
              <a:off x="4418" y="654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8" name="Rectangle 49"/>
            <p:cNvSpPr>
              <a:spLocks noChangeArrowheads="1"/>
            </p:cNvSpPr>
            <p:nvPr/>
          </p:nvSpPr>
          <p:spPr bwMode="auto">
            <a:xfrm>
              <a:off x="1109" y="590"/>
              <a:ext cx="22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" name="Line 50"/>
            <p:cNvSpPr>
              <a:spLocks noChangeShapeType="1"/>
            </p:cNvSpPr>
            <p:nvPr/>
          </p:nvSpPr>
          <p:spPr bwMode="auto">
            <a:xfrm>
              <a:off x="1310" y="654"/>
              <a:ext cx="31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0" name="Line 51"/>
            <p:cNvSpPr>
              <a:spLocks noChangeShapeType="1"/>
            </p:cNvSpPr>
            <p:nvPr/>
          </p:nvSpPr>
          <p:spPr bwMode="auto">
            <a:xfrm>
              <a:off x="1310" y="1594"/>
              <a:ext cx="31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1" name="Line 52"/>
            <p:cNvSpPr>
              <a:spLocks noChangeShapeType="1"/>
            </p:cNvSpPr>
            <p:nvPr/>
          </p:nvSpPr>
          <p:spPr bwMode="auto">
            <a:xfrm flipV="1">
              <a:off x="4450" y="654"/>
              <a:ext cx="1" cy="9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2" name="Line 53"/>
            <p:cNvSpPr>
              <a:spLocks noChangeShapeType="1"/>
            </p:cNvSpPr>
            <p:nvPr/>
          </p:nvSpPr>
          <p:spPr bwMode="auto">
            <a:xfrm flipV="1">
              <a:off x="1310" y="654"/>
              <a:ext cx="1" cy="9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5" name="Freeform 56"/>
            <p:cNvSpPr>
              <a:spLocks/>
            </p:cNvSpPr>
            <p:nvPr/>
          </p:nvSpPr>
          <p:spPr bwMode="auto">
            <a:xfrm>
              <a:off x="1310" y="1024"/>
              <a:ext cx="3148" cy="570"/>
            </a:xfrm>
            <a:custGeom>
              <a:avLst/>
              <a:gdLst/>
              <a:ahLst/>
              <a:cxnLst>
                <a:cxn ang="0">
                  <a:pos x="0" y="570"/>
                </a:cxn>
                <a:cxn ang="0">
                  <a:pos x="0" y="554"/>
                </a:cxn>
                <a:cxn ang="0">
                  <a:pos x="8" y="546"/>
                </a:cxn>
                <a:cxn ang="0">
                  <a:pos x="16" y="538"/>
                </a:cxn>
                <a:cxn ang="0">
                  <a:pos x="32" y="530"/>
                </a:cxn>
                <a:cxn ang="0">
                  <a:pos x="56" y="522"/>
                </a:cxn>
                <a:cxn ang="0">
                  <a:pos x="80" y="506"/>
                </a:cxn>
                <a:cxn ang="0">
                  <a:pos x="112" y="498"/>
                </a:cxn>
                <a:cxn ang="0">
                  <a:pos x="144" y="490"/>
                </a:cxn>
                <a:cxn ang="0">
                  <a:pos x="184" y="482"/>
                </a:cxn>
                <a:cxn ang="0">
                  <a:pos x="232" y="473"/>
                </a:cxn>
                <a:cxn ang="0">
                  <a:pos x="280" y="465"/>
                </a:cxn>
                <a:cxn ang="0">
                  <a:pos x="336" y="449"/>
                </a:cxn>
                <a:cxn ang="0">
                  <a:pos x="392" y="441"/>
                </a:cxn>
                <a:cxn ang="0">
                  <a:pos x="456" y="433"/>
                </a:cxn>
                <a:cxn ang="0">
                  <a:pos x="520" y="425"/>
                </a:cxn>
                <a:cxn ang="0">
                  <a:pos x="592" y="417"/>
                </a:cxn>
                <a:cxn ang="0">
                  <a:pos x="673" y="409"/>
                </a:cxn>
                <a:cxn ang="0">
                  <a:pos x="753" y="393"/>
                </a:cxn>
                <a:cxn ang="0">
                  <a:pos x="809" y="393"/>
                </a:cxn>
                <a:cxn ang="0">
                  <a:pos x="2067" y="257"/>
                </a:cxn>
                <a:cxn ang="0">
                  <a:pos x="2155" y="249"/>
                </a:cxn>
                <a:cxn ang="0">
                  <a:pos x="2227" y="233"/>
                </a:cxn>
                <a:cxn ang="0">
                  <a:pos x="2299" y="225"/>
                </a:cxn>
                <a:cxn ang="0">
                  <a:pos x="2355" y="217"/>
                </a:cxn>
                <a:cxn ang="0">
                  <a:pos x="2403" y="209"/>
                </a:cxn>
                <a:cxn ang="0">
                  <a:pos x="2451" y="200"/>
                </a:cxn>
                <a:cxn ang="0">
                  <a:pos x="2483" y="192"/>
                </a:cxn>
                <a:cxn ang="0">
                  <a:pos x="2507" y="184"/>
                </a:cxn>
                <a:cxn ang="0">
                  <a:pos x="2780" y="88"/>
                </a:cxn>
                <a:cxn ang="0">
                  <a:pos x="2804" y="80"/>
                </a:cxn>
                <a:cxn ang="0">
                  <a:pos x="2844" y="64"/>
                </a:cxn>
                <a:cxn ang="0">
                  <a:pos x="2876" y="56"/>
                </a:cxn>
                <a:cxn ang="0">
                  <a:pos x="2924" y="48"/>
                </a:cxn>
                <a:cxn ang="0">
                  <a:pos x="2964" y="40"/>
                </a:cxn>
                <a:cxn ang="0">
                  <a:pos x="3012" y="32"/>
                </a:cxn>
                <a:cxn ang="0">
                  <a:pos x="3028" y="32"/>
                </a:cxn>
                <a:cxn ang="0">
                  <a:pos x="3076" y="16"/>
                </a:cxn>
                <a:cxn ang="0">
                  <a:pos x="3116" y="8"/>
                </a:cxn>
                <a:cxn ang="0">
                  <a:pos x="3148" y="0"/>
                </a:cxn>
              </a:cxnLst>
              <a:rect l="0" t="0" r="r" b="b"/>
              <a:pathLst>
                <a:path w="3148" h="570">
                  <a:moveTo>
                    <a:pt x="0" y="570"/>
                  </a:moveTo>
                  <a:lnTo>
                    <a:pt x="0" y="554"/>
                  </a:lnTo>
                  <a:lnTo>
                    <a:pt x="8" y="546"/>
                  </a:lnTo>
                  <a:lnTo>
                    <a:pt x="16" y="538"/>
                  </a:lnTo>
                  <a:lnTo>
                    <a:pt x="32" y="530"/>
                  </a:lnTo>
                  <a:lnTo>
                    <a:pt x="56" y="522"/>
                  </a:lnTo>
                  <a:lnTo>
                    <a:pt x="80" y="506"/>
                  </a:lnTo>
                  <a:lnTo>
                    <a:pt x="112" y="498"/>
                  </a:lnTo>
                  <a:lnTo>
                    <a:pt x="144" y="490"/>
                  </a:lnTo>
                  <a:lnTo>
                    <a:pt x="184" y="482"/>
                  </a:lnTo>
                  <a:lnTo>
                    <a:pt x="232" y="473"/>
                  </a:lnTo>
                  <a:lnTo>
                    <a:pt x="280" y="465"/>
                  </a:lnTo>
                  <a:lnTo>
                    <a:pt x="336" y="449"/>
                  </a:lnTo>
                  <a:lnTo>
                    <a:pt x="392" y="441"/>
                  </a:lnTo>
                  <a:lnTo>
                    <a:pt x="456" y="433"/>
                  </a:lnTo>
                  <a:lnTo>
                    <a:pt x="520" y="425"/>
                  </a:lnTo>
                  <a:lnTo>
                    <a:pt x="592" y="417"/>
                  </a:lnTo>
                  <a:lnTo>
                    <a:pt x="673" y="409"/>
                  </a:lnTo>
                  <a:lnTo>
                    <a:pt x="753" y="393"/>
                  </a:lnTo>
                  <a:lnTo>
                    <a:pt x="809" y="393"/>
                  </a:lnTo>
                  <a:lnTo>
                    <a:pt x="2067" y="257"/>
                  </a:lnTo>
                  <a:lnTo>
                    <a:pt x="2155" y="249"/>
                  </a:lnTo>
                  <a:lnTo>
                    <a:pt x="2227" y="233"/>
                  </a:lnTo>
                  <a:lnTo>
                    <a:pt x="2299" y="225"/>
                  </a:lnTo>
                  <a:lnTo>
                    <a:pt x="2355" y="217"/>
                  </a:lnTo>
                  <a:lnTo>
                    <a:pt x="2403" y="209"/>
                  </a:lnTo>
                  <a:lnTo>
                    <a:pt x="2451" y="200"/>
                  </a:lnTo>
                  <a:lnTo>
                    <a:pt x="2483" y="192"/>
                  </a:lnTo>
                  <a:lnTo>
                    <a:pt x="2507" y="184"/>
                  </a:lnTo>
                  <a:lnTo>
                    <a:pt x="2780" y="88"/>
                  </a:lnTo>
                  <a:lnTo>
                    <a:pt x="2804" y="80"/>
                  </a:lnTo>
                  <a:lnTo>
                    <a:pt x="2844" y="64"/>
                  </a:lnTo>
                  <a:lnTo>
                    <a:pt x="2876" y="56"/>
                  </a:lnTo>
                  <a:lnTo>
                    <a:pt x="2924" y="48"/>
                  </a:lnTo>
                  <a:lnTo>
                    <a:pt x="2964" y="40"/>
                  </a:lnTo>
                  <a:lnTo>
                    <a:pt x="3012" y="32"/>
                  </a:lnTo>
                  <a:lnTo>
                    <a:pt x="3028" y="32"/>
                  </a:lnTo>
                  <a:lnTo>
                    <a:pt x="3076" y="16"/>
                  </a:lnTo>
                  <a:lnTo>
                    <a:pt x="3116" y="8"/>
                  </a:lnTo>
                  <a:lnTo>
                    <a:pt x="3148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2" name="Rectangle 68"/>
            <p:cNvSpPr>
              <a:spLocks noChangeArrowheads="1"/>
            </p:cNvSpPr>
            <p:nvPr/>
          </p:nvSpPr>
          <p:spPr bwMode="auto">
            <a:xfrm>
              <a:off x="2479" y="1754"/>
              <a:ext cx="897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Position /m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" name="Rectangle 69"/>
            <p:cNvSpPr>
              <a:spLocks noChangeArrowheads="1"/>
            </p:cNvSpPr>
            <p:nvPr/>
          </p:nvSpPr>
          <p:spPr bwMode="auto">
            <a:xfrm rot="16200000">
              <a:off x="753" y="986"/>
              <a:ext cx="601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Time /s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" name="Rectangle 70"/>
            <p:cNvSpPr>
              <a:spLocks noChangeArrowheads="1"/>
            </p:cNvSpPr>
            <p:nvPr/>
          </p:nvSpPr>
          <p:spPr bwMode="auto">
            <a:xfrm>
              <a:off x="1318" y="2341"/>
              <a:ext cx="3132" cy="9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5" name="Rectangle 71"/>
            <p:cNvSpPr>
              <a:spLocks noChangeArrowheads="1"/>
            </p:cNvSpPr>
            <p:nvPr/>
          </p:nvSpPr>
          <p:spPr bwMode="auto">
            <a:xfrm>
              <a:off x="1318" y="2341"/>
              <a:ext cx="3132" cy="94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6" name="Line 72"/>
            <p:cNvSpPr>
              <a:spLocks noChangeShapeType="1"/>
            </p:cNvSpPr>
            <p:nvPr/>
          </p:nvSpPr>
          <p:spPr bwMode="auto">
            <a:xfrm>
              <a:off x="1318" y="2341"/>
              <a:ext cx="31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7" name="Line 73"/>
            <p:cNvSpPr>
              <a:spLocks noChangeShapeType="1"/>
            </p:cNvSpPr>
            <p:nvPr/>
          </p:nvSpPr>
          <p:spPr bwMode="auto">
            <a:xfrm>
              <a:off x="1318" y="3288"/>
              <a:ext cx="31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8" name="Line 74"/>
            <p:cNvSpPr>
              <a:spLocks noChangeShapeType="1"/>
            </p:cNvSpPr>
            <p:nvPr/>
          </p:nvSpPr>
          <p:spPr bwMode="auto">
            <a:xfrm flipV="1">
              <a:off x="4450" y="2341"/>
              <a:ext cx="1" cy="9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9" name="Line 75"/>
            <p:cNvSpPr>
              <a:spLocks noChangeShapeType="1"/>
            </p:cNvSpPr>
            <p:nvPr/>
          </p:nvSpPr>
          <p:spPr bwMode="auto">
            <a:xfrm flipV="1">
              <a:off x="1318" y="2341"/>
              <a:ext cx="1" cy="9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0" name="Line 76"/>
            <p:cNvSpPr>
              <a:spLocks noChangeShapeType="1"/>
            </p:cNvSpPr>
            <p:nvPr/>
          </p:nvSpPr>
          <p:spPr bwMode="auto">
            <a:xfrm>
              <a:off x="1318" y="3288"/>
              <a:ext cx="31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1" name="Line 77"/>
            <p:cNvSpPr>
              <a:spLocks noChangeShapeType="1"/>
            </p:cNvSpPr>
            <p:nvPr/>
          </p:nvSpPr>
          <p:spPr bwMode="auto">
            <a:xfrm flipV="1">
              <a:off x="1318" y="2341"/>
              <a:ext cx="1" cy="9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2" name="Line 78"/>
            <p:cNvSpPr>
              <a:spLocks noChangeShapeType="1"/>
            </p:cNvSpPr>
            <p:nvPr/>
          </p:nvSpPr>
          <p:spPr bwMode="auto">
            <a:xfrm flipV="1">
              <a:off x="1318" y="3256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3" name="Line 79"/>
            <p:cNvSpPr>
              <a:spLocks noChangeShapeType="1"/>
            </p:cNvSpPr>
            <p:nvPr/>
          </p:nvSpPr>
          <p:spPr bwMode="auto">
            <a:xfrm>
              <a:off x="1318" y="234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4" name="Rectangle 80"/>
            <p:cNvSpPr>
              <a:spLocks noChangeArrowheads="1"/>
            </p:cNvSpPr>
            <p:nvPr/>
          </p:nvSpPr>
          <p:spPr bwMode="auto">
            <a:xfrm>
              <a:off x="1294" y="3312"/>
              <a:ext cx="10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" name="Line 81"/>
            <p:cNvSpPr>
              <a:spLocks noChangeShapeType="1"/>
            </p:cNvSpPr>
            <p:nvPr/>
          </p:nvSpPr>
          <p:spPr bwMode="auto">
            <a:xfrm flipV="1">
              <a:off x="1927" y="3256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6" name="Line 82"/>
            <p:cNvSpPr>
              <a:spLocks noChangeShapeType="1"/>
            </p:cNvSpPr>
            <p:nvPr/>
          </p:nvSpPr>
          <p:spPr bwMode="auto">
            <a:xfrm>
              <a:off x="1927" y="234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7" name="Rectangle 83"/>
            <p:cNvSpPr>
              <a:spLocks noChangeArrowheads="1"/>
            </p:cNvSpPr>
            <p:nvPr/>
          </p:nvSpPr>
          <p:spPr bwMode="auto">
            <a:xfrm>
              <a:off x="1846" y="3312"/>
              <a:ext cx="22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8" name="Line 84"/>
            <p:cNvSpPr>
              <a:spLocks noChangeShapeType="1"/>
            </p:cNvSpPr>
            <p:nvPr/>
          </p:nvSpPr>
          <p:spPr bwMode="auto">
            <a:xfrm flipV="1">
              <a:off x="2543" y="3256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9" name="Line 85"/>
            <p:cNvSpPr>
              <a:spLocks noChangeShapeType="1"/>
            </p:cNvSpPr>
            <p:nvPr/>
          </p:nvSpPr>
          <p:spPr bwMode="auto">
            <a:xfrm>
              <a:off x="2543" y="234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0" name="Rectangle 86"/>
            <p:cNvSpPr>
              <a:spLocks noChangeArrowheads="1"/>
            </p:cNvSpPr>
            <p:nvPr/>
          </p:nvSpPr>
          <p:spPr bwMode="auto">
            <a:xfrm>
              <a:off x="2463" y="3312"/>
              <a:ext cx="22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1" name="Line 87"/>
            <p:cNvSpPr>
              <a:spLocks noChangeShapeType="1"/>
            </p:cNvSpPr>
            <p:nvPr/>
          </p:nvSpPr>
          <p:spPr bwMode="auto">
            <a:xfrm flipV="1">
              <a:off x="3160" y="3256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2" name="Line 88"/>
            <p:cNvSpPr>
              <a:spLocks noChangeShapeType="1"/>
            </p:cNvSpPr>
            <p:nvPr/>
          </p:nvSpPr>
          <p:spPr bwMode="auto">
            <a:xfrm>
              <a:off x="3160" y="234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3" name="Rectangle 89"/>
            <p:cNvSpPr>
              <a:spLocks noChangeArrowheads="1"/>
            </p:cNvSpPr>
            <p:nvPr/>
          </p:nvSpPr>
          <p:spPr bwMode="auto">
            <a:xfrm>
              <a:off x="3080" y="3312"/>
              <a:ext cx="22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300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4" name="Line 90"/>
            <p:cNvSpPr>
              <a:spLocks noChangeShapeType="1"/>
            </p:cNvSpPr>
            <p:nvPr/>
          </p:nvSpPr>
          <p:spPr bwMode="auto">
            <a:xfrm flipV="1">
              <a:off x="3777" y="3256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" name="Line 91"/>
            <p:cNvSpPr>
              <a:spLocks noChangeShapeType="1"/>
            </p:cNvSpPr>
            <p:nvPr/>
          </p:nvSpPr>
          <p:spPr bwMode="auto">
            <a:xfrm>
              <a:off x="3777" y="234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6" name="Rectangle 92"/>
            <p:cNvSpPr>
              <a:spLocks noChangeArrowheads="1"/>
            </p:cNvSpPr>
            <p:nvPr/>
          </p:nvSpPr>
          <p:spPr bwMode="auto">
            <a:xfrm>
              <a:off x="3697" y="3312"/>
              <a:ext cx="22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400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" name="Line 93"/>
            <p:cNvSpPr>
              <a:spLocks noChangeShapeType="1"/>
            </p:cNvSpPr>
            <p:nvPr/>
          </p:nvSpPr>
          <p:spPr bwMode="auto">
            <a:xfrm flipV="1">
              <a:off x="4394" y="3256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8" name="Line 94"/>
            <p:cNvSpPr>
              <a:spLocks noChangeShapeType="1"/>
            </p:cNvSpPr>
            <p:nvPr/>
          </p:nvSpPr>
          <p:spPr bwMode="auto">
            <a:xfrm>
              <a:off x="4394" y="234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9" name="Rectangle 95"/>
            <p:cNvSpPr>
              <a:spLocks noChangeArrowheads="1"/>
            </p:cNvSpPr>
            <p:nvPr/>
          </p:nvSpPr>
          <p:spPr bwMode="auto">
            <a:xfrm>
              <a:off x="4314" y="3312"/>
              <a:ext cx="22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500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" name="Line 96"/>
            <p:cNvSpPr>
              <a:spLocks noChangeShapeType="1"/>
            </p:cNvSpPr>
            <p:nvPr/>
          </p:nvSpPr>
          <p:spPr bwMode="auto">
            <a:xfrm>
              <a:off x="1318" y="328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1" name="Line 97"/>
            <p:cNvSpPr>
              <a:spLocks noChangeShapeType="1"/>
            </p:cNvSpPr>
            <p:nvPr/>
          </p:nvSpPr>
          <p:spPr bwMode="auto">
            <a:xfrm flipH="1">
              <a:off x="4426" y="3288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2" name="Rectangle 98"/>
            <p:cNvSpPr>
              <a:spLocks noChangeArrowheads="1"/>
            </p:cNvSpPr>
            <p:nvPr/>
          </p:nvSpPr>
          <p:spPr bwMode="auto">
            <a:xfrm>
              <a:off x="1229" y="3224"/>
              <a:ext cx="10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3" name="Line 99"/>
            <p:cNvSpPr>
              <a:spLocks noChangeShapeType="1"/>
            </p:cNvSpPr>
            <p:nvPr/>
          </p:nvSpPr>
          <p:spPr bwMode="auto">
            <a:xfrm>
              <a:off x="1318" y="312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4" name="Line 100"/>
            <p:cNvSpPr>
              <a:spLocks noChangeShapeType="1"/>
            </p:cNvSpPr>
            <p:nvPr/>
          </p:nvSpPr>
          <p:spPr bwMode="auto">
            <a:xfrm flipH="1">
              <a:off x="4426" y="3127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5" name="Rectangle 101"/>
            <p:cNvSpPr>
              <a:spLocks noChangeArrowheads="1"/>
            </p:cNvSpPr>
            <p:nvPr/>
          </p:nvSpPr>
          <p:spPr bwMode="auto">
            <a:xfrm>
              <a:off x="1173" y="3063"/>
              <a:ext cx="16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" name="Line 102"/>
            <p:cNvSpPr>
              <a:spLocks noChangeShapeType="1"/>
            </p:cNvSpPr>
            <p:nvPr/>
          </p:nvSpPr>
          <p:spPr bwMode="auto">
            <a:xfrm>
              <a:off x="1318" y="296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7" name="Line 103"/>
            <p:cNvSpPr>
              <a:spLocks noChangeShapeType="1"/>
            </p:cNvSpPr>
            <p:nvPr/>
          </p:nvSpPr>
          <p:spPr bwMode="auto">
            <a:xfrm flipH="1">
              <a:off x="4426" y="2967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8" name="Rectangle 104"/>
            <p:cNvSpPr>
              <a:spLocks noChangeArrowheads="1"/>
            </p:cNvSpPr>
            <p:nvPr/>
          </p:nvSpPr>
          <p:spPr bwMode="auto">
            <a:xfrm>
              <a:off x="1173" y="2903"/>
              <a:ext cx="16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9" name="Line 105"/>
            <p:cNvSpPr>
              <a:spLocks noChangeShapeType="1"/>
            </p:cNvSpPr>
            <p:nvPr/>
          </p:nvSpPr>
          <p:spPr bwMode="auto">
            <a:xfrm>
              <a:off x="1318" y="281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" name="Line 106"/>
            <p:cNvSpPr>
              <a:spLocks noChangeShapeType="1"/>
            </p:cNvSpPr>
            <p:nvPr/>
          </p:nvSpPr>
          <p:spPr bwMode="auto">
            <a:xfrm flipH="1">
              <a:off x="4426" y="2814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1" name="Rectangle 107"/>
            <p:cNvSpPr>
              <a:spLocks noChangeArrowheads="1"/>
            </p:cNvSpPr>
            <p:nvPr/>
          </p:nvSpPr>
          <p:spPr bwMode="auto">
            <a:xfrm>
              <a:off x="1173" y="2750"/>
              <a:ext cx="16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30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2" name="Line 108"/>
            <p:cNvSpPr>
              <a:spLocks noChangeShapeType="1"/>
            </p:cNvSpPr>
            <p:nvPr/>
          </p:nvSpPr>
          <p:spPr bwMode="auto">
            <a:xfrm>
              <a:off x="1318" y="265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3" name="Line 109"/>
            <p:cNvSpPr>
              <a:spLocks noChangeShapeType="1"/>
            </p:cNvSpPr>
            <p:nvPr/>
          </p:nvSpPr>
          <p:spPr bwMode="auto">
            <a:xfrm flipH="1">
              <a:off x="4426" y="2654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4" name="Rectangle 110"/>
            <p:cNvSpPr>
              <a:spLocks noChangeArrowheads="1"/>
            </p:cNvSpPr>
            <p:nvPr/>
          </p:nvSpPr>
          <p:spPr bwMode="auto">
            <a:xfrm>
              <a:off x="1173" y="2590"/>
              <a:ext cx="16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40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" name="Line 111"/>
            <p:cNvSpPr>
              <a:spLocks noChangeShapeType="1"/>
            </p:cNvSpPr>
            <p:nvPr/>
          </p:nvSpPr>
          <p:spPr bwMode="auto">
            <a:xfrm>
              <a:off x="1318" y="249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6" name="Line 112"/>
            <p:cNvSpPr>
              <a:spLocks noChangeShapeType="1"/>
            </p:cNvSpPr>
            <p:nvPr/>
          </p:nvSpPr>
          <p:spPr bwMode="auto">
            <a:xfrm flipH="1">
              <a:off x="4426" y="2493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7" name="Rectangle 113"/>
            <p:cNvSpPr>
              <a:spLocks noChangeArrowheads="1"/>
            </p:cNvSpPr>
            <p:nvPr/>
          </p:nvSpPr>
          <p:spPr bwMode="auto">
            <a:xfrm>
              <a:off x="1173" y="2429"/>
              <a:ext cx="16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50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8" name="Line 114"/>
            <p:cNvSpPr>
              <a:spLocks noChangeShapeType="1"/>
            </p:cNvSpPr>
            <p:nvPr/>
          </p:nvSpPr>
          <p:spPr bwMode="auto">
            <a:xfrm>
              <a:off x="1318" y="234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9" name="Line 115"/>
            <p:cNvSpPr>
              <a:spLocks noChangeShapeType="1"/>
            </p:cNvSpPr>
            <p:nvPr/>
          </p:nvSpPr>
          <p:spPr bwMode="auto">
            <a:xfrm flipH="1">
              <a:off x="4426" y="2341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0" name="Rectangle 116"/>
            <p:cNvSpPr>
              <a:spLocks noChangeArrowheads="1"/>
            </p:cNvSpPr>
            <p:nvPr/>
          </p:nvSpPr>
          <p:spPr bwMode="auto">
            <a:xfrm>
              <a:off x="1173" y="2276"/>
              <a:ext cx="16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60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1" name="Line 117"/>
            <p:cNvSpPr>
              <a:spLocks noChangeShapeType="1"/>
            </p:cNvSpPr>
            <p:nvPr/>
          </p:nvSpPr>
          <p:spPr bwMode="auto">
            <a:xfrm>
              <a:off x="1318" y="2341"/>
              <a:ext cx="31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2" name="Line 118"/>
            <p:cNvSpPr>
              <a:spLocks noChangeShapeType="1"/>
            </p:cNvSpPr>
            <p:nvPr/>
          </p:nvSpPr>
          <p:spPr bwMode="auto">
            <a:xfrm>
              <a:off x="1318" y="3288"/>
              <a:ext cx="31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3" name="Line 119"/>
            <p:cNvSpPr>
              <a:spLocks noChangeShapeType="1"/>
            </p:cNvSpPr>
            <p:nvPr/>
          </p:nvSpPr>
          <p:spPr bwMode="auto">
            <a:xfrm flipV="1">
              <a:off x="4450" y="2341"/>
              <a:ext cx="1" cy="9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4" name="Line 120"/>
            <p:cNvSpPr>
              <a:spLocks noChangeShapeType="1"/>
            </p:cNvSpPr>
            <p:nvPr/>
          </p:nvSpPr>
          <p:spPr bwMode="auto">
            <a:xfrm flipV="1">
              <a:off x="1318" y="2341"/>
              <a:ext cx="1" cy="9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5" name="Rectangle 121"/>
            <p:cNvSpPr>
              <a:spLocks noChangeArrowheads="1"/>
            </p:cNvSpPr>
            <p:nvPr/>
          </p:nvSpPr>
          <p:spPr bwMode="auto">
            <a:xfrm>
              <a:off x="1318" y="2341"/>
              <a:ext cx="2459" cy="15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6" name="Rectangle 122"/>
            <p:cNvSpPr>
              <a:spLocks noChangeArrowheads="1"/>
            </p:cNvSpPr>
            <p:nvPr/>
          </p:nvSpPr>
          <p:spPr bwMode="auto">
            <a:xfrm>
              <a:off x="3777" y="2341"/>
              <a:ext cx="265" cy="706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7" name="Rectangle 123"/>
            <p:cNvSpPr>
              <a:spLocks noChangeArrowheads="1"/>
            </p:cNvSpPr>
            <p:nvPr/>
          </p:nvSpPr>
          <p:spPr bwMode="auto">
            <a:xfrm>
              <a:off x="4042" y="2341"/>
              <a:ext cx="408" cy="313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0" name="Rectangle 126"/>
            <p:cNvSpPr>
              <a:spLocks noChangeArrowheads="1"/>
            </p:cNvSpPr>
            <p:nvPr/>
          </p:nvSpPr>
          <p:spPr bwMode="auto">
            <a:xfrm>
              <a:off x="2487" y="3449"/>
              <a:ext cx="897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Position /m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" name="Rectangle 127"/>
            <p:cNvSpPr>
              <a:spLocks noChangeArrowheads="1"/>
            </p:cNvSpPr>
            <p:nvPr/>
          </p:nvSpPr>
          <p:spPr bwMode="auto">
            <a:xfrm rot="16200000">
              <a:off x="568" y="2674"/>
              <a:ext cx="969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Speed /km/h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2" name="Freeform 128"/>
            <p:cNvSpPr>
              <a:spLocks/>
            </p:cNvSpPr>
            <p:nvPr/>
          </p:nvSpPr>
          <p:spPr bwMode="auto">
            <a:xfrm>
              <a:off x="1318" y="2493"/>
              <a:ext cx="3132" cy="795"/>
            </a:xfrm>
            <a:custGeom>
              <a:avLst/>
              <a:gdLst/>
              <a:ahLst/>
              <a:cxnLst>
                <a:cxn ang="0">
                  <a:pos x="0" y="795"/>
                </a:cxn>
                <a:cxn ang="0">
                  <a:pos x="0" y="747"/>
                </a:cxn>
                <a:cxn ang="0">
                  <a:pos x="8" y="707"/>
                </a:cxn>
                <a:cxn ang="0">
                  <a:pos x="16" y="667"/>
                </a:cxn>
                <a:cxn ang="0">
                  <a:pos x="32" y="618"/>
                </a:cxn>
                <a:cxn ang="0">
                  <a:pos x="56" y="578"/>
                </a:cxn>
                <a:cxn ang="0">
                  <a:pos x="80" y="538"/>
                </a:cxn>
                <a:cxn ang="0">
                  <a:pos x="112" y="490"/>
                </a:cxn>
                <a:cxn ang="0">
                  <a:pos x="144" y="450"/>
                </a:cxn>
                <a:cxn ang="0">
                  <a:pos x="184" y="410"/>
                </a:cxn>
                <a:cxn ang="0">
                  <a:pos x="224" y="370"/>
                </a:cxn>
                <a:cxn ang="0">
                  <a:pos x="272" y="321"/>
                </a:cxn>
                <a:cxn ang="0">
                  <a:pos x="328" y="281"/>
                </a:cxn>
                <a:cxn ang="0">
                  <a:pos x="384" y="241"/>
                </a:cxn>
                <a:cxn ang="0">
                  <a:pos x="448" y="201"/>
                </a:cxn>
                <a:cxn ang="0">
                  <a:pos x="512" y="153"/>
                </a:cxn>
                <a:cxn ang="0">
                  <a:pos x="584" y="113"/>
                </a:cxn>
                <a:cxn ang="0">
                  <a:pos x="657" y="72"/>
                </a:cxn>
                <a:cxn ang="0">
                  <a:pos x="737" y="24"/>
                </a:cxn>
                <a:cxn ang="0">
                  <a:pos x="793" y="0"/>
                </a:cxn>
                <a:cxn ang="0">
                  <a:pos x="2027" y="0"/>
                </a:cxn>
                <a:cxn ang="0">
                  <a:pos x="2107" y="72"/>
                </a:cxn>
                <a:cxn ang="0">
                  <a:pos x="2187" y="145"/>
                </a:cxn>
                <a:cxn ang="0">
                  <a:pos x="2251" y="217"/>
                </a:cxn>
                <a:cxn ang="0">
                  <a:pos x="2307" y="289"/>
                </a:cxn>
                <a:cxn ang="0">
                  <a:pos x="2363" y="361"/>
                </a:cxn>
                <a:cxn ang="0">
                  <a:pos x="2403" y="426"/>
                </a:cxn>
                <a:cxn ang="0">
                  <a:pos x="2435" y="498"/>
                </a:cxn>
                <a:cxn ang="0">
                  <a:pos x="2459" y="554"/>
                </a:cxn>
                <a:cxn ang="0">
                  <a:pos x="2724" y="554"/>
                </a:cxn>
                <a:cxn ang="0">
                  <a:pos x="2748" y="514"/>
                </a:cxn>
                <a:cxn ang="0">
                  <a:pos x="2788" y="466"/>
                </a:cxn>
                <a:cxn ang="0">
                  <a:pos x="2820" y="426"/>
                </a:cxn>
                <a:cxn ang="0">
                  <a:pos x="2860" y="386"/>
                </a:cxn>
                <a:cxn ang="0">
                  <a:pos x="2908" y="345"/>
                </a:cxn>
                <a:cxn ang="0">
                  <a:pos x="2956" y="305"/>
                </a:cxn>
                <a:cxn ang="0">
                  <a:pos x="2964" y="321"/>
                </a:cxn>
                <a:cxn ang="0">
                  <a:pos x="3012" y="386"/>
                </a:cxn>
                <a:cxn ang="0">
                  <a:pos x="3052" y="458"/>
                </a:cxn>
                <a:cxn ang="0">
                  <a:pos x="3084" y="530"/>
                </a:cxn>
                <a:cxn ang="0">
                  <a:pos x="3108" y="602"/>
                </a:cxn>
                <a:cxn ang="0">
                  <a:pos x="3124" y="675"/>
                </a:cxn>
                <a:cxn ang="0">
                  <a:pos x="3132" y="747"/>
                </a:cxn>
                <a:cxn ang="0">
                  <a:pos x="3132" y="795"/>
                </a:cxn>
              </a:cxnLst>
              <a:rect l="0" t="0" r="r" b="b"/>
              <a:pathLst>
                <a:path w="3132" h="795">
                  <a:moveTo>
                    <a:pt x="0" y="795"/>
                  </a:moveTo>
                  <a:lnTo>
                    <a:pt x="0" y="747"/>
                  </a:lnTo>
                  <a:lnTo>
                    <a:pt x="8" y="707"/>
                  </a:lnTo>
                  <a:lnTo>
                    <a:pt x="16" y="667"/>
                  </a:lnTo>
                  <a:lnTo>
                    <a:pt x="32" y="618"/>
                  </a:lnTo>
                  <a:lnTo>
                    <a:pt x="56" y="578"/>
                  </a:lnTo>
                  <a:lnTo>
                    <a:pt x="80" y="538"/>
                  </a:lnTo>
                  <a:lnTo>
                    <a:pt x="112" y="490"/>
                  </a:lnTo>
                  <a:lnTo>
                    <a:pt x="144" y="450"/>
                  </a:lnTo>
                  <a:lnTo>
                    <a:pt x="184" y="410"/>
                  </a:lnTo>
                  <a:lnTo>
                    <a:pt x="224" y="370"/>
                  </a:lnTo>
                  <a:lnTo>
                    <a:pt x="272" y="321"/>
                  </a:lnTo>
                  <a:lnTo>
                    <a:pt x="328" y="281"/>
                  </a:lnTo>
                  <a:lnTo>
                    <a:pt x="384" y="241"/>
                  </a:lnTo>
                  <a:lnTo>
                    <a:pt x="448" y="201"/>
                  </a:lnTo>
                  <a:lnTo>
                    <a:pt x="512" y="153"/>
                  </a:lnTo>
                  <a:lnTo>
                    <a:pt x="584" y="113"/>
                  </a:lnTo>
                  <a:lnTo>
                    <a:pt x="657" y="72"/>
                  </a:lnTo>
                  <a:lnTo>
                    <a:pt x="737" y="24"/>
                  </a:lnTo>
                  <a:lnTo>
                    <a:pt x="793" y="0"/>
                  </a:lnTo>
                  <a:lnTo>
                    <a:pt x="2027" y="0"/>
                  </a:lnTo>
                  <a:lnTo>
                    <a:pt x="2107" y="72"/>
                  </a:lnTo>
                  <a:lnTo>
                    <a:pt x="2187" y="145"/>
                  </a:lnTo>
                  <a:lnTo>
                    <a:pt x="2251" y="217"/>
                  </a:lnTo>
                  <a:lnTo>
                    <a:pt x="2307" y="289"/>
                  </a:lnTo>
                  <a:lnTo>
                    <a:pt x="2363" y="361"/>
                  </a:lnTo>
                  <a:lnTo>
                    <a:pt x="2403" y="426"/>
                  </a:lnTo>
                  <a:lnTo>
                    <a:pt x="2435" y="498"/>
                  </a:lnTo>
                  <a:lnTo>
                    <a:pt x="2459" y="554"/>
                  </a:lnTo>
                  <a:lnTo>
                    <a:pt x="2724" y="554"/>
                  </a:lnTo>
                  <a:lnTo>
                    <a:pt x="2748" y="514"/>
                  </a:lnTo>
                  <a:lnTo>
                    <a:pt x="2788" y="466"/>
                  </a:lnTo>
                  <a:lnTo>
                    <a:pt x="2820" y="426"/>
                  </a:lnTo>
                  <a:lnTo>
                    <a:pt x="2860" y="386"/>
                  </a:lnTo>
                  <a:lnTo>
                    <a:pt x="2908" y="345"/>
                  </a:lnTo>
                  <a:lnTo>
                    <a:pt x="2956" y="305"/>
                  </a:lnTo>
                  <a:lnTo>
                    <a:pt x="2964" y="321"/>
                  </a:lnTo>
                  <a:lnTo>
                    <a:pt x="3012" y="386"/>
                  </a:lnTo>
                  <a:lnTo>
                    <a:pt x="3052" y="458"/>
                  </a:lnTo>
                  <a:lnTo>
                    <a:pt x="3084" y="530"/>
                  </a:lnTo>
                  <a:lnTo>
                    <a:pt x="3108" y="602"/>
                  </a:lnTo>
                  <a:lnTo>
                    <a:pt x="3124" y="675"/>
                  </a:lnTo>
                  <a:lnTo>
                    <a:pt x="3132" y="747"/>
                  </a:lnTo>
                  <a:lnTo>
                    <a:pt x="3132" y="795"/>
                  </a:lnTo>
                </a:path>
              </a:pathLst>
            </a:custGeom>
            <a:noFill/>
            <a:ln w="16" cap="flat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cxnSp>
        <p:nvCxnSpPr>
          <p:cNvPr id="289" name="Gerade Verbindung 288"/>
          <p:cNvCxnSpPr/>
          <p:nvPr/>
        </p:nvCxnSpPr>
        <p:spPr>
          <a:xfrm rot="5400000">
            <a:off x="2717379" y="3413708"/>
            <a:ext cx="4223627" cy="5216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Gerade Verbindung mit Pfeil 289"/>
          <p:cNvCxnSpPr/>
          <p:nvPr/>
        </p:nvCxnSpPr>
        <p:spPr>
          <a:xfrm rot="16200000" flipV="1">
            <a:off x="4706299" y="5935934"/>
            <a:ext cx="215757" cy="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Rectangle 126"/>
          <p:cNvSpPr>
            <a:spLocks noChangeArrowheads="1"/>
          </p:cNvSpPr>
          <p:nvPr/>
        </p:nvSpPr>
        <p:spPr bwMode="auto">
          <a:xfrm>
            <a:off x="4414608" y="6072086"/>
            <a:ext cx="9164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 charset="0"/>
                <a:cs typeface="Arial" pitchFamily="34" charset="0"/>
              </a:rPr>
              <a:t>Traffic </a:t>
            </a:r>
            <a:r>
              <a:rPr kumimoji="0" lang="de-DE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Helvetica" charset="0"/>
                <a:cs typeface="Arial" pitchFamily="34" charset="0"/>
              </a:rPr>
              <a:t>lights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3" name="Gerade Verbindung mit Pfeil 292"/>
          <p:cNvCxnSpPr/>
          <p:nvPr/>
        </p:nvCxnSpPr>
        <p:spPr>
          <a:xfrm>
            <a:off x="4434840" y="2087880"/>
            <a:ext cx="350520" cy="2438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Textfeld 293"/>
          <p:cNvSpPr txBox="1"/>
          <p:nvPr/>
        </p:nvSpPr>
        <p:spPr>
          <a:xfrm>
            <a:off x="4023360" y="1844040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/>
              <a:t>t</a:t>
            </a:r>
            <a:r>
              <a:rPr lang="de-DE" sz="1100" b="1" dirty="0" err="1" smtClean="0"/>
              <a:t>min</a:t>
            </a:r>
            <a:endParaRPr lang="de-DE" sz="1400" b="1" dirty="0"/>
          </a:p>
        </p:txBody>
      </p:sp>
      <p:sp>
        <p:nvSpPr>
          <p:cNvPr id="119" name="Textfeld 118"/>
          <p:cNvSpPr txBox="1"/>
          <p:nvPr/>
        </p:nvSpPr>
        <p:spPr>
          <a:xfrm>
            <a:off x="6120674" y="1807756"/>
            <a:ext cx="25298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Minimum </a:t>
            </a:r>
            <a:r>
              <a:rPr lang="de-DE" sz="1400" b="1" dirty="0" err="1" smtClean="0"/>
              <a:t>contraint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for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the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solution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space</a:t>
            </a:r>
            <a:r>
              <a:rPr lang="de-DE" sz="1400" b="1" dirty="0" smtClean="0"/>
              <a:t>: </a:t>
            </a:r>
            <a:r>
              <a:rPr lang="de-DE" sz="1400" b="1" dirty="0" err="1" smtClean="0"/>
              <a:t>minimum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running</a:t>
            </a:r>
            <a:r>
              <a:rPr lang="de-DE" sz="1400" b="1" dirty="0" smtClean="0"/>
              <a:t> time</a:t>
            </a:r>
            <a:endParaRPr lang="de-DE" sz="1400" b="1" dirty="0"/>
          </a:p>
        </p:txBody>
      </p:sp>
      <p:sp>
        <p:nvSpPr>
          <p:cNvPr id="122" name="Rectangle 10"/>
          <p:cNvSpPr>
            <a:spLocks noChangeArrowheads="1"/>
          </p:cNvSpPr>
          <p:nvPr/>
        </p:nvSpPr>
        <p:spPr bwMode="auto">
          <a:xfrm>
            <a:off x="242047" y="872992"/>
            <a:ext cx="553845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l-NL" sz="1000" dirty="0" smtClean="0">
                <a:solidFill>
                  <a:srgbClr val="0B2A51"/>
                </a:solidFill>
                <a:sym typeface="Wingdings 3"/>
              </a:rPr>
              <a:t></a:t>
            </a:r>
            <a:r>
              <a:rPr lang="nl-NL" sz="1200" dirty="0" smtClean="0">
                <a:solidFill>
                  <a:srgbClr val="0B2A51"/>
                </a:solidFill>
                <a:sym typeface="Wingdings 3"/>
              </a:rPr>
              <a:t> </a:t>
            </a:r>
            <a:r>
              <a:rPr lang="nl-NL" sz="1200" dirty="0" smtClean="0">
                <a:solidFill>
                  <a:srgbClr val="0B2A51"/>
                </a:solidFill>
              </a:rPr>
              <a:t>Energy-Efficient Light-Rail Control</a:t>
            </a:r>
            <a:endParaRPr lang="nl-NL" sz="1200" dirty="0">
              <a:solidFill>
                <a:srgbClr val="0B2A5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roup 4"/>
          <p:cNvGrpSpPr>
            <a:grpSpLocks noChangeAspect="1"/>
          </p:cNvGrpSpPr>
          <p:nvPr/>
        </p:nvGrpSpPr>
        <p:grpSpPr bwMode="auto">
          <a:xfrm>
            <a:off x="294596" y="1335315"/>
            <a:ext cx="6245225" cy="4924425"/>
            <a:chOff x="917" y="576"/>
            <a:chExt cx="3934" cy="3102"/>
          </a:xfrm>
        </p:grpSpPr>
        <p:sp>
          <p:nvSpPr>
            <p:cNvPr id="252" name="AutoShape 3"/>
            <p:cNvSpPr>
              <a:spLocks noChangeAspect="1" noChangeArrowheads="1" noTextEdit="1"/>
            </p:cNvSpPr>
            <p:nvPr/>
          </p:nvSpPr>
          <p:spPr bwMode="auto">
            <a:xfrm>
              <a:off x="917" y="576"/>
              <a:ext cx="3926" cy="3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3" name="Rectangle 5"/>
            <p:cNvSpPr>
              <a:spLocks noChangeArrowheads="1"/>
            </p:cNvSpPr>
            <p:nvPr/>
          </p:nvSpPr>
          <p:spPr bwMode="auto">
            <a:xfrm>
              <a:off x="917" y="594"/>
              <a:ext cx="3934" cy="30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4" name="Rectangle 6"/>
            <p:cNvSpPr>
              <a:spLocks noChangeArrowheads="1"/>
            </p:cNvSpPr>
            <p:nvPr/>
          </p:nvSpPr>
          <p:spPr bwMode="auto">
            <a:xfrm>
              <a:off x="1310" y="654"/>
              <a:ext cx="3140" cy="9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5" name="Rectangle 7"/>
            <p:cNvSpPr>
              <a:spLocks noChangeArrowheads="1"/>
            </p:cNvSpPr>
            <p:nvPr/>
          </p:nvSpPr>
          <p:spPr bwMode="auto">
            <a:xfrm>
              <a:off x="1310" y="654"/>
              <a:ext cx="3140" cy="94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6" name="Line 8"/>
            <p:cNvSpPr>
              <a:spLocks noChangeShapeType="1"/>
            </p:cNvSpPr>
            <p:nvPr/>
          </p:nvSpPr>
          <p:spPr bwMode="auto">
            <a:xfrm>
              <a:off x="1310" y="654"/>
              <a:ext cx="31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7" name="Line 9"/>
            <p:cNvSpPr>
              <a:spLocks noChangeShapeType="1"/>
            </p:cNvSpPr>
            <p:nvPr/>
          </p:nvSpPr>
          <p:spPr bwMode="auto">
            <a:xfrm>
              <a:off x="1310" y="1594"/>
              <a:ext cx="31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8" name="Line 10"/>
            <p:cNvSpPr>
              <a:spLocks noChangeShapeType="1"/>
            </p:cNvSpPr>
            <p:nvPr/>
          </p:nvSpPr>
          <p:spPr bwMode="auto">
            <a:xfrm flipV="1">
              <a:off x="4450" y="654"/>
              <a:ext cx="1" cy="9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9" name="Line 11"/>
            <p:cNvSpPr>
              <a:spLocks noChangeShapeType="1"/>
            </p:cNvSpPr>
            <p:nvPr/>
          </p:nvSpPr>
          <p:spPr bwMode="auto">
            <a:xfrm flipV="1">
              <a:off x="1310" y="654"/>
              <a:ext cx="1" cy="9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" name="Line 12"/>
            <p:cNvSpPr>
              <a:spLocks noChangeShapeType="1"/>
            </p:cNvSpPr>
            <p:nvPr/>
          </p:nvSpPr>
          <p:spPr bwMode="auto">
            <a:xfrm>
              <a:off x="1310" y="1594"/>
              <a:ext cx="31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1" name="Line 13"/>
            <p:cNvSpPr>
              <a:spLocks noChangeShapeType="1"/>
            </p:cNvSpPr>
            <p:nvPr/>
          </p:nvSpPr>
          <p:spPr bwMode="auto">
            <a:xfrm flipV="1">
              <a:off x="1310" y="654"/>
              <a:ext cx="1" cy="9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2" name="Line 14"/>
            <p:cNvSpPr>
              <a:spLocks noChangeShapeType="1"/>
            </p:cNvSpPr>
            <p:nvPr/>
          </p:nvSpPr>
          <p:spPr bwMode="auto">
            <a:xfrm flipV="1">
              <a:off x="1310" y="1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3" name="Line 15"/>
            <p:cNvSpPr>
              <a:spLocks noChangeShapeType="1"/>
            </p:cNvSpPr>
            <p:nvPr/>
          </p:nvSpPr>
          <p:spPr bwMode="auto">
            <a:xfrm>
              <a:off x="1310" y="65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4" name="Rectangle 16"/>
            <p:cNvSpPr>
              <a:spLocks noChangeArrowheads="1"/>
            </p:cNvSpPr>
            <p:nvPr/>
          </p:nvSpPr>
          <p:spPr bwMode="auto">
            <a:xfrm>
              <a:off x="1286" y="1618"/>
              <a:ext cx="10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" name="Line 17"/>
            <p:cNvSpPr>
              <a:spLocks noChangeShapeType="1"/>
            </p:cNvSpPr>
            <p:nvPr/>
          </p:nvSpPr>
          <p:spPr bwMode="auto">
            <a:xfrm flipV="1">
              <a:off x="1935" y="1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6" name="Line 18"/>
            <p:cNvSpPr>
              <a:spLocks noChangeShapeType="1"/>
            </p:cNvSpPr>
            <p:nvPr/>
          </p:nvSpPr>
          <p:spPr bwMode="auto">
            <a:xfrm>
              <a:off x="1935" y="65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7" name="Rectangle 19"/>
            <p:cNvSpPr>
              <a:spLocks noChangeArrowheads="1"/>
            </p:cNvSpPr>
            <p:nvPr/>
          </p:nvSpPr>
          <p:spPr bwMode="auto">
            <a:xfrm>
              <a:off x="1854" y="1618"/>
              <a:ext cx="22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8" name="Line 20"/>
            <p:cNvSpPr>
              <a:spLocks noChangeShapeType="1"/>
            </p:cNvSpPr>
            <p:nvPr/>
          </p:nvSpPr>
          <p:spPr bwMode="auto">
            <a:xfrm flipV="1">
              <a:off x="2559" y="1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9" name="Line 21"/>
            <p:cNvSpPr>
              <a:spLocks noChangeShapeType="1"/>
            </p:cNvSpPr>
            <p:nvPr/>
          </p:nvSpPr>
          <p:spPr bwMode="auto">
            <a:xfrm>
              <a:off x="2559" y="65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0" name="Rectangle 22"/>
            <p:cNvSpPr>
              <a:spLocks noChangeArrowheads="1"/>
            </p:cNvSpPr>
            <p:nvPr/>
          </p:nvSpPr>
          <p:spPr bwMode="auto">
            <a:xfrm>
              <a:off x="2479" y="1618"/>
              <a:ext cx="22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1" name="Line 23"/>
            <p:cNvSpPr>
              <a:spLocks noChangeShapeType="1"/>
            </p:cNvSpPr>
            <p:nvPr/>
          </p:nvSpPr>
          <p:spPr bwMode="auto">
            <a:xfrm flipV="1">
              <a:off x="3192" y="1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2" name="Line 24"/>
            <p:cNvSpPr>
              <a:spLocks noChangeShapeType="1"/>
            </p:cNvSpPr>
            <p:nvPr/>
          </p:nvSpPr>
          <p:spPr bwMode="auto">
            <a:xfrm>
              <a:off x="3192" y="65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3" name="Rectangle 25"/>
            <p:cNvSpPr>
              <a:spLocks noChangeArrowheads="1"/>
            </p:cNvSpPr>
            <p:nvPr/>
          </p:nvSpPr>
          <p:spPr bwMode="auto">
            <a:xfrm>
              <a:off x="3112" y="1618"/>
              <a:ext cx="22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300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4" name="Line 26"/>
            <p:cNvSpPr>
              <a:spLocks noChangeShapeType="1"/>
            </p:cNvSpPr>
            <p:nvPr/>
          </p:nvSpPr>
          <p:spPr bwMode="auto">
            <a:xfrm flipV="1">
              <a:off x="3817" y="1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5" name="Line 27"/>
            <p:cNvSpPr>
              <a:spLocks noChangeShapeType="1"/>
            </p:cNvSpPr>
            <p:nvPr/>
          </p:nvSpPr>
          <p:spPr bwMode="auto">
            <a:xfrm>
              <a:off x="3817" y="65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6" name="Rectangle 28"/>
            <p:cNvSpPr>
              <a:spLocks noChangeArrowheads="1"/>
            </p:cNvSpPr>
            <p:nvPr/>
          </p:nvSpPr>
          <p:spPr bwMode="auto">
            <a:xfrm>
              <a:off x="3737" y="1618"/>
              <a:ext cx="22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400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" name="Line 29"/>
            <p:cNvSpPr>
              <a:spLocks noChangeShapeType="1"/>
            </p:cNvSpPr>
            <p:nvPr/>
          </p:nvSpPr>
          <p:spPr bwMode="auto">
            <a:xfrm flipV="1">
              <a:off x="4450" y="1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8" name="Line 30"/>
            <p:cNvSpPr>
              <a:spLocks noChangeShapeType="1"/>
            </p:cNvSpPr>
            <p:nvPr/>
          </p:nvSpPr>
          <p:spPr bwMode="auto">
            <a:xfrm>
              <a:off x="4450" y="65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9" name="Rectangle 31"/>
            <p:cNvSpPr>
              <a:spLocks noChangeArrowheads="1"/>
            </p:cNvSpPr>
            <p:nvPr/>
          </p:nvSpPr>
          <p:spPr bwMode="auto">
            <a:xfrm>
              <a:off x="4370" y="1618"/>
              <a:ext cx="22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500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0" name="Line 32"/>
            <p:cNvSpPr>
              <a:spLocks noChangeShapeType="1"/>
            </p:cNvSpPr>
            <p:nvPr/>
          </p:nvSpPr>
          <p:spPr bwMode="auto">
            <a:xfrm>
              <a:off x="1310" y="159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1" name="Line 33"/>
            <p:cNvSpPr>
              <a:spLocks noChangeShapeType="1"/>
            </p:cNvSpPr>
            <p:nvPr/>
          </p:nvSpPr>
          <p:spPr bwMode="auto">
            <a:xfrm flipH="1">
              <a:off x="4418" y="1594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2" name="Rectangle 34"/>
            <p:cNvSpPr>
              <a:spLocks noChangeArrowheads="1"/>
            </p:cNvSpPr>
            <p:nvPr/>
          </p:nvSpPr>
          <p:spPr bwMode="auto">
            <a:xfrm>
              <a:off x="1221" y="1530"/>
              <a:ext cx="10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3" name="Line 35"/>
            <p:cNvSpPr>
              <a:spLocks noChangeShapeType="1"/>
            </p:cNvSpPr>
            <p:nvPr/>
          </p:nvSpPr>
          <p:spPr bwMode="auto">
            <a:xfrm>
              <a:off x="1310" y="140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4" name="Line 36"/>
            <p:cNvSpPr>
              <a:spLocks noChangeShapeType="1"/>
            </p:cNvSpPr>
            <p:nvPr/>
          </p:nvSpPr>
          <p:spPr bwMode="auto">
            <a:xfrm flipH="1">
              <a:off x="4418" y="1401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5" name="Rectangle 37"/>
            <p:cNvSpPr>
              <a:spLocks noChangeArrowheads="1"/>
            </p:cNvSpPr>
            <p:nvPr/>
          </p:nvSpPr>
          <p:spPr bwMode="auto">
            <a:xfrm>
              <a:off x="1165" y="1337"/>
              <a:ext cx="16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" name="Line 38"/>
            <p:cNvSpPr>
              <a:spLocks noChangeShapeType="1"/>
            </p:cNvSpPr>
            <p:nvPr/>
          </p:nvSpPr>
          <p:spPr bwMode="auto">
            <a:xfrm>
              <a:off x="1310" y="121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7" name="Line 39"/>
            <p:cNvSpPr>
              <a:spLocks noChangeShapeType="1"/>
            </p:cNvSpPr>
            <p:nvPr/>
          </p:nvSpPr>
          <p:spPr bwMode="auto">
            <a:xfrm flipH="1">
              <a:off x="4418" y="1216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8" name="Rectangle 40"/>
            <p:cNvSpPr>
              <a:spLocks noChangeArrowheads="1"/>
            </p:cNvSpPr>
            <p:nvPr/>
          </p:nvSpPr>
          <p:spPr bwMode="auto">
            <a:xfrm>
              <a:off x="1165" y="1152"/>
              <a:ext cx="16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40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9" name="Line 41"/>
            <p:cNvSpPr>
              <a:spLocks noChangeShapeType="1"/>
            </p:cNvSpPr>
            <p:nvPr/>
          </p:nvSpPr>
          <p:spPr bwMode="auto">
            <a:xfrm>
              <a:off x="1310" y="102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0" name="Line 42"/>
            <p:cNvSpPr>
              <a:spLocks noChangeShapeType="1"/>
            </p:cNvSpPr>
            <p:nvPr/>
          </p:nvSpPr>
          <p:spPr bwMode="auto">
            <a:xfrm flipH="1">
              <a:off x="4418" y="1024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1" name="Rectangle 43"/>
            <p:cNvSpPr>
              <a:spLocks noChangeArrowheads="1"/>
            </p:cNvSpPr>
            <p:nvPr/>
          </p:nvSpPr>
          <p:spPr bwMode="auto">
            <a:xfrm>
              <a:off x="1165" y="960"/>
              <a:ext cx="16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60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2" name="Line 44"/>
            <p:cNvSpPr>
              <a:spLocks noChangeShapeType="1"/>
            </p:cNvSpPr>
            <p:nvPr/>
          </p:nvSpPr>
          <p:spPr bwMode="auto">
            <a:xfrm>
              <a:off x="1310" y="839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3" name="Line 45"/>
            <p:cNvSpPr>
              <a:spLocks noChangeShapeType="1"/>
            </p:cNvSpPr>
            <p:nvPr/>
          </p:nvSpPr>
          <p:spPr bwMode="auto">
            <a:xfrm flipH="1">
              <a:off x="4418" y="839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4" name="Rectangle 46"/>
            <p:cNvSpPr>
              <a:spLocks noChangeArrowheads="1"/>
            </p:cNvSpPr>
            <p:nvPr/>
          </p:nvSpPr>
          <p:spPr bwMode="auto">
            <a:xfrm>
              <a:off x="1165" y="775"/>
              <a:ext cx="16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80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" name="Line 47"/>
            <p:cNvSpPr>
              <a:spLocks noChangeShapeType="1"/>
            </p:cNvSpPr>
            <p:nvPr/>
          </p:nvSpPr>
          <p:spPr bwMode="auto">
            <a:xfrm>
              <a:off x="1310" y="65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6" name="Line 48"/>
            <p:cNvSpPr>
              <a:spLocks noChangeShapeType="1"/>
            </p:cNvSpPr>
            <p:nvPr/>
          </p:nvSpPr>
          <p:spPr bwMode="auto">
            <a:xfrm flipH="1">
              <a:off x="4418" y="654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7" name="Rectangle 49"/>
            <p:cNvSpPr>
              <a:spLocks noChangeArrowheads="1"/>
            </p:cNvSpPr>
            <p:nvPr/>
          </p:nvSpPr>
          <p:spPr bwMode="auto">
            <a:xfrm>
              <a:off x="1109" y="590"/>
              <a:ext cx="22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" name="Line 50"/>
            <p:cNvSpPr>
              <a:spLocks noChangeShapeType="1"/>
            </p:cNvSpPr>
            <p:nvPr/>
          </p:nvSpPr>
          <p:spPr bwMode="auto">
            <a:xfrm>
              <a:off x="1310" y="654"/>
              <a:ext cx="31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9" name="Line 51"/>
            <p:cNvSpPr>
              <a:spLocks noChangeShapeType="1"/>
            </p:cNvSpPr>
            <p:nvPr/>
          </p:nvSpPr>
          <p:spPr bwMode="auto">
            <a:xfrm>
              <a:off x="1310" y="1594"/>
              <a:ext cx="31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0" name="Line 52"/>
            <p:cNvSpPr>
              <a:spLocks noChangeShapeType="1"/>
            </p:cNvSpPr>
            <p:nvPr/>
          </p:nvSpPr>
          <p:spPr bwMode="auto">
            <a:xfrm flipV="1">
              <a:off x="4450" y="654"/>
              <a:ext cx="1" cy="9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1" name="Line 53"/>
            <p:cNvSpPr>
              <a:spLocks noChangeShapeType="1"/>
            </p:cNvSpPr>
            <p:nvPr/>
          </p:nvSpPr>
          <p:spPr bwMode="auto">
            <a:xfrm flipV="1">
              <a:off x="1310" y="654"/>
              <a:ext cx="1" cy="9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2" name="Freeform 56"/>
            <p:cNvSpPr>
              <a:spLocks/>
            </p:cNvSpPr>
            <p:nvPr/>
          </p:nvSpPr>
          <p:spPr bwMode="auto">
            <a:xfrm>
              <a:off x="1310" y="1024"/>
              <a:ext cx="3148" cy="570"/>
            </a:xfrm>
            <a:custGeom>
              <a:avLst/>
              <a:gdLst/>
              <a:ahLst/>
              <a:cxnLst>
                <a:cxn ang="0">
                  <a:pos x="0" y="570"/>
                </a:cxn>
                <a:cxn ang="0">
                  <a:pos x="0" y="554"/>
                </a:cxn>
                <a:cxn ang="0">
                  <a:pos x="8" y="546"/>
                </a:cxn>
                <a:cxn ang="0">
                  <a:pos x="16" y="538"/>
                </a:cxn>
                <a:cxn ang="0">
                  <a:pos x="32" y="530"/>
                </a:cxn>
                <a:cxn ang="0">
                  <a:pos x="56" y="522"/>
                </a:cxn>
                <a:cxn ang="0">
                  <a:pos x="80" y="506"/>
                </a:cxn>
                <a:cxn ang="0">
                  <a:pos x="112" y="498"/>
                </a:cxn>
                <a:cxn ang="0">
                  <a:pos x="144" y="490"/>
                </a:cxn>
                <a:cxn ang="0">
                  <a:pos x="184" y="482"/>
                </a:cxn>
                <a:cxn ang="0">
                  <a:pos x="232" y="473"/>
                </a:cxn>
                <a:cxn ang="0">
                  <a:pos x="280" y="465"/>
                </a:cxn>
                <a:cxn ang="0">
                  <a:pos x="336" y="449"/>
                </a:cxn>
                <a:cxn ang="0">
                  <a:pos x="392" y="441"/>
                </a:cxn>
                <a:cxn ang="0">
                  <a:pos x="456" y="433"/>
                </a:cxn>
                <a:cxn ang="0">
                  <a:pos x="520" y="425"/>
                </a:cxn>
                <a:cxn ang="0">
                  <a:pos x="592" y="417"/>
                </a:cxn>
                <a:cxn ang="0">
                  <a:pos x="673" y="409"/>
                </a:cxn>
                <a:cxn ang="0">
                  <a:pos x="753" y="393"/>
                </a:cxn>
                <a:cxn ang="0">
                  <a:pos x="809" y="393"/>
                </a:cxn>
                <a:cxn ang="0">
                  <a:pos x="2067" y="257"/>
                </a:cxn>
                <a:cxn ang="0">
                  <a:pos x="2155" y="249"/>
                </a:cxn>
                <a:cxn ang="0">
                  <a:pos x="2227" y="233"/>
                </a:cxn>
                <a:cxn ang="0">
                  <a:pos x="2299" y="225"/>
                </a:cxn>
                <a:cxn ang="0">
                  <a:pos x="2355" y="217"/>
                </a:cxn>
                <a:cxn ang="0">
                  <a:pos x="2403" y="209"/>
                </a:cxn>
                <a:cxn ang="0">
                  <a:pos x="2451" y="200"/>
                </a:cxn>
                <a:cxn ang="0">
                  <a:pos x="2483" y="192"/>
                </a:cxn>
                <a:cxn ang="0">
                  <a:pos x="2507" y="184"/>
                </a:cxn>
                <a:cxn ang="0">
                  <a:pos x="2780" y="88"/>
                </a:cxn>
                <a:cxn ang="0">
                  <a:pos x="2804" y="80"/>
                </a:cxn>
                <a:cxn ang="0">
                  <a:pos x="2844" y="64"/>
                </a:cxn>
                <a:cxn ang="0">
                  <a:pos x="2876" y="56"/>
                </a:cxn>
                <a:cxn ang="0">
                  <a:pos x="2924" y="48"/>
                </a:cxn>
                <a:cxn ang="0">
                  <a:pos x="2964" y="40"/>
                </a:cxn>
                <a:cxn ang="0">
                  <a:pos x="3012" y="32"/>
                </a:cxn>
                <a:cxn ang="0">
                  <a:pos x="3028" y="32"/>
                </a:cxn>
                <a:cxn ang="0">
                  <a:pos x="3076" y="16"/>
                </a:cxn>
                <a:cxn ang="0">
                  <a:pos x="3116" y="8"/>
                </a:cxn>
                <a:cxn ang="0">
                  <a:pos x="3148" y="0"/>
                </a:cxn>
              </a:cxnLst>
              <a:rect l="0" t="0" r="r" b="b"/>
              <a:pathLst>
                <a:path w="3148" h="570">
                  <a:moveTo>
                    <a:pt x="0" y="570"/>
                  </a:moveTo>
                  <a:lnTo>
                    <a:pt x="0" y="554"/>
                  </a:lnTo>
                  <a:lnTo>
                    <a:pt x="8" y="546"/>
                  </a:lnTo>
                  <a:lnTo>
                    <a:pt x="16" y="538"/>
                  </a:lnTo>
                  <a:lnTo>
                    <a:pt x="32" y="530"/>
                  </a:lnTo>
                  <a:lnTo>
                    <a:pt x="56" y="522"/>
                  </a:lnTo>
                  <a:lnTo>
                    <a:pt x="80" y="506"/>
                  </a:lnTo>
                  <a:lnTo>
                    <a:pt x="112" y="498"/>
                  </a:lnTo>
                  <a:lnTo>
                    <a:pt x="144" y="490"/>
                  </a:lnTo>
                  <a:lnTo>
                    <a:pt x="184" y="482"/>
                  </a:lnTo>
                  <a:lnTo>
                    <a:pt x="232" y="473"/>
                  </a:lnTo>
                  <a:lnTo>
                    <a:pt x="280" y="465"/>
                  </a:lnTo>
                  <a:lnTo>
                    <a:pt x="336" y="449"/>
                  </a:lnTo>
                  <a:lnTo>
                    <a:pt x="392" y="441"/>
                  </a:lnTo>
                  <a:lnTo>
                    <a:pt x="456" y="433"/>
                  </a:lnTo>
                  <a:lnTo>
                    <a:pt x="520" y="425"/>
                  </a:lnTo>
                  <a:lnTo>
                    <a:pt x="592" y="417"/>
                  </a:lnTo>
                  <a:lnTo>
                    <a:pt x="673" y="409"/>
                  </a:lnTo>
                  <a:lnTo>
                    <a:pt x="753" y="393"/>
                  </a:lnTo>
                  <a:lnTo>
                    <a:pt x="809" y="393"/>
                  </a:lnTo>
                  <a:lnTo>
                    <a:pt x="2067" y="257"/>
                  </a:lnTo>
                  <a:lnTo>
                    <a:pt x="2155" y="249"/>
                  </a:lnTo>
                  <a:lnTo>
                    <a:pt x="2227" y="233"/>
                  </a:lnTo>
                  <a:lnTo>
                    <a:pt x="2299" y="225"/>
                  </a:lnTo>
                  <a:lnTo>
                    <a:pt x="2355" y="217"/>
                  </a:lnTo>
                  <a:lnTo>
                    <a:pt x="2403" y="209"/>
                  </a:lnTo>
                  <a:lnTo>
                    <a:pt x="2451" y="200"/>
                  </a:lnTo>
                  <a:lnTo>
                    <a:pt x="2483" y="192"/>
                  </a:lnTo>
                  <a:lnTo>
                    <a:pt x="2507" y="184"/>
                  </a:lnTo>
                  <a:lnTo>
                    <a:pt x="2780" y="88"/>
                  </a:lnTo>
                  <a:lnTo>
                    <a:pt x="2804" y="80"/>
                  </a:lnTo>
                  <a:lnTo>
                    <a:pt x="2844" y="64"/>
                  </a:lnTo>
                  <a:lnTo>
                    <a:pt x="2876" y="56"/>
                  </a:lnTo>
                  <a:lnTo>
                    <a:pt x="2924" y="48"/>
                  </a:lnTo>
                  <a:lnTo>
                    <a:pt x="2964" y="40"/>
                  </a:lnTo>
                  <a:lnTo>
                    <a:pt x="3012" y="32"/>
                  </a:lnTo>
                  <a:lnTo>
                    <a:pt x="3028" y="32"/>
                  </a:lnTo>
                  <a:lnTo>
                    <a:pt x="3076" y="16"/>
                  </a:lnTo>
                  <a:lnTo>
                    <a:pt x="3116" y="8"/>
                  </a:lnTo>
                  <a:lnTo>
                    <a:pt x="3148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3" name="Rectangle 68"/>
            <p:cNvSpPr>
              <a:spLocks noChangeArrowheads="1"/>
            </p:cNvSpPr>
            <p:nvPr/>
          </p:nvSpPr>
          <p:spPr bwMode="auto">
            <a:xfrm>
              <a:off x="2479" y="1754"/>
              <a:ext cx="897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Position /m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Rectangle 69"/>
            <p:cNvSpPr>
              <a:spLocks noChangeArrowheads="1"/>
            </p:cNvSpPr>
            <p:nvPr/>
          </p:nvSpPr>
          <p:spPr bwMode="auto">
            <a:xfrm rot="16200000">
              <a:off x="753" y="986"/>
              <a:ext cx="601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Time /s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Rectangle 70"/>
            <p:cNvSpPr>
              <a:spLocks noChangeArrowheads="1"/>
            </p:cNvSpPr>
            <p:nvPr/>
          </p:nvSpPr>
          <p:spPr bwMode="auto">
            <a:xfrm>
              <a:off x="1318" y="2341"/>
              <a:ext cx="3132" cy="9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6" name="Rectangle 71"/>
            <p:cNvSpPr>
              <a:spLocks noChangeArrowheads="1"/>
            </p:cNvSpPr>
            <p:nvPr/>
          </p:nvSpPr>
          <p:spPr bwMode="auto">
            <a:xfrm>
              <a:off x="1318" y="2341"/>
              <a:ext cx="3132" cy="94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7" name="Line 72"/>
            <p:cNvSpPr>
              <a:spLocks noChangeShapeType="1"/>
            </p:cNvSpPr>
            <p:nvPr/>
          </p:nvSpPr>
          <p:spPr bwMode="auto">
            <a:xfrm>
              <a:off x="1318" y="2341"/>
              <a:ext cx="31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8" name="Line 73"/>
            <p:cNvSpPr>
              <a:spLocks noChangeShapeType="1"/>
            </p:cNvSpPr>
            <p:nvPr/>
          </p:nvSpPr>
          <p:spPr bwMode="auto">
            <a:xfrm>
              <a:off x="1318" y="3288"/>
              <a:ext cx="31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9" name="Line 74"/>
            <p:cNvSpPr>
              <a:spLocks noChangeShapeType="1"/>
            </p:cNvSpPr>
            <p:nvPr/>
          </p:nvSpPr>
          <p:spPr bwMode="auto">
            <a:xfrm flipV="1">
              <a:off x="4450" y="2341"/>
              <a:ext cx="1" cy="9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0" name="Line 75"/>
            <p:cNvSpPr>
              <a:spLocks noChangeShapeType="1"/>
            </p:cNvSpPr>
            <p:nvPr/>
          </p:nvSpPr>
          <p:spPr bwMode="auto">
            <a:xfrm flipV="1">
              <a:off x="1318" y="2341"/>
              <a:ext cx="1" cy="9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1" name="Line 76"/>
            <p:cNvSpPr>
              <a:spLocks noChangeShapeType="1"/>
            </p:cNvSpPr>
            <p:nvPr/>
          </p:nvSpPr>
          <p:spPr bwMode="auto">
            <a:xfrm>
              <a:off x="1318" y="3288"/>
              <a:ext cx="31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2" name="Line 77"/>
            <p:cNvSpPr>
              <a:spLocks noChangeShapeType="1"/>
            </p:cNvSpPr>
            <p:nvPr/>
          </p:nvSpPr>
          <p:spPr bwMode="auto">
            <a:xfrm flipV="1">
              <a:off x="1318" y="2341"/>
              <a:ext cx="1" cy="9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3" name="Line 78"/>
            <p:cNvSpPr>
              <a:spLocks noChangeShapeType="1"/>
            </p:cNvSpPr>
            <p:nvPr/>
          </p:nvSpPr>
          <p:spPr bwMode="auto">
            <a:xfrm flipV="1">
              <a:off x="1318" y="3256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4" name="Line 79"/>
            <p:cNvSpPr>
              <a:spLocks noChangeShapeType="1"/>
            </p:cNvSpPr>
            <p:nvPr/>
          </p:nvSpPr>
          <p:spPr bwMode="auto">
            <a:xfrm>
              <a:off x="1318" y="234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5" name="Rectangle 80"/>
            <p:cNvSpPr>
              <a:spLocks noChangeArrowheads="1"/>
            </p:cNvSpPr>
            <p:nvPr/>
          </p:nvSpPr>
          <p:spPr bwMode="auto">
            <a:xfrm>
              <a:off x="1294" y="3312"/>
              <a:ext cx="10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Line 81"/>
            <p:cNvSpPr>
              <a:spLocks noChangeShapeType="1"/>
            </p:cNvSpPr>
            <p:nvPr/>
          </p:nvSpPr>
          <p:spPr bwMode="auto">
            <a:xfrm flipV="1">
              <a:off x="1927" y="3256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7" name="Line 82"/>
            <p:cNvSpPr>
              <a:spLocks noChangeShapeType="1"/>
            </p:cNvSpPr>
            <p:nvPr/>
          </p:nvSpPr>
          <p:spPr bwMode="auto">
            <a:xfrm>
              <a:off x="1927" y="234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" name="Rectangle 83"/>
            <p:cNvSpPr>
              <a:spLocks noChangeArrowheads="1"/>
            </p:cNvSpPr>
            <p:nvPr/>
          </p:nvSpPr>
          <p:spPr bwMode="auto">
            <a:xfrm>
              <a:off x="1846" y="3312"/>
              <a:ext cx="22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Line 84"/>
            <p:cNvSpPr>
              <a:spLocks noChangeShapeType="1"/>
            </p:cNvSpPr>
            <p:nvPr/>
          </p:nvSpPr>
          <p:spPr bwMode="auto">
            <a:xfrm flipV="1">
              <a:off x="2543" y="3256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0" name="Line 85"/>
            <p:cNvSpPr>
              <a:spLocks noChangeShapeType="1"/>
            </p:cNvSpPr>
            <p:nvPr/>
          </p:nvSpPr>
          <p:spPr bwMode="auto">
            <a:xfrm>
              <a:off x="2543" y="234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1" name="Rectangle 86"/>
            <p:cNvSpPr>
              <a:spLocks noChangeArrowheads="1"/>
            </p:cNvSpPr>
            <p:nvPr/>
          </p:nvSpPr>
          <p:spPr bwMode="auto">
            <a:xfrm>
              <a:off x="2463" y="3312"/>
              <a:ext cx="22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Line 87"/>
            <p:cNvSpPr>
              <a:spLocks noChangeShapeType="1"/>
            </p:cNvSpPr>
            <p:nvPr/>
          </p:nvSpPr>
          <p:spPr bwMode="auto">
            <a:xfrm flipV="1">
              <a:off x="3160" y="3256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3" name="Line 88"/>
            <p:cNvSpPr>
              <a:spLocks noChangeShapeType="1"/>
            </p:cNvSpPr>
            <p:nvPr/>
          </p:nvSpPr>
          <p:spPr bwMode="auto">
            <a:xfrm>
              <a:off x="3160" y="234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4" name="Rectangle 89"/>
            <p:cNvSpPr>
              <a:spLocks noChangeArrowheads="1"/>
            </p:cNvSpPr>
            <p:nvPr/>
          </p:nvSpPr>
          <p:spPr bwMode="auto">
            <a:xfrm>
              <a:off x="3080" y="3312"/>
              <a:ext cx="22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300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Line 90"/>
            <p:cNvSpPr>
              <a:spLocks noChangeShapeType="1"/>
            </p:cNvSpPr>
            <p:nvPr/>
          </p:nvSpPr>
          <p:spPr bwMode="auto">
            <a:xfrm flipV="1">
              <a:off x="3777" y="3256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6" name="Line 91"/>
            <p:cNvSpPr>
              <a:spLocks noChangeShapeType="1"/>
            </p:cNvSpPr>
            <p:nvPr/>
          </p:nvSpPr>
          <p:spPr bwMode="auto">
            <a:xfrm>
              <a:off x="3777" y="234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7" name="Rectangle 92"/>
            <p:cNvSpPr>
              <a:spLocks noChangeArrowheads="1"/>
            </p:cNvSpPr>
            <p:nvPr/>
          </p:nvSpPr>
          <p:spPr bwMode="auto">
            <a:xfrm>
              <a:off x="3697" y="3312"/>
              <a:ext cx="22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400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Line 93"/>
            <p:cNvSpPr>
              <a:spLocks noChangeShapeType="1"/>
            </p:cNvSpPr>
            <p:nvPr/>
          </p:nvSpPr>
          <p:spPr bwMode="auto">
            <a:xfrm flipV="1">
              <a:off x="4394" y="3256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9" name="Line 94"/>
            <p:cNvSpPr>
              <a:spLocks noChangeShapeType="1"/>
            </p:cNvSpPr>
            <p:nvPr/>
          </p:nvSpPr>
          <p:spPr bwMode="auto">
            <a:xfrm>
              <a:off x="4394" y="234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0" name="Rectangle 95"/>
            <p:cNvSpPr>
              <a:spLocks noChangeArrowheads="1"/>
            </p:cNvSpPr>
            <p:nvPr/>
          </p:nvSpPr>
          <p:spPr bwMode="auto">
            <a:xfrm>
              <a:off x="4314" y="3312"/>
              <a:ext cx="22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500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Line 96"/>
            <p:cNvSpPr>
              <a:spLocks noChangeShapeType="1"/>
            </p:cNvSpPr>
            <p:nvPr/>
          </p:nvSpPr>
          <p:spPr bwMode="auto">
            <a:xfrm>
              <a:off x="1318" y="328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2" name="Line 97"/>
            <p:cNvSpPr>
              <a:spLocks noChangeShapeType="1"/>
            </p:cNvSpPr>
            <p:nvPr/>
          </p:nvSpPr>
          <p:spPr bwMode="auto">
            <a:xfrm flipH="1">
              <a:off x="4426" y="3288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3" name="Rectangle 98"/>
            <p:cNvSpPr>
              <a:spLocks noChangeArrowheads="1"/>
            </p:cNvSpPr>
            <p:nvPr/>
          </p:nvSpPr>
          <p:spPr bwMode="auto">
            <a:xfrm>
              <a:off x="1229" y="3224"/>
              <a:ext cx="10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Line 99"/>
            <p:cNvSpPr>
              <a:spLocks noChangeShapeType="1"/>
            </p:cNvSpPr>
            <p:nvPr/>
          </p:nvSpPr>
          <p:spPr bwMode="auto">
            <a:xfrm>
              <a:off x="1318" y="312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5" name="Line 100"/>
            <p:cNvSpPr>
              <a:spLocks noChangeShapeType="1"/>
            </p:cNvSpPr>
            <p:nvPr/>
          </p:nvSpPr>
          <p:spPr bwMode="auto">
            <a:xfrm flipH="1">
              <a:off x="4426" y="3127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6" name="Rectangle 101"/>
            <p:cNvSpPr>
              <a:spLocks noChangeArrowheads="1"/>
            </p:cNvSpPr>
            <p:nvPr/>
          </p:nvSpPr>
          <p:spPr bwMode="auto">
            <a:xfrm>
              <a:off x="1173" y="3063"/>
              <a:ext cx="16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Line 102"/>
            <p:cNvSpPr>
              <a:spLocks noChangeShapeType="1"/>
            </p:cNvSpPr>
            <p:nvPr/>
          </p:nvSpPr>
          <p:spPr bwMode="auto">
            <a:xfrm>
              <a:off x="1318" y="296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8" name="Line 103"/>
            <p:cNvSpPr>
              <a:spLocks noChangeShapeType="1"/>
            </p:cNvSpPr>
            <p:nvPr/>
          </p:nvSpPr>
          <p:spPr bwMode="auto">
            <a:xfrm flipH="1">
              <a:off x="4426" y="2967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9" name="Rectangle 104"/>
            <p:cNvSpPr>
              <a:spLocks noChangeArrowheads="1"/>
            </p:cNvSpPr>
            <p:nvPr/>
          </p:nvSpPr>
          <p:spPr bwMode="auto">
            <a:xfrm>
              <a:off x="1173" y="2903"/>
              <a:ext cx="16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Line 105"/>
            <p:cNvSpPr>
              <a:spLocks noChangeShapeType="1"/>
            </p:cNvSpPr>
            <p:nvPr/>
          </p:nvSpPr>
          <p:spPr bwMode="auto">
            <a:xfrm>
              <a:off x="1318" y="281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1" name="Line 106"/>
            <p:cNvSpPr>
              <a:spLocks noChangeShapeType="1"/>
            </p:cNvSpPr>
            <p:nvPr/>
          </p:nvSpPr>
          <p:spPr bwMode="auto">
            <a:xfrm flipH="1">
              <a:off x="4426" y="2814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2" name="Rectangle 107"/>
            <p:cNvSpPr>
              <a:spLocks noChangeArrowheads="1"/>
            </p:cNvSpPr>
            <p:nvPr/>
          </p:nvSpPr>
          <p:spPr bwMode="auto">
            <a:xfrm>
              <a:off x="1173" y="2750"/>
              <a:ext cx="16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30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Line 108"/>
            <p:cNvSpPr>
              <a:spLocks noChangeShapeType="1"/>
            </p:cNvSpPr>
            <p:nvPr/>
          </p:nvSpPr>
          <p:spPr bwMode="auto">
            <a:xfrm>
              <a:off x="1318" y="265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4" name="Line 109"/>
            <p:cNvSpPr>
              <a:spLocks noChangeShapeType="1"/>
            </p:cNvSpPr>
            <p:nvPr/>
          </p:nvSpPr>
          <p:spPr bwMode="auto">
            <a:xfrm flipH="1">
              <a:off x="4426" y="2654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5" name="Rectangle 110"/>
            <p:cNvSpPr>
              <a:spLocks noChangeArrowheads="1"/>
            </p:cNvSpPr>
            <p:nvPr/>
          </p:nvSpPr>
          <p:spPr bwMode="auto">
            <a:xfrm>
              <a:off x="1173" y="2590"/>
              <a:ext cx="16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40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Line 111"/>
            <p:cNvSpPr>
              <a:spLocks noChangeShapeType="1"/>
            </p:cNvSpPr>
            <p:nvPr/>
          </p:nvSpPr>
          <p:spPr bwMode="auto">
            <a:xfrm>
              <a:off x="1318" y="249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7" name="Line 112"/>
            <p:cNvSpPr>
              <a:spLocks noChangeShapeType="1"/>
            </p:cNvSpPr>
            <p:nvPr/>
          </p:nvSpPr>
          <p:spPr bwMode="auto">
            <a:xfrm flipH="1">
              <a:off x="4426" y="2493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8" name="Rectangle 113"/>
            <p:cNvSpPr>
              <a:spLocks noChangeArrowheads="1"/>
            </p:cNvSpPr>
            <p:nvPr/>
          </p:nvSpPr>
          <p:spPr bwMode="auto">
            <a:xfrm>
              <a:off x="1173" y="2429"/>
              <a:ext cx="16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50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Line 114"/>
            <p:cNvSpPr>
              <a:spLocks noChangeShapeType="1"/>
            </p:cNvSpPr>
            <p:nvPr/>
          </p:nvSpPr>
          <p:spPr bwMode="auto">
            <a:xfrm>
              <a:off x="1318" y="234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0" name="Line 115"/>
            <p:cNvSpPr>
              <a:spLocks noChangeShapeType="1"/>
            </p:cNvSpPr>
            <p:nvPr/>
          </p:nvSpPr>
          <p:spPr bwMode="auto">
            <a:xfrm flipH="1">
              <a:off x="4426" y="2341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1" name="Rectangle 116"/>
            <p:cNvSpPr>
              <a:spLocks noChangeArrowheads="1"/>
            </p:cNvSpPr>
            <p:nvPr/>
          </p:nvSpPr>
          <p:spPr bwMode="auto">
            <a:xfrm>
              <a:off x="1173" y="2276"/>
              <a:ext cx="16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60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Line 117"/>
            <p:cNvSpPr>
              <a:spLocks noChangeShapeType="1"/>
            </p:cNvSpPr>
            <p:nvPr/>
          </p:nvSpPr>
          <p:spPr bwMode="auto">
            <a:xfrm>
              <a:off x="1318" y="2341"/>
              <a:ext cx="31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3" name="Line 118"/>
            <p:cNvSpPr>
              <a:spLocks noChangeShapeType="1"/>
            </p:cNvSpPr>
            <p:nvPr/>
          </p:nvSpPr>
          <p:spPr bwMode="auto">
            <a:xfrm>
              <a:off x="1318" y="3288"/>
              <a:ext cx="31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4" name="Line 119"/>
            <p:cNvSpPr>
              <a:spLocks noChangeShapeType="1"/>
            </p:cNvSpPr>
            <p:nvPr/>
          </p:nvSpPr>
          <p:spPr bwMode="auto">
            <a:xfrm flipV="1">
              <a:off x="4450" y="2341"/>
              <a:ext cx="1" cy="9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5" name="Line 120"/>
            <p:cNvSpPr>
              <a:spLocks noChangeShapeType="1"/>
            </p:cNvSpPr>
            <p:nvPr/>
          </p:nvSpPr>
          <p:spPr bwMode="auto">
            <a:xfrm flipV="1">
              <a:off x="1318" y="2341"/>
              <a:ext cx="1" cy="9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6" name="Rectangle 121"/>
            <p:cNvSpPr>
              <a:spLocks noChangeArrowheads="1"/>
            </p:cNvSpPr>
            <p:nvPr/>
          </p:nvSpPr>
          <p:spPr bwMode="auto">
            <a:xfrm>
              <a:off x="1318" y="2341"/>
              <a:ext cx="2459" cy="15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7" name="Rectangle 122"/>
            <p:cNvSpPr>
              <a:spLocks noChangeArrowheads="1"/>
            </p:cNvSpPr>
            <p:nvPr/>
          </p:nvSpPr>
          <p:spPr bwMode="auto">
            <a:xfrm>
              <a:off x="3777" y="2341"/>
              <a:ext cx="265" cy="706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8" name="Rectangle 123"/>
            <p:cNvSpPr>
              <a:spLocks noChangeArrowheads="1"/>
            </p:cNvSpPr>
            <p:nvPr/>
          </p:nvSpPr>
          <p:spPr bwMode="auto">
            <a:xfrm>
              <a:off x="4042" y="2341"/>
              <a:ext cx="408" cy="313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9" name="Rectangle 126"/>
            <p:cNvSpPr>
              <a:spLocks noChangeArrowheads="1"/>
            </p:cNvSpPr>
            <p:nvPr/>
          </p:nvSpPr>
          <p:spPr bwMode="auto">
            <a:xfrm>
              <a:off x="2487" y="3449"/>
              <a:ext cx="897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Position /m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Rectangle 127"/>
            <p:cNvSpPr>
              <a:spLocks noChangeArrowheads="1"/>
            </p:cNvSpPr>
            <p:nvPr/>
          </p:nvSpPr>
          <p:spPr bwMode="auto">
            <a:xfrm rot="16200000">
              <a:off x="568" y="2674"/>
              <a:ext cx="969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Speed /km/h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Freeform 128"/>
            <p:cNvSpPr>
              <a:spLocks/>
            </p:cNvSpPr>
            <p:nvPr/>
          </p:nvSpPr>
          <p:spPr bwMode="auto">
            <a:xfrm>
              <a:off x="1318" y="2493"/>
              <a:ext cx="3132" cy="795"/>
            </a:xfrm>
            <a:custGeom>
              <a:avLst/>
              <a:gdLst/>
              <a:ahLst/>
              <a:cxnLst>
                <a:cxn ang="0">
                  <a:pos x="0" y="795"/>
                </a:cxn>
                <a:cxn ang="0">
                  <a:pos x="0" y="747"/>
                </a:cxn>
                <a:cxn ang="0">
                  <a:pos x="8" y="707"/>
                </a:cxn>
                <a:cxn ang="0">
                  <a:pos x="16" y="667"/>
                </a:cxn>
                <a:cxn ang="0">
                  <a:pos x="32" y="618"/>
                </a:cxn>
                <a:cxn ang="0">
                  <a:pos x="56" y="578"/>
                </a:cxn>
                <a:cxn ang="0">
                  <a:pos x="80" y="538"/>
                </a:cxn>
                <a:cxn ang="0">
                  <a:pos x="112" y="490"/>
                </a:cxn>
                <a:cxn ang="0">
                  <a:pos x="144" y="450"/>
                </a:cxn>
                <a:cxn ang="0">
                  <a:pos x="184" y="410"/>
                </a:cxn>
                <a:cxn ang="0">
                  <a:pos x="224" y="370"/>
                </a:cxn>
                <a:cxn ang="0">
                  <a:pos x="272" y="321"/>
                </a:cxn>
                <a:cxn ang="0">
                  <a:pos x="328" y="281"/>
                </a:cxn>
                <a:cxn ang="0">
                  <a:pos x="384" y="241"/>
                </a:cxn>
                <a:cxn ang="0">
                  <a:pos x="448" y="201"/>
                </a:cxn>
                <a:cxn ang="0">
                  <a:pos x="512" y="153"/>
                </a:cxn>
                <a:cxn ang="0">
                  <a:pos x="584" y="113"/>
                </a:cxn>
                <a:cxn ang="0">
                  <a:pos x="657" y="72"/>
                </a:cxn>
                <a:cxn ang="0">
                  <a:pos x="737" y="24"/>
                </a:cxn>
                <a:cxn ang="0">
                  <a:pos x="793" y="0"/>
                </a:cxn>
                <a:cxn ang="0">
                  <a:pos x="2027" y="0"/>
                </a:cxn>
                <a:cxn ang="0">
                  <a:pos x="2107" y="72"/>
                </a:cxn>
                <a:cxn ang="0">
                  <a:pos x="2187" y="145"/>
                </a:cxn>
                <a:cxn ang="0">
                  <a:pos x="2251" y="217"/>
                </a:cxn>
                <a:cxn ang="0">
                  <a:pos x="2307" y="289"/>
                </a:cxn>
                <a:cxn ang="0">
                  <a:pos x="2363" y="361"/>
                </a:cxn>
                <a:cxn ang="0">
                  <a:pos x="2403" y="426"/>
                </a:cxn>
                <a:cxn ang="0">
                  <a:pos x="2435" y="498"/>
                </a:cxn>
                <a:cxn ang="0">
                  <a:pos x="2459" y="554"/>
                </a:cxn>
                <a:cxn ang="0">
                  <a:pos x="2724" y="554"/>
                </a:cxn>
                <a:cxn ang="0">
                  <a:pos x="2748" y="514"/>
                </a:cxn>
                <a:cxn ang="0">
                  <a:pos x="2788" y="466"/>
                </a:cxn>
                <a:cxn ang="0">
                  <a:pos x="2820" y="426"/>
                </a:cxn>
                <a:cxn ang="0">
                  <a:pos x="2860" y="386"/>
                </a:cxn>
                <a:cxn ang="0">
                  <a:pos x="2908" y="345"/>
                </a:cxn>
                <a:cxn ang="0">
                  <a:pos x="2956" y="305"/>
                </a:cxn>
                <a:cxn ang="0">
                  <a:pos x="2964" y="321"/>
                </a:cxn>
                <a:cxn ang="0">
                  <a:pos x="3012" y="386"/>
                </a:cxn>
                <a:cxn ang="0">
                  <a:pos x="3052" y="458"/>
                </a:cxn>
                <a:cxn ang="0">
                  <a:pos x="3084" y="530"/>
                </a:cxn>
                <a:cxn ang="0">
                  <a:pos x="3108" y="602"/>
                </a:cxn>
                <a:cxn ang="0">
                  <a:pos x="3124" y="675"/>
                </a:cxn>
                <a:cxn ang="0">
                  <a:pos x="3132" y="747"/>
                </a:cxn>
                <a:cxn ang="0">
                  <a:pos x="3132" y="795"/>
                </a:cxn>
              </a:cxnLst>
              <a:rect l="0" t="0" r="r" b="b"/>
              <a:pathLst>
                <a:path w="3132" h="795">
                  <a:moveTo>
                    <a:pt x="0" y="795"/>
                  </a:moveTo>
                  <a:lnTo>
                    <a:pt x="0" y="747"/>
                  </a:lnTo>
                  <a:lnTo>
                    <a:pt x="8" y="707"/>
                  </a:lnTo>
                  <a:lnTo>
                    <a:pt x="16" y="667"/>
                  </a:lnTo>
                  <a:lnTo>
                    <a:pt x="32" y="618"/>
                  </a:lnTo>
                  <a:lnTo>
                    <a:pt x="56" y="578"/>
                  </a:lnTo>
                  <a:lnTo>
                    <a:pt x="80" y="538"/>
                  </a:lnTo>
                  <a:lnTo>
                    <a:pt x="112" y="490"/>
                  </a:lnTo>
                  <a:lnTo>
                    <a:pt x="144" y="450"/>
                  </a:lnTo>
                  <a:lnTo>
                    <a:pt x="184" y="410"/>
                  </a:lnTo>
                  <a:lnTo>
                    <a:pt x="224" y="370"/>
                  </a:lnTo>
                  <a:lnTo>
                    <a:pt x="272" y="321"/>
                  </a:lnTo>
                  <a:lnTo>
                    <a:pt x="328" y="281"/>
                  </a:lnTo>
                  <a:lnTo>
                    <a:pt x="384" y="241"/>
                  </a:lnTo>
                  <a:lnTo>
                    <a:pt x="448" y="201"/>
                  </a:lnTo>
                  <a:lnTo>
                    <a:pt x="512" y="153"/>
                  </a:lnTo>
                  <a:lnTo>
                    <a:pt x="584" y="113"/>
                  </a:lnTo>
                  <a:lnTo>
                    <a:pt x="657" y="72"/>
                  </a:lnTo>
                  <a:lnTo>
                    <a:pt x="737" y="24"/>
                  </a:lnTo>
                  <a:lnTo>
                    <a:pt x="793" y="0"/>
                  </a:lnTo>
                  <a:lnTo>
                    <a:pt x="2027" y="0"/>
                  </a:lnTo>
                  <a:lnTo>
                    <a:pt x="2107" y="72"/>
                  </a:lnTo>
                  <a:lnTo>
                    <a:pt x="2187" y="145"/>
                  </a:lnTo>
                  <a:lnTo>
                    <a:pt x="2251" y="217"/>
                  </a:lnTo>
                  <a:lnTo>
                    <a:pt x="2307" y="289"/>
                  </a:lnTo>
                  <a:lnTo>
                    <a:pt x="2363" y="361"/>
                  </a:lnTo>
                  <a:lnTo>
                    <a:pt x="2403" y="426"/>
                  </a:lnTo>
                  <a:lnTo>
                    <a:pt x="2435" y="498"/>
                  </a:lnTo>
                  <a:lnTo>
                    <a:pt x="2459" y="554"/>
                  </a:lnTo>
                  <a:lnTo>
                    <a:pt x="2724" y="554"/>
                  </a:lnTo>
                  <a:lnTo>
                    <a:pt x="2748" y="514"/>
                  </a:lnTo>
                  <a:lnTo>
                    <a:pt x="2788" y="466"/>
                  </a:lnTo>
                  <a:lnTo>
                    <a:pt x="2820" y="426"/>
                  </a:lnTo>
                  <a:lnTo>
                    <a:pt x="2860" y="386"/>
                  </a:lnTo>
                  <a:lnTo>
                    <a:pt x="2908" y="345"/>
                  </a:lnTo>
                  <a:lnTo>
                    <a:pt x="2956" y="305"/>
                  </a:lnTo>
                  <a:lnTo>
                    <a:pt x="2964" y="321"/>
                  </a:lnTo>
                  <a:lnTo>
                    <a:pt x="3012" y="386"/>
                  </a:lnTo>
                  <a:lnTo>
                    <a:pt x="3052" y="458"/>
                  </a:lnTo>
                  <a:lnTo>
                    <a:pt x="3084" y="530"/>
                  </a:lnTo>
                  <a:lnTo>
                    <a:pt x="3108" y="602"/>
                  </a:lnTo>
                  <a:lnTo>
                    <a:pt x="3124" y="675"/>
                  </a:lnTo>
                  <a:lnTo>
                    <a:pt x="3132" y="747"/>
                  </a:lnTo>
                  <a:lnTo>
                    <a:pt x="3132" y="795"/>
                  </a:lnTo>
                </a:path>
              </a:pathLst>
            </a:custGeom>
            <a:noFill/>
            <a:ln w="16" cap="flat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cxnSp>
        <p:nvCxnSpPr>
          <p:cNvPr id="248" name="Gerade Verbindung 247"/>
          <p:cNvCxnSpPr/>
          <p:nvPr/>
        </p:nvCxnSpPr>
        <p:spPr>
          <a:xfrm rot="5400000">
            <a:off x="2717379" y="3413708"/>
            <a:ext cx="4223627" cy="5216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Gerade Verbindung mit Pfeil 248"/>
          <p:cNvCxnSpPr/>
          <p:nvPr/>
        </p:nvCxnSpPr>
        <p:spPr>
          <a:xfrm rot="16200000" flipV="1">
            <a:off x="4706299" y="5935934"/>
            <a:ext cx="215757" cy="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Rectangle 126"/>
          <p:cNvSpPr>
            <a:spLocks noChangeArrowheads="1"/>
          </p:cNvSpPr>
          <p:nvPr/>
        </p:nvSpPr>
        <p:spPr bwMode="auto">
          <a:xfrm>
            <a:off x="4414608" y="6072086"/>
            <a:ext cx="9164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 charset="0"/>
                <a:cs typeface="Arial" pitchFamily="34" charset="0"/>
              </a:rPr>
              <a:t>Traffic </a:t>
            </a:r>
            <a:r>
              <a:rPr kumimoji="0" lang="de-DE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Helvetica" charset="0"/>
                <a:cs typeface="Arial" pitchFamily="34" charset="0"/>
              </a:rPr>
              <a:t>lights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2" name="Freeform 134"/>
          <p:cNvSpPr>
            <a:spLocks/>
          </p:cNvSpPr>
          <p:nvPr/>
        </p:nvSpPr>
        <p:spPr bwMode="auto">
          <a:xfrm>
            <a:off x="3563259" y="4646840"/>
            <a:ext cx="2339975" cy="993775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4" y="0"/>
              </a:cxn>
              <a:cxn ang="0">
                <a:pos x="40" y="8"/>
              </a:cxn>
              <a:cxn ang="0">
                <a:pos x="56" y="8"/>
              </a:cxn>
              <a:cxn ang="0">
                <a:pos x="72" y="16"/>
              </a:cxn>
              <a:cxn ang="0">
                <a:pos x="88" y="16"/>
              </a:cxn>
              <a:cxn ang="0">
                <a:pos x="104" y="24"/>
              </a:cxn>
              <a:cxn ang="0">
                <a:pos x="120" y="24"/>
              </a:cxn>
              <a:cxn ang="0">
                <a:pos x="136" y="24"/>
              </a:cxn>
              <a:cxn ang="0">
                <a:pos x="152" y="32"/>
              </a:cxn>
              <a:cxn ang="0">
                <a:pos x="168" y="32"/>
              </a:cxn>
              <a:cxn ang="0">
                <a:pos x="184" y="40"/>
              </a:cxn>
              <a:cxn ang="0">
                <a:pos x="200" y="40"/>
              </a:cxn>
              <a:cxn ang="0">
                <a:pos x="216" y="48"/>
              </a:cxn>
              <a:cxn ang="0">
                <a:pos x="232" y="48"/>
              </a:cxn>
              <a:cxn ang="0">
                <a:pos x="248" y="56"/>
              </a:cxn>
              <a:cxn ang="0">
                <a:pos x="264" y="56"/>
              </a:cxn>
              <a:cxn ang="0">
                <a:pos x="280" y="64"/>
              </a:cxn>
              <a:cxn ang="0">
                <a:pos x="297" y="64"/>
              </a:cxn>
              <a:cxn ang="0">
                <a:pos x="313" y="72"/>
              </a:cxn>
              <a:cxn ang="0">
                <a:pos x="329" y="72"/>
              </a:cxn>
              <a:cxn ang="0">
                <a:pos x="345" y="80"/>
              </a:cxn>
              <a:cxn ang="0">
                <a:pos x="361" y="80"/>
              </a:cxn>
              <a:cxn ang="0">
                <a:pos x="377" y="80"/>
              </a:cxn>
              <a:cxn ang="0">
                <a:pos x="393" y="88"/>
              </a:cxn>
              <a:cxn ang="0">
                <a:pos x="409" y="96"/>
              </a:cxn>
              <a:cxn ang="0">
                <a:pos x="425" y="96"/>
              </a:cxn>
              <a:cxn ang="0">
                <a:pos x="441" y="104"/>
              </a:cxn>
              <a:cxn ang="0">
                <a:pos x="457" y="104"/>
              </a:cxn>
              <a:cxn ang="0">
                <a:pos x="473" y="112"/>
              </a:cxn>
              <a:cxn ang="0">
                <a:pos x="489" y="112"/>
              </a:cxn>
              <a:cxn ang="0">
                <a:pos x="505" y="120"/>
              </a:cxn>
              <a:cxn ang="0">
                <a:pos x="521" y="120"/>
              </a:cxn>
              <a:cxn ang="0">
                <a:pos x="537" y="128"/>
              </a:cxn>
              <a:cxn ang="0">
                <a:pos x="553" y="128"/>
              </a:cxn>
              <a:cxn ang="0">
                <a:pos x="569" y="136"/>
              </a:cxn>
              <a:cxn ang="0">
                <a:pos x="585" y="136"/>
              </a:cxn>
              <a:cxn ang="0">
                <a:pos x="601" y="144"/>
              </a:cxn>
              <a:cxn ang="0">
                <a:pos x="617" y="144"/>
              </a:cxn>
              <a:cxn ang="0">
                <a:pos x="633" y="152"/>
              </a:cxn>
              <a:cxn ang="0">
                <a:pos x="649" y="160"/>
              </a:cxn>
              <a:cxn ang="0">
                <a:pos x="665" y="160"/>
              </a:cxn>
              <a:cxn ang="0">
                <a:pos x="681" y="168"/>
              </a:cxn>
              <a:cxn ang="0">
                <a:pos x="745" y="257"/>
              </a:cxn>
              <a:cxn ang="0">
                <a:pos x="801" y="385"/>
              </a:cxn>
              <a:cxn ang="0">
                <a:pos x="1090" y="345"/>
              </a:cxn>
              <a:cxn ang="0">
                <a:pos x="1162" y="257"/>
              </a:cxn>
              <a:cxn ang="0">
                <a:pos x="1250" y="176"/>
              </a:cxn>
              <a:cxn ang="0">
                <a:pos x="1306" y="152"/>
              </a:cxn>
              <a:cxn ang="0">
                <a:pos x="1394" y="289"/>
              </a:cxn>
              <a:cxn ang="0">
                <a:pos x="1450" y="433"/>
              </a:cxn>
              <a:cxn ang="0">
                <a:pos x="1474" y="578"/>
              </a:cxn>
            </a:cxnLst>
            <a:rect l="0" t="0" r="r" b="b"/>
            <a:pathLst>
              <a:path w="1474" h="626">
                <a:moveTo>
                  <a:pt x="0" y="0"/>
                </a:moveTo>
                <a:lnTo>
                  <a:pt x="8" y="0"/>
                </a:lnTo>
                <a:lnTo>
                  <a:pt x="16" y="0"/>
                </a:lnTo>
                <a:lnTo>
                  <a:pt x="24" y="0"/>
                </a:lnTo>
                <a:lnTo>
                  <a:pt x="32" y="8"/>
                </a:lnTo>
                <a:lnTo>
                  <a:pt x="40" y="8"/>
                </a:lnTo>
                <a:lnTo>
                  <a:pt x="48" y="8"/>
                </a:lnTo>
                <a:lnTo>
                  <a:pt x="56" y="8"/>
                </a:lnTo>
                <a:lnTo>
                  <a:pt x="64" y="8"/>
                </a:lnTo>
                <a:lnTo>
                  <a:pt x="72" y="16"/>
                </a:lnTo>
                <a:lnTo>
                  <a:pt x="80" y="16"/>
                </a:lnTo>
                <a:lnTo>
                  <a:pt x="88" y="16"/>
                </a:lnTo>
                <a:lnTo>
                  <a:pt x="96" y="16"/>
                </a:lnTo>
                <a:lnTo>
                  <a:pt x="104" y="24"/>
                </a:lnTo>
                <a:lnTo>
                  <a:pt x="112" y="24"/>
                </a:lnTo>
                <a:lnTo>
                  <a:pt x="120" y="24"/>
                </a:lnTo>
                <a:lnTo>
                  <a:pt x="128" y="24"/>
                </a:lnTo>
                <a:lnTo>
                  <a:pt x="136" y="24"/>
                </a:lnTo>
                <a:lnTo>
                  <a:pt x="144" y="32"/>
                </a:lnTo>
                <a:lnTo>
                  <a:pt x="152" y="32"/>
                </a:lnTo>
                <a:lnTo>
                  <a:pt x="160" y="32"/>
                </a:lnTo>
                <a:lnTo>
                  <a:pt x="168" y="32"/>
                </a:lnTo>
                <a:lnTo>
                  <a:pt x="176" y="40"/>
                </a:lnTo>
                <a:lnTo>
                  <a:pt x="184" y="40"/>
                </a:lnTo>
                <a:lnTo>
                  <a:pt x="192" y="40"/>
                </a:lnTo>
                <a:lnTo>
                  <a:pt x="200" y="40"/>
                </a:lnTo>
                <a:lnTo>
                  <a:pt x="208" y="40"/>
                </a:lnTo>
                <a:lnTo>
                  <a:pt x="216" y="48"/>
                </a:lnTo>
                <a:lnTo>
                  <a:pt x="224" y="48"/>
                </a:lnTo>
                <a:lnTo>
                  <a:pt x="232" y="48"/>
                </a:lnTo>
                <a:lnTo>
                  <a:pt x="240" y="48"/>
                </a:lnTo>
                <a:lnTo>
                  <a:pt x="248" y="56"/>
                </a:lnTo>
                <a:lnTo>
                  <a:pt x="256" y="56"/>
                </a:lnTo>
                <a:lnTo>
                  <a:pt x="264" y="56"/>
                </a:lnTo>
                <a:lnTo>
                  <a:pt x="272" y="56"/>
                </a:lnTo>
                <a:lnTo>
                  <a:pt x="280" y="64"/>
                </a:lnTo>
                <a:lnTo>
                  <a:pt x="289" y="64"/>
                </a:lnTo>
                <a:lnTo>
                  <a:pt x="297" y="64"/>
                </a:lnTo>
                <a:lnTo>
                  <a:pt x="305" y="64"/>
                </a:lnTo>
                <a:lnTo>
                  <a:pt x="313" y="72"/>
                </a:lnTo>
                <a:lnTo>
                  <a:pt x="321" y="72"/>
                </a:lnTo>
                <a:lnTo>
                  <a:pt x="329" y="72"/>
                </a:lnTo>
                <a:lnTo>
                  <a:pt x="337" y="72"/>
                </a:lnTo>
                <a:lnTo>
                  <a:pt x="345" y="80"/>
                </a:lnTo>
                <a:lnTo>
                  <a:pt x="353" y="80"/>
                </a:lnTo>
                <a:lnTo>
                  <a:pt x="361" y="80"/>
                </a:lnTo>
                <a:lnTo>
                  <a:pt x="369" y="80"/>
                </a:lnTo>
                <a:lnTo>
                  <a:pt x="377" y="80"/>
                </a:lnTo>
                <a:lnTo>
                  <a:pt x="385" y="88"/>
                </a:lnTo>
                <a:lnTo>
                  <a:pt x="393" y="88"/>
                </a:lnTo>
                <a:lnTo>
                  <a:pt x="401" y="88"/>
                </a:lnTo>
                <a:lnTo>
                  <a:pt x="409" y="96"/>
                </a:lnTo>
                <a:lnTo>
                  <a:pt x="417" y="96"/>
                </a:lnTo>
                <a:lnTo>
                  <a:pt x="425" y="96"/>
                </a:lnTo>
                <a:lnTo>
                  <a:pt x="433" y="96"/>
                </a:lnTo>
                <a:lnTo>
                  <a:pt x="441" y="104"/>
                </a:lnTo>
                <a:lnTo>
                  <a:pt x="449" y="104"/>
                </a:lnTo>
                <a:lnTo>
                  <a:pt x="457" y="104"/>
                </a:lnTo>
                <a:lnTo>
                  <a:pt x="465" y="104"/>
                </a:lnTo>
                <a:lnTo>
                  <a:pt x="473" y="112"/>
                </a:lnTo>
                <a:lnTo>
                  <a:pt x="481" y="112"/>
                </a:lnTo>
                <a:lnTo>
                  <a:pt x="489" y="112"/>
                </a:lnTo>
                <a:lnTo>
                  <a:pt x="497" y="112"/>
                </a:lnTo>
                <a:lnTo>
                  <a:pt x="505" y="120"/>
                </a:lnTo>
                <a:lnTo>
                  <a:pt x="513" y="120"/>
                </a:lnTo>
                <a:lnTo>
                  <a:pt x="521" y="120"/>
                </a:lnTo>
                <a:lnTo>
                  <a:pt x="529" y="120"/>
                </a:lnTo>
                <a:lnTo>
                  <a:pt x="537" y="128"/>
                </a:lnTo>
                <a:lnTo>
                  <a:pt x="545" y="128"/>
                </a:lnTo>
                <a:lnTo>
                  <a:pt x="553" y="128"/>
                </a:lnTo>
                <a:lnTo>
                  <a:pt x="561" y="128"/>
                </a:lnTo>
                <a:lnTo>
                  <a:pt x="569" y="136"/>
                </a:lnTo>
                <a:lnTo>
                  <a:pt x="577" y="136"/>
                </a:lnTo>
                <a:lnTo>
                  <a:pt x="585" y="136"/>
                </a:lnTo>
                <a:lnTo>
                  <a:pt x="593" y="144"/>
                </a:lnTo>
                <a:lnTo>
                  <a:pt x="601" y="144"/>
                </a:lnTo>
                <a:lnTo>
                  <a:pt x="609" y="144"/>
                </a:lnTo>
                <a:lnTo>
                  <a:pt x="617" y="144"/>
                </a:lnTo>
                <a:lnTo>
                  <a:pt x="625" y="152"/>
                </a:lnTo>
                <a:lnTo>
                  <a:pt x="633" y="152"/>
                </a:lnTo>
                <a:lnTo>
                  <a:pt x="641" y="152"/>
                </a:lnTo>
                <a:lnTo>
                  <a:pt x="649" y="160"/>
                </a:lnTo>
                <a:lnTo>
                  <a:pt x="657" y="160"/>
                </a:lnTo>
                <a:lnTo>
                  <a:pt x="665" y="160"/>
                </a:lnTo>
                <a:lnTo>
                  <a:pt x="673" y="160"/>
                </a:lnTo>
                <a:lnTo>
                  <a:pt x="681" y="168"/>
                </a:lnTo>
                <a:lnTo>
                  <a:pt x="705" y="192"/>
                </a:lnTo>
                <a:lnTo>
                  <a:pt x="745" y="257"/>
                </a:lnTo>
                <a:lnTo>
                  <a:pt x="777" y="329"/>
                </a:lnTo>
                <a:lnTo>
                  <a:pt x="801" y="385"/>
                </a:lnTo>
                <a:lnTo>
                  <a:pt x="1066" y="385"/>
                </a:lnTo>
                <a:lnTo>
                  <a:pt x="1090" y="345"/>
                </a:lnTo>
                <a:lnTo>
                  <a:pt x="1130" y="297"/>
                </a:lnTo>
                <a:lnTo>
                  <a:pt x="1162" y="257"/>
                </a:lnTo>
                <a:lnTo>
                  <a:pt x="1202" y="217"/>
                </a:lnTo>
                <a:lnTo>
                  <a:pt x="1250" y="176"/>
                </a:lnTo>
                <a:lnTo>
                  <a:pt x="1298" y="136"/>
                </a:lnTo>
                <a:lnTo>
                  <a:pt x="1306" y="152"/>
                </a:lnTo>
                <a:lnTo>
                  <a:pt x="1354" y="217"/>
                </a:lnTo>
                <a:lnTo>
                  <a:pt x="1394" y="289"/>
                </a:lnTo>
                <a:lnTo>
                  <a:pt x="1426" y="361"/>
                </a:lnTo>
                <a:lnTo>
                  <a:pt x="1450" y="433"/>
                </a:lnTo>
                <a:lnTo>
                  <a:pt x="1466" y="506"/>
                </a:lnTo>
                <a:lnTo>
                  <a:pt x="1474" y="578"/>
                </a:lnTo>
                <a:lnTo>
                  <a:pt x="1474" y="626"/>
                </a:lnTo>
              </a:path>
            </a:pathLst>
          </a:custGeom>
          <a:noFill/>
          <a:ln w="16" cap="flat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63" name="Freeform 133"/>
          <p:cNvSpPr>
            <a:spLocks/>
          </p:cNvSpPr>
          <p:nvPr/>
        </p:nvSpPr>
        <p:spPr bwMode="auto">
          <a:xfrm>
            <a:off x="931184" y="4378553"/>
            <a:ext cx="2632075" cy="1262063"/>
          </a:xfrm>
          <a:custGeom>
            <a:avLst/>
            <a:gdLst/>
            <a:ahLst/>
            <a:cxnLst>
              <a:cxn ang="0">
                <a:pos x="8" y="707"/>
              </a:cxn>
              <a:cxn ang="0">
                <a:pos x="56" y="578"/>
              </a:cxn>
              <a:cxn ang="0">
                <a:pos x="128" y="466"/>
              </a:cxn>
              <a:cxn ang="0">
                <a:pos x="256" y="345"/>
              </a:cxn>
              <a:cxn ang="0">
                <a:pos x="416" y="217"/>
              </a:cxn>
              <a:cxn ang="0">
                <a:pos x="625" y="88"/>
              </a:cxn>
              <a:cxn ang="0">
                <a:pos x="801" y="0"/>
              </a:cxn>
              <a:cxn ang="0">
                <a:pos x="825" y="8"/>
              </a:cxn>
              <a:cxn ang="0">
                <a:pos x="849" y="8"/>
              </a:cxn>
              <a:cxn ang="0">
                <a:pos x="873" y="16"/>
              </a:cxn>
              <a:cxn ang="0">
                <a:pos x="897" y="16"/>
              </a:cxn>
              <a:cxn ang="0">
                <a:pos x="921" y="24"/>
              </a:cxn>
              <a:cxn ang="0">
                <a:pos x="945" y="24"/>
              </a:cxn>
              <a:cxn ang="0">
                <a:pos x="969" y="32"/>
              </a:cxn>
              <a:cxn ang="0">
                <a:pos x="993" y="40"/>
              </a:cxn>
              <a:cxn ang="0">
                <a:pos x="1017" y="40"/>
              </a:cxn>
              <a:cxn ang="0">
                <a:pos x="1041" y="48"/>
              </a:cxn>
              <a:cxn ang="0">
                <a:pos x="1065" y="48"/>
              </a:cxn>
              <a:cxn ang="0">
                <a:pos x="1089" y="56"/>
              </a:cxn>
              <a:cxn ang="0">
                <a:pos x="1113" y="56"/>
              </a:cxn>
              <a:cxn ang="0">
                <a:pos x="1137" y="64"/>
              </a:cxn>
              <a:cxn ang="0">
                <a:pos x="1161" y="64"/>
              </a:cxn>
              <a:cxn ang="0">
                <a:pos x="1185" y="72"/>
              </a:cxn>
              <a:cxn ang="0">
                <a:pos x="1209" y="80"/>
              </a:cxn>
              <a:cxn ang="0">
                <a:pos x="1233" y="80"/>
              </a:cxn>
              <a:cxn ang="0">
                <a:pos x="1257" y="88"/>
              </a:cxn>
              <a:cxn ang="0">
                <a:pos x="1282" y="88"/>
              </a:cxn>
              <a:cxn ang="0">
                <a:pos x="1306" y="97"/>
              </a:cxn>
              <a:cxn ang="0">
                <a:pos x="1330" y="97"/>
              </a:cxn>
              <a:cxn ang="0">
                <a:pos x="1354" y="105"/>
              </a:cxn>
              <a:cxn ang="0">
                <a:pos x="1378" y="113"/>
              </a:cxn>
              <a:cxn ang="0">
                <a:pos x="1402" y="113"/>
              </a:cxn>
              <a:cxn ang="0">
                <a:pos x="1426" y="121"/>
              </a:cxn>
              <a:cxn ang="0">
                <a:pos x="1450" y="121"/>
              </a:cxn>
              <a:cxn ang="0">
                <a:pos x="1474" y="129"/>
              </a:cxn>
              <a:cxn ang="0">
                <a:pos x="1498" y="137"/>
              </a:cxn>
              <a:cxn ang="0">
                <a:pos x="1522" y="137"/>
              </a:cxn>
              <a:cxn ang="0">
                <a:pos x="1546" y="145"/>
              </a:cxn>
              <a:cxn ang="0">
                <a:pos x="1570" y="145"/>
              </a:cxn>
              <a:cxn ang="0">
                <a:pos x="1594" y="153"/>
              </a:cxn>
              <a:cxn ang="0">
                <a:pos x="1618" y="161"/>
              </a:cxn>
              <a:cxn ang="0">
                <a:pos x="1642" y="161"/>
              </a:cxn>
            </a:cxnLst>
            <a:rect l="0" t="0" r="r" b="b"/>
            <a:pathLst>
              <a:path w="1658" h="795">
                <a:moveTo>
                  <a:pt x="0" y="795"/>
                </a:moveTo>
                <a:lnTo>
                  <a:pt x="0" y="747"/>
                </a:lnTo>
                <a:lnTo>
                  <a:pt x="8" y="707"/>
                </a:lnTo>
                <a:lnTo>
                  <a:pt x="16" y="667"/>
                </a:lnTo>
                <a:lnTo>
                  <a:pt x="32" y="618"/>
                </a:lnTo>
                <a:lnTo>
                  <a:pt x="56" y="578"/>
                </a:lnTo>
                <a:lnTo>
                  <a:pt x="64" y="554"/>
                </a:lnTo>
                <a:lnTo>
                  <a:pt x="96" y="514"/>
                </a:lnTo>
                <a:lnTo>
                  <a:pt x="128" y="466"/>
                </a:lnTo>
                <a:lnTo>
                  <a:pt x="168" y="426"/>
                </a:lnTo>
                <a:lnTo>
                  <a:pt x="208" y="386"/>
                </a:lnTo>
                <a:lnTo>
                  <a:pt x="256" y="345"/>
                </a:lnTo>
                <a:lnTo>
                  <a:pt x="304" y="297"/>
                </a:lnTo>
                <a:lnTo>
                  <a:pt x="360" y="257"/>
                </a:lnTo>
                <a:lnTo>
                  <a:pt x="416" y="217"/>
                </a:lnTo>
                <a:lnTo>
                  <a:pt x="480" y="169"/>
                </a:lnTo>
                <a:lnTo>
                  <a:pt x="552" y="129"/>
                </a:lnTo>
                <a:lnTo>
                  <a:pt x="625" y="88"/>
                </a:lnTo>
                <a:lnTo>
                  <a:pt x="705" y="48"/>
                </a:lnTo>
                <a:lnTo>
                  <a:pt x="793" y="0"/>
                </a:lnTo>
                <a:lnTo>
                  <a:pt x="801" y="0"/>
                </a:lnTo>
                <a:lnTo>
                  <a:pt x="809" y="8"/>
                </a:lnTo>
                <a:lnTo>
                  <a:pt x="817" y="8"/>
                </a:lnTo>
                <a:lnTo>
                  <a:pt x="825" y="8"/>
                </a:lnTo>
                <a:lnTo>
                  <a:pt x="833" y="8"/>
                </a:lnTo>
                <a:lnTo>
                  <a:pt x="841" y="8"/>
                </a:lnTo>
                <a:lnTo>
                  <a:pt x="849" y="8"/>
                </a:lnTo>
                <a:lnTo>
                  <a:pt x="857" y="16"/>
                </a:lnTo>
                <a:lnTo>
                  <a:pt x="865" y="16"/>
                </a:lnTo>
                <a:lnTo>
                  <a:pt x="873" y="16"/>
                </a:lnTo>
                <a:lnTo>
                  <a:pt x="881" y="16"/>
                </a:lnTo>
                <a:lnTo>
                  <a:pt x="889" y="16"/>
                </a:lnTo>
                <a:lnTo>
                  <a:pt x="897" y="16"/>
                </a:lnTo>
                <a:lnTo>
                  <a:pt x="905" y="24"/>
                </a:lnTo>
                <a:lnTo>
                  <a:pt x="913" y="24"/>
                </a:lnTo>
                <a:lnTo>
                  <a:pt x="921" y="24"/>
                </a:lnTo>
                <a:lnTo>
                  <a:pt x="929" y="24"/>
                </a:lnTo>
                <a:lnTo>
                  <a:pt x="937" y="24"/>
                </a:lnTo>
                <a:lnTo>
                  <a:pt x="945" y="24"/>
                </a:lnTo>
                <a:lnTo>
                  <a:pt x="953" y="32"/>
                </a:lnTo>
                <a:lnTo>
                  <a:pt x="961" y="32"/>
                </a:lnTo>
                <a:lnTo>
                  <a:pt x="969" y="32"/>
                </a:lnTo>
                <a:lnTo>
                  <a:pt x="977" y="32"/>
                </a:lnTo>
                <a:lnTo>
                  <a:pt x="985" y="32"/>
                </a:lnTo>
                <a:lnTo>
                  <a:pt x="993" y="40"/>
                </a:lnTo>
                <a:lnTo>
                  <a:pt x="1001" y="40"/>
                </a:lnTo>
                <a:lnTo>
                  <a:pt x="1009" y="40"/>
                </a:lnTo>
                <a:lnTo>
                  <a:pt x="1017" y="40"/>
                </a:lnTo>
                <a:lnTo>
                  <a:pt x="1025" y="40"/>
                </a:lnTo>
                <a:lnTo>
                  <a:pt x="1033" y="40"/>
                </a:lnTo>
                <a:lnTo>
                  <a:pt x="1041" y="48"/>
                </a:lnTo>
                <a:lnTo>
                  <a:pt x="1049" y="48"/>
                </a:lnTo>
                <a:lnTo>
                  <a:pt x="1057" y="48"/>
                </a:lnTo>
                <a:lnTo>
                  <a:pt x="1065" y="48"/>
                </a:lnTo>
                <a:lnTo>
                  <a:pt x="1073" y="48"/>
                </a:lnTo>
                <a:lnTo>
                  <a:pt x="1081" y="56"/>
                </a:lnTo>
                <a:lnTo>
                  <a:pt x="1089" y="56"/>
                </a:lnTo>
                <a:lnTo>
                  <a:pt x="1097" y="56"/>
                </a:lnTo>
                <a:lnTo>
                  <a:pt x="1105" y="56"/>
                </a:lnTo>
                <a:lnTo>
                  <a:pt x="1113" y="56"/>
                </a:lnTo>
                <a:lnTo>
                  <a:pt x="1121" y="56"/>
                </a:lnTo>
                <a:lnTo>
                  <a:pt x="1129" y="64"/>
                </a:lnTo>
                <a:lnTo>
                  <a:pt x="1137" y="64"/>
                </a:lnTo>
                <a:lnTo>
                  <a:pt x="1145" y="64"/>
                </a:lnTo>
                <a:lnTo>
                  <a:pt x="1153" y="64"/>
                </a:lnTo>
                <a:lnTo>
                  <a:pt x="1161" y="64"/>
                </a:lnTo>
                <a:lnTo>
                  <a:pt x="1169" y="72"/>
                </a:lnTo>
                <a:lnTo>
                  <a:pt x="1177" y="72"/>
                </a:lnTo>
                <a:lnTo>
                  <a:pt x="1185" y="72"/>
                </a:lnTo>
                <a:lnTo>
                  <a:pt x="1193" y="72"/>
                </a:lnTo>
                <a:lnTo>
                  <a:pt x="1201" y="72"/>
                </a:lnTo>
                <a:lnTo>
                  <a:pt x="1209" y="80"/>
                </a:lnTo>
                <a:lnTo>
                  <a:pt x="1217" y="80"/>
                </a:lnTo>
                <a:lnTo>
                  <a:pt x="1225" y="80"/>
                </a:lnTo>
                <a:lnTo>
                  <a:pt x="1233" y="80"/>
                </a:lnTo>
                <a:lnTo>
                  <a:pt x="1241" y="80"/>
                </a:lnTo>
                <a:lnTo>
                  <a:pt x="1249" y="80"/>
                </a:lnTo>
                <a:lnTo>
                  <a:pt x="1257" y="88"/>
                </a:lnTo>
                <a:lnTo>
                  <a:pt x="1265" y="88"/>
                </a:lnTo>
                <a:lnTo>
                  <a:pt x="1274" y="88"/>
                </a:lnTo>
                <a:lnTo>
                  <a:pt x="1282" y="88"/>
                </a:lnTo>
                <a:lnTo>
                  <a:pt x="1290" y="88"/>
                </a:lnTo>
                <a:lnTo>
                  <a:pt x="1298" y="97"/>
                </a:lnTo>
                <a:lnTo>
                  <a:pt x="1306" y="97"/>
                </a:lnTo>
                <a:lnTo>
                  <a:pt x="1314" y="97"/>
                </a:lnTo>
                <a:lnTo>
                  <a:pt x="1322" y="97"/>
                </a:lnTo>
                <a:lnTo>
                  <a:pt x="1330" y="97"/>
                </a:lnTo>
                <a:lnTo>
                  <a:pt x="1338" y="105"/>
                </a:lnTo>
                <a:lnTo>
                  <a:pt x="1346" y="105"/>
                </a:lnTo>
                <a:lnTo>
                  <a:pt x="1354" y="105"/>
                </a:lnTo>
                <a:lnTo>
                  <a:pt x="1362" y="105"/>
                </a:lnTo>
                <a:lnTo>
                  <a:pt x="1370" y="105"/>
                </a:lnTo>
                <a:lnTo>
                  <a:pt x="1378" y="113"/>
                </a:lnTo>
                <a:lnTo>
                  <a:pt x="1386" y="113"/>
                </a:lnTo>
                <a:lnTo>
                  <a:pt x="1394" y="113"/>
                </a:lnTo>
                <a:lnTo>
                  <a:pt x="1402" y="113"/>
                </a:lnTo>
                <a:lnTo>
                  <a:pt x="1410" y="113"/>
                </a:lnTo>
                <a:lnTo>
                  <a:pt x="1418" y="121"/>
                </a:lnTo>
                <a:lnTo>
                  <a:pt x="1426" y="121"/>
                </a:lnTo>
                <a:lnTo>
                  <a:pt x="1434" y="121"/>
                </a:lnTo>
                <a:lnTo>
                  <a:pt x="1442" y="121"/>
                </a:lnTo>
                <a:lnTo>
                  <a:pt x="1450" y="121"/>
                </a:lnTo>
                <a:lnTo>
                  <a:pt x="1458" y="129"/>
                </a:lnTo>
                <a:lnTo>
                  <a:pt x="1466" y="129"/>
                </a:lnTo>
                <a:lnTo>
                  <a:pt x="1474" y="129"/>
                </a:lnTo>
                <a:lnTo>
                  <a:pt x="1482" y="129"/>
                </a:lnTo>
                <a:lnTo>
                  <a:pt x="1490" y="129"/>
                </a:lnTo>
                <a:lnTo>
                  <a:pt x="1498" y="137"/>
                </a:lnTo>
                <a:lnTo>
                  <a:pt x="1506" y="137"/>
                </a:lnTo>
                <a:lnTo>
                  <a:pt x="1514" y="137"/>
                </a:lnTo>
                <a:lnTo>
                  <a:pt x="1522" y="137"/>
                </a:lnTo>
                <a:lnTo>
                  <a:pt x="1530" y="137"/>
                </a:lnTo>
                <a:lnTo>
                  <a:pt x="1538" y="145"/>
                </a:lnTo>
                <a:lnTo>
                  <a:pt x="1546" y="145"/>
                </a:lnTo>
                <a:lnTo>
                  <a:pt x="1554" y="145"/>
                </a:lnTo>
                <a:lnTo>
                  <a:pt x="1562" y="145"/>
                </a:lnTo>
                <a:lnTo>
                  <a:pt x="1570" y="145"/>
                </a:lnTo>
                <a:lnTo>
                  <a:pt x="1578" y="153"/>
                </a:lnTo>
                <a:lnTo>
                  <a:pt x="1586" y="153"/>
                </a:lnTo>
                <a:lnTo>
                  <a:pt x="1594" y="153"/>
                </a:lnTo>
                <a:lnTo>
                  <a:pt x="1602" y="153"/>
                </a:lnTo>
                <a:lnTo>
                  <a:pt x="1610" y="153"/>
                </a:lnTo>
                <a:lnTo>
                  <a:pt x="1618" y="161"/>
                </a:lnTo>
                <a:lnTo>
                  <a:pt x="1626" y="161"/>
                </a:lnTo>
                <a:lnTo>
                  <a:pt x="1634" y="161"/>
                </a:lnTo>
                <a:lnTo>
                  <a:pt x="1642" y="161"/>
                </a:lnTo>
                <a:lnTo>
                  <a:pt x="1650" y="161"/>
                </a:lnTo>
                <a:lnTo>
                  <a:pt x="1658" y="169"/>
                </a:lnTo>
              </a:path>
            </a:pathLst>
          </a:custGeom>
          <a:noFill/>
          <a:ln w="16" cap="flat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64" name="Freeform 62"/>
          <p:cNvSpPr>
            <a:spLocks/>
          </p:cNvSpPr>
          <p:nvPr/>
        </p:nvSpPr>
        <p:spPr bwMode="auto">
          <a:xfrm>
            <a:off x="3563259" y="1995715"/>
            <a:ext cx="2352675" cy="509588"/>
          </a:xfrm>
          <a:custGeom>
            <a:avLst/>
            <a:gdLst/>
            <a:ahLst/>
            <a:cxnLst>
              <a:cxn ang="0">
                <a:pos x="8" y="321"/>
              </a:cxn>
              <a:cxn ang="0">
                <a:pos x="24" y="313"/>
              </a:cxn>
              <a:cxn ang="0">
                <a:pos x="40" y="313"/>
              </a:cxn>
              <a:cxn ang="0">
                <a:pos x="56" y="313"/>
              </a:cxn>
              <a:cxn ang="0">
                <a:pos x="72" y="313"/>
              </a:cxn>
              <a:cxn ang="0">
                <a:pos x="88" y="305"/>
              </a:cxn>
              <a:cxn ang="0">
                <a:pos x="104" y="305"/>
              </a:cxn>
              <a:cxn ang="0">
                <a:pos x="120" y="305"/>
              </a:cxn>
              <a:cxn ang="0">
                <a:pos x="136" y="305"/>
              </a:cxn>
              <a:cxn ang="0">
                <a:pos x="152" y="297"/>
              </a:cxn>
              <a:cxn ang="0">
                <a:pos x="168" y="297"/>
              </a:cxn>
              <a:cxn ang="0">
                <a:pos x="184" y="297"/>
              </a:cxn>
              <a:cxn ang="0">
                <a:pos x="200" y="289"/>
              </a:cxn>
              <a:cxn ang="0">
                <a:pos x="216" y="289"/>
              </a:cxn>
              <a:cxn ang="0">
                <a:pos x="232" y="289"/>
              </a:cxn>
              <a:cxn ang="0">
                <a:pos x="248" y="289"/>
              </a:cxn>
              <a:cxn ang="0">
                <a:pos x="264" y="281"/>
              </a:cxn>
              <a:cxn ang="0">
                <a:pos x="280" y="281"/>
              </a:cxn>
              <a:cxn ang="0">
                <a:pos x="297" y="281"/>
              </a:cxn>
              <a:cxn ang="0">
                <a:pos x="313" y="273"/>
              </a:cxn>
              <a:cxn ang="0">
                <a:pos x="329" y="273"/>
              </a:cxn>
              <a:cxn ang="0">
                <a:pos x="345" y="273"/>
              </a:cxn>
              <a:cxn ang="0">
                <a:pos x="361" y="265"/>
              </a:cxn>
              <a:cxn ang="0">
                <a:pos x="377" y="265"/>
              </a:cxn>
              <a:cxn ang="0">
                <a:pos x="393" y="265"/>
              </a:cxn>
              <a:cxn ang="0">
                <a:pos x="409" y="257"/>
              </a:cxn>
              <a:cxn ang="0">
                <a:pos x="425" y="257"/>
              </a:cxn>
              <a:cxn ang="0">
                <a:pos x="441" y="257"/>
              </a:cxn>
              <a:cxn ang="0">
                <a:pos x="457" y="257"/>
              </a:cxn>
              <a:cxn ang="0">
                <a:pos x="473" y="249"/>
              </a:cxn>
              <a:cxn ang="0">
                <a:pos x="489" y="249"/>
              </a:cxn>
              <a:cxn ang="0">
                <a:pos x="505" y="249"/>
              </a:cxn>
              <a:cxn ang="0">
                <a:pos x="521" y="241"/>
              </a:cxn>
              <a:cxn ang="0">
                <a:pos x="537" y="241"/>
              </a:cxn>
              <a:cxn ang="0">
                <a:pos x="553" y="241"/>
              </a:cxn>
              <a:cxn ang="0">
                <a:pos x="569" y="232"/>
              </a:cxn>
              <a:cxn ang="0">
                <a:pos x="585" y="232"/>
              </a:cxn>
              <a:cxn ang="0">
                <a:pos x="601" y="232"/>
              </a:cxn>
              <a:cxn ang="0">
                <a:pos x="617" y="224"/>
              </a:cxn>
              <a:cxn ang="0">
                <a:pos x="633" y="224"/>
              </a:cxn>
              <a:cxn ang="0">
                <a:pos x="649" y="216"/>
              </a:cxn>
              <a:cxn ang="0">
                <a:pos x="665" y="216"/>
              </a:cxn>
              <a:cxn ang="0">
                <a:pos x="681" y="216"/>
              </a:cxn>
              <a:cxn ang="0">
                <a:pos x="697" y="208"/>
              </a:cxn>
              <a:cxn ang="0">
                <a:pos x="713" y="208"/>
              </a:cxn>
              <a:cxn ang="0">
                <a:pos x="737" y="200"/>
              </a:cxn>
              <a:cxn ang="0">
                <a:pos x="817" y="184"/>
              </a:cxn>
              <a:cxn ang="0">
                <a:pos x="1114" y="80"/>
              </a:cxn>
              <a:cxn ang="0">
                <a:pos x="1178" y="64"/>
              </a:cxn>
              <a:cxn ang="0">
                <a:pos x="1258" y="40"/>
              </a:cxn>
              <a:cxn ang="0">
                <a:pos x="1346" y="24"/>
              </a:cxn>
              <a:cxn ang="0">
                <a:pos x="1410" y="16"/>
              </a:cxn>
              <a:cxn ang="0">
                <a:pos x="1482" y="0"/>
              </a:cxn>
            </a:cxnLst>
            <a:rect l="0" t="0" r="r" b="b"/>
            <a:pathLst>
              <a:path w="1482" h="321">
                <a:moveTo>
                  <a:pt x="0" y="321"/>
                </a:moveTo>
                <a:lnTo>
                  <a:pt x="8" y="321"/>
                </a:lnTo>
                <a:lnTo>
                  <a:pt x="16" y="321"/>
                </a:lnTo>
                <a:lnTo>
                  <a:pt x="24" y="313"/>
                </a:lnTo>
                <a:lnTo>
                  <a:pt x="32" y="313"/>
                </a:lnTo>
                <a:lnTo>
                  <a:pt x="40" y="313"/>
                </a:lnTo>
                <a:lnTo>
                  <a:pt x="48" y="313"/>
                </a:lnTo>
                <a:lnTo>
                  <a:pt x="56" y="313"/>
                </a:lnTo>
                <a:lnTo>
                  <a:pt x="64" y="313"/>
                </a:lnTo>
                <a:lnTo>
                  <a:pt x="72" y="313"/>
                </a:lnTo>
                <a:lnTo>
                  <a:pt x="80" y="313"/>
                </a:lnTo>
                <a:lnTo>
                  <a:pt x="88" y="305"/>
                </a:lnTo>
                <a:lnTo>
                  <a:pt x="96" y="305"/>
                </a:lnTo>
                <a:lnTo>
                  <a:pt x="104" y="305"/>
                </a:lnTo>
                <a:lnTo>
                  <a:pt x="112" y="305"/>
                </a:lnTo>
                <a:lnTo>
                  <a:pt x="120" y="305"/>
                </a:lnTo>
                <a:lnTo>
                  <a:pt x="128" y="305"/>
                </a:lnTo>
                <a:lnTo>
                  <a:pt x="136" y="305"/>
                </a:lnTo>
                <a:lnTo>
                  <a:pt x="144" y="297"/>
                </a:lnTo>
                <a:lnTo>
                  <a:pt x="152" y="297"/>
                </a:lnTo>
                <a:lnTo>
                  <a:pt x="160" y="297"/>
                </a:lnTo>
                <a:lnTo>
                  <a:pt x="168" y="297"/>
                </a:lnTo>
                <a:lnTo>
                  <a:pt x="176" y="297"/>
                </a:lnTo>
                <a:lnTo>
                  <a:pt x="184" y="297"/>
                </a:lnTo>
                <a:lnTo>
                  <a:pt x="192" y="297"/>
                </a:lnTo>
                <a:lnTo>
                  <a:pt x="200" y="289"/>
                </a:lnTo>
                <a:lnTo>
                  <a:pt x="208" y="289"/>
                </a:lnTo>
                <a:lnTo>
                  <a:pt x="216" y="289"/>
                </a:lnTo>
                <a:lnTo>
                  <a:pt x="224" y="289"/>
                </a:lnTo>
                <a:lnTo>
                  <a:pt x="232" y="289"/>
                </a:lnTo>
                <a:lnTo>
                  <a:pt x="240" y="289"/>
                </a:lnTo>
                <a:lnTo>
                  <a:pt x="248" y="289"/>
                </a:lnTo>
                <a:lnTo>
                  <a:pt x="256" y="281"/>
                </a:lnTo>
                <a:lnTo>
                  <a:pt x="264" y="281"/>
                </a:lnTo>
                <a:lnTo>
                  <a:pt x="272" y="281"/>
                </a:lnTo>
                <a:lnTo>
                  <a:pt x="280" y="281"/>
                </a:lnTo>
                <a:lnTo>
                  <a:pt x="289" y="281"/>
                </a:lnTo>
                <a:lnTo>
                  <a:pt x="297" y="281"/>
                </a:lnTo>
                <a:lnTo>
                  <a:pt x="305" y="273"/>
                </a:lnTo>
                <a:lnTo>
                  <a:pt x="313" y="273"/>
                </a:lnTo>
                <a:lnTo>
                  <a:pt x="321" y="273"/>
                </a:lnTo>
                <a:lnTo>
                  <a:pt x="329" y="273"/>
                </a:lnTo>
                <a:lnTo>
                  <a:pt x="337" y="273"/>
                </a:lnTo>
                <a:lnTo>
                  <a:pt x="345" y="273"/>
                </a:lnTo>
                <a:lnTo>
                  <a:pt x="353" y="273"/>
                </a:lnTo>
                <a:lnTo>
                  <a:pt x="361" y="265"/>
                </a:lnTo>
                <a:lnTo>
                  <a:pt x="369" y="265"/>
                </a:lnTo>
                <a:lnTo>
                  <a:pt x="377" y="265"/>
                </a:lnTo>
                <a:lnTo>
                  <a:pt x="385" y="265"/>
                </a:lnTo>
                <a:lnTo>
                  <a:pt x="393" y="265"/>
                </a:lnTo>
                <a:lnTo>
                  <a:pt x="401" y="265"/>
                </a:lnTo>
                <a:lnTo>
                  <a:pt x="409" y="257"/>
                </a:lnTo>
                <a:lnTo>
                  <a:pt x="417" y="257"/>
                </a:lnTo>
                <a:lnTo>
                  <a:pt x="425" y="257"/>
                </a:lnTo>
                <a:lnTo>
                  <a:pt x="433" y="257"/>
                </a:lnTo>
                <a:lnTo>
                  <a:pt x="441" y="257"/>
                </a:lnTo>
                <a:lnTo>
                  <a:pt x="449" y="257"/>
                </a:lnTo>
                <a:lnTo>
                  <a:pt x="457" y="257"/>
                </a:lnTo>
                <a:lnTo>
                  <a:pt x="465" y="249"/>
                </a:lnTo>
                <a:lnTo>
                  <a:pt x="473" y="249"/>
                </a:lnTo>
                <a:lnTo>
                  <a:pt x="481" y="249"/>
                </a:lnTo>
                <a:lnTo>
                  <a:pt x="489" y="249"/>
                </a:lnTo>
                <a:lnTo>
                  <a:pt x="497" y="249"/>
                </a:lnTo>
                <a:lnTo>
                  <a:pt x="505" y="249"/>
                </a:lnTo>
                <a:lnTo>
                  <a:pt x="513" y="241"/>
                </a:lnTo>
                <a:lnTo>
                  <a:pt x="521" y="241"/>
                </a:lnTo>
                <a:lnTo>
                  <a:pt x="529" y="241"/>
                </a:lnTo>
                <a:lnTo>
                  <a:pt x="537" y="241"/>
                </a:lnTo>
                <a:lnTo>
                  <a:pt x="545" y="241"/>
                </a:lnTo>
                <a:lnTo>
                  <a:pt x="553" y="241"/>
                </a:lnTo>
                <a:lnTo>
                  <a:pt x="561" y="232"/>
                </a:lnTo>
                <a:lnTo>
                  <a:pt x="569" y="232"/>
                </a:lnTo>
                <a:lnTo>
                  <a:pt x="577" y="232"/>
                </a:lnTo>
                <a:lnTo>
                  <a:pt x="585" y="232"/>
                </a:lnTo>
                <a:lnTo>
                  <a:pt x="593" y="232"/>
                </a:lnTo>
                <a:lnTo>
                  <a:pt x="601" y="232"/>
                </a:lnTo>
                <a:lnTo>
                  <a:pt x="609" y="224"/>
                </a:lnTo>
                <a:lnTo>
                  <a:pt x="617" y="224"/>
                </a:lnTo>
                <a:lnTo>
                  <a:pt x="625" y="224"/>
                </a:lnTo>
                <a:lnTo>
                  <a:pt x="633" y="224"/>
                </a:lnTo>
                <a:lnTo>
                  <a:pt x="641" y="224"/>
                </a:lnTo>
                <a:lnTo>
                  <a:pt x="649" y="216"/>
                </a:lnTo>
                <a:lnTo>
                  <a:pt x="657" y="216"/>
                </a:lnTo>
                <a:lnTo>
                  <a:pt x="665" y="216"/>
                </a:lnTo>
                <a:lnTo>
                  <a:pt x="673" y="216"/>
                </a:lnTo>
                <a:lnTo>
                  <a:pt x="681" y="216"/>
                </a:lnTo>
                <a:lnTo>
                  <a:pt x="689" y="216"/>
                </a:lnTo>
                <a:lnTo>
                  <a:pt x="697" y="208"/>
                </a:lnTo>
                <a:lnTo>
                  <a:pt x="705" y="208"/>
                </a:lnTo>
                <a:lnTo>
                  <a:pt x="713" y="208"/>
                </a:lnTo>
                <a:lnTo>
                  <a:pt x="721" y="208"/>
                </a:lnTo>
                <a:lnTo>
                  <a:pt x="737" y="200"/>
                </a:lnTo>
                <a:lnTo>
                  <a:pt x="785" y="192"/>
                </a:lnTo>
                <a:lnTo>
                  <a:pt x="817" y="184"/>
                </a:lnTo>
                <a:lnTo>
                  <a:pt x="841" y="176"/>
                </a:lnTo>
                <a:lnTo>
                  <a:pt x="1114" y="80"/>
                </a:lnTo>
                <a:lnTo>
                  <a:pt x="1138" y="72"/>
                </a:lnTo>
                <a:lnTo>
                  <a:pt x="1178" y="64"/>
                </a:lnTo>
                <a:lnTo>
                  <a:pt x="1210" y="56"/>
                </a:lnTo>
                <a:lnTo>
                  <a:pt x="1258" y="40"/>
                </a:lnTo>
                <a:lnTo>
                  <a:pt x="1298" y="32"/>
                </a:lnTo>
                <a:lnTo>
                  <a:pt x="1346" y="24"/>
                </a:lnTo>
                <a:lnTo>
                  <a:pt x="1362" y="24"/>
                </a:lnTo>
                <a:lnTo>
                  <a:pt x="1410" y="16"/>
                </a:lnTo>
                <a:lnTo>
                  <a:pt x="1450" y="8"/>
                </a:lnTo>
                <a:lnTo>
                  <a:pt x="1482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65" name="Freeform 61"/>
          <p:cNvSpPr>
            <a:spLocks/>
          </p:cNvSpPr>
          <p:nvPr/>
        </p:nvSpPr>
        <p:spPr bwMode="auto">
          <a:xfrm>
            <a:off x="918484" y="2505303"/>
            <a:ext cx="2644775" cy="446088"/>
          </a:xfrm>
          <a:custGeom>
            <a:avLst/>
            <a:gdLst/>
            <a:ahLst/>
            <a:cxnLst>
              <a:cxn ang="0">
                <a:pos x="8" y="257"/>
              </a:cxn>
              <a:cxn ang="0">
                <a:pos x="56" y="233"/>
              </a:cxn>
              <a:cxn ang="0">
                <a:pos x="128" y="209"/>
              </a:cxn>
              <a:cxn ang="0">
                <a:pos x="256" y="176"/>
              </a:cxn>
              <a:cxn ang="0">
                <a:pos x="424" y="152"/>
              </a:cxn>
              <a:cxn ang="0">
                <a:pos x="641" y="120"/>
              </a:cxn>
              <a:cxn ang="0">
                <a:pos x="809" y="104"/>
              </a:cxn>
              <a:cxn ang="0">
                <a:pos x="833" y="96"/>
              </a:cxn>
              <a:cxn ang="0">
                <a:pos x="857" y="96"/>
              </a:cxn>
              <a:cxn ang="0">
                <a:pos x="881" y="96"/>
              </a:cxn>
              <a:cxn ang="0">
                <a:pos x="905" y="88"/>
              </a:cxn>
              <a:cxn ang="0">
                <a:pos x="929" y="88"/>
              </a:cxn>
              <a:cxn ang="0">
                <a:pos x="953" y="88"/>
              </a:cxn>
              <a:cxn ang="0">
                <a:pos x="977" y="80"/>
              </a:cxn>
              <a:cxn ang="0">
                <a:pos x="1001" y="80"/>
              </a:cxn>
              <a:cxn ang="0">
                <a:pos x="1025" y="80"/>
              </a:cxn>
              <a:cxn ang="0">
                <a:pos x="1049" y="72"/>
              </a:cxn>
              <a:cxn ang="0">
                <a:pos x="1073" y="72"/>
              </a:cxn>
              <a:cxn ang="0">
                <a:pos x="1097" y="72"/>
              </a:cxn>
              <a:cxn ang="0">
                <a:pos x="1121" y="64"/>
              </a:cxn>
              <a:cxn ang="0">
                <a:pos x="1145" y="64"/>
              </a:cxn>
              <a:cxn ang="0">
                <a:pos x="1169" y="64"/>
              </a:cxn>
              <a:cxn ang="0">
                <a:pos x="1193" y="56"/>
              </a:cxn>
              <a:cxn ang="0">
                <a:pos x="1217" y="56"/>
              </a:cxn>
              <a:cxn ang="0">
                <a:pos x="1241" y="56"/>
              </a:cxn>
              <a:cxn ang="0">
                <a:pos x="1265" y="48"/>
              </a:cxn>
              <a:cxn ang="0">
                <a:pos x="1290" y="48"/>
              </a:cxn>
              <a:cxn ang="0">
                <a:pos x="1314" y="40"/>
              </a:cxn>
              <a:cxn ang="0">
                <a:pos x="1338" y="40"/>
              </a:cxn>
              <a:cxn ang="0">
                <a:pos x="1362" y="40"/>
              </a:cxn>
              <a:cxn ang="0">
                <a:pos x="1386" y="32"/>
              </a:cxn>
              <a:cxn ang="0">
                <a:pos x="1410" y="32"/>
              </a:cxn>
              <a:cxn ang="0">
                <a:pos x="1434" y="32"/>
              </a:cxn>
              <a:cxn ang="0">
                <a:pos x="1458" y="24"/>
              </a:cxn>
              <a:cxn ang="0">
                <a:pos x="1482" y="24"/>
              </a:cxn>
              <a:cxn ang="0">
                <a:pos x="1506" y="24"/>
              </a:cxn>
              <a:cxn ang="0">
                <a:pos x="1530" y="16"/>
              </a:cxn>
              <a:cxn ang="0">
                <a:pos x="1554" y="16"/>
              </a:cxn>
              <a:cxn ang="0">
                <a:pos x="1578" y="8"/>
              </a:cxn>
              <a:cxn ang="0">
                <a:pos x="1602" y="8"/>
              </a:cxn>
              <a:cxn ang="0">
                <a:pos x="1626" y="8"/>
              </a:cxn>
              <a:cxn ang="0">
                <a:pos x="1650" y="0"/>
              </a:cxn>
            </a:cxnLst>
            <a:rect l="0" t="0" r="r" b="b"/>
            <a:pathLst>
              <a:path w="1666" h="281">
                <a:moveTo>
                  <a:pt x="0" y="281"/>
                </a:moveTo>
                <a:lnTo>
                  <a:pt x="0" y="265"/>
                </a:lnTo>
                <a:lnTo>
                  <a:pt x="8" y="257"/>
                </a:lnTo>
                <a:lnTo>
                  <a:pt x="16" y="249"/>
                </a:lnTo>
                <a:lnTo>
                  <a:pt x="32" y="241"/>
                </a:lnTo>
                <a:lnTo>
                  <a:pt x="56" y="233"/>
                </a:lnTo>
                <a:lnTo>
                  <a:pt x="72" y="225"/>
                </a:lnTo>
                <a:lnTo>
                  <a:pt x="96" y="217"/>
                </a:lnTo>
                <a:lnTo>
                  <a:pt x="128" y="209"/>
                </a:lnTo>
                <a:lnTo>
                  <a:pt x="168" y="193"/>
                </a:lnTo>
                <a:lnTo>
                  <a:pt x="208" y="184"/>
                </a:lnTo>
                <a:lnTo>
                  <a:pt x="256" y="176"/>
                </a:lnTo>
                <a:lnTo>
                  <a:pt x="312" y="168"/>
                </a:lnTo>
                <a:lnTo>
                  <a:pt x="368" y="160"/>
                </a:lnTo>
                <a:lnTo>
                  <a:pt x="424" y="152"/>
                </a:lnTo>
                <a:lnTo>
                  <a:pt x="496" y="136"/>
                </a:lnTo>
                <a:lnTo>
                  <a:pt x="568" y="128"/>
                </a:lnTo>
                <a:lnTo>
                  <a:pt x="641" y="120"/>
                </a:lnTo>
                <a:lnTo>
                  <a:pt x="721" y="112"/>
                </a:lnTo>
                <a:lnTo>
                  <a:pt x="801" y="104"/>
                </a:lnTo>
                <a:lnTo>
                  <a:pt x="809" y="104"/>
                </a:lnTo>
                <a:lnTo>
                  <a:pt x="817" y="104"/>
                </a:lnTo>
                <a:lnTo>
                  <a:pt x="825" y="96"/>
                </a:lnTo>
                <a:lnTo>
                  <a:pt x="833" y="96"/>
                </a:lnTo>
                <a:lnTo>
                  <a:pt x="841" y="96"/>
                </a:lnTo>
                <a:lnTo>
                  <a:pt x="849" y="96"/>
                </a:lnTo>
                <a:lnTo>
                  <a:pt x="857" y="96"/>
                </a:lnTo>
                <a:lnTo>
                  <a:pt x="865" y="96"/>
                </a:lnTo>
                <a:lnTo>
                  <a:pt x="873" y="96"/>
                </a:lnTo>
                <a:lnTo>
                  <a:pt x="881" y="96"/>
                </a:lnTo>
                <a:lnTo>
                  <a:pt x="889" y="96"/>
                </a:lnTo>
                <a:lnTo>
                  <a:pt x="897" y="88"/>
                </a:lnTo>
                <a:lnTo>
                  <a:pt x="905" y="88"/>
                </a:lnTo>
                <a:lnTo>
                  <a:pt x="913" y="88"/>
                </a:lnTo>
                <a:lnTo>
                  <a:pt x="921" y="88"/>
                </a:lnTo>
                <a:lnTo>
                  <a:pt x="929" y="88"/>
                </a:lnTo>
                <a:lnTo>
                  <a:pt x="937" y="88"/>
                </a:lnTo>
                <a:lnTo>
                  <a:pt x="945" y="88"/>
                </a:lnTo>
                <a:lnTo>
                  <a:pt x="953" y="88"/>
                </a:lnTo>
                <a:lnTo>
                  <a:pt x="961" y="88"/>
                </a:lnTo>
                <a:lnTo>
                  <a:pt x="969" y="80"/>
                </a:lnTo>
                <a:lnTo>
                  <a:pt x="977" y="80"/>
                </a:lnTo>
                <a:lnTo>
                  <a:pt x="985" y="80"/>
                </a:lnTo>
                <a:lnTo>
                  <a:pt x="993" y="80"/>
                </a:lnTo>
                <a:lnTo>
                  <a:pt x="1001" y="80"/>
                </a:lnTo>
                <a:lnTo>
                  <a:pt x="1009" y="80"/>
                </a:lnTo>
                <a:lnTo>
                  <a:pt x="1017" y="80"/>
                </a:lnTo>
                <a:lnTo>
                  <a:pt x="1025" y="80"/>
                </a:lnTo>
                <a:lnTo>
                  <a:pt x="1033" y="80"/>
                </a:lnTo>
                <a:lnTo>
                  <a:pt x="1041" y="72"/>
                </a:lnTo>
                <a:lnTo>
                  <a:pt x="1049" y="72"/>
                </a:lnTo>
                <a:lnTo>
                  <a:pt x="1057" y="72"/>
                </a:lnTo>
                <a:lnTo>
                  <a:pt x="1065" y="72"/>
                </a:lnTo>
                <a:lnTo>
                  <a:pt x="1073" y="72"/>
                </a:lnTo>
                <a:lnTo>
                  <a:pt x="1081" y="72"/>
                </a:lnTo>
                <a:lnTo>
                  <a:pt x="1089" y="72"/>
                </a:lnTo>
                <a:lnTo>
                  <a:pt x="1097" y="72"/>
                </a:lnTo>
                <a:lnTo>
                  <a:pt x="1105" y="72"/>
                </a:lnTo>
                <a:lnTo>
                  <a:pt x="1113" y="64"/>
                </a:lnTo>
                <a:lnTo>
                  <a:pt x="1121" y="64"/>
                </a:lnTo>
                <a:lnTo>
                  <a:pt x="1129" y="64"/>
                </a:lnTo>
                <a:lnTo>
                  <a:pt x="1137" y="64"/>
                </a:lnTo>
                <a:lnTo>
                  <a:pt x="1145" y="64"/>
                </a:lnTo>
                <a:lnTo>
                  <a:pt x="1153" y="64"/>
                </a:lnTo>
                <a:lnTo>
                  <a:pt x="1161" y="64"/>
                </a:lnTo>
                <a:lnTo>
                  <a:pt x="1169" y="64"/>
                </a:lnTo>
                <a:lnTo>
                  <a:pt x="1177" y="64"/>
                </a:lnTo>
                <a:lnTo>
                  <a:pt x="1185" y="56"/>
                </a:lnTo>
                <a:lnTo>
                  <a:pt x="1193" y="56"/>
                </a:lnTo>
                <a:lnTo>
                  <a:pt x="1201" y="56"/>
                </a:lnTo>
                <a:lnTo>
                  <a:pt x="1209" y="56"/>
                </a:lnTo>
                <a:lnTo>
                  <a:pt x="1217" y="56"/>
                </a:lnTo>
                <a:lnTo>
                  <a:pt x="1225" y="56"/>
                </a:lnTo>
                <a:lnTo>
                  <a:pt x="1233" y="56"/>
                </a:lnTo>
                <a:lnTo>
                  <a:pt x="1241" y="56"/>
                </a:lnTo>
                <a:lnTo>
                  <a:pt x="1249" y="48"/>
                </a:lnTo>
                <a:lnTo>
                  <a:pt x="1257" y="48"/>
                </a:lnTo>
                <a:lnTo>
                  <a:pt x="1265" y="48"/>
                </a:lnTo>
                <a:lnTo>
                  <a:pt x="1273" y="48"/>
                </a:lnTo>
                <a:lnTo>
                  <a:pt x="1282" y="48"/>
                </a:lnTo>
                <a:lnTo>
                  <a:pt x="1290" y="48"/>
                </a:lnTo>
                <a:lnTo>
                  <a:pt x="1298" y="48"/>
                </a:lnTo>
                <a:lnTo>
                  <a:pt x="1306" y="48"/>
                </a:lnTo>
                <a:lnTo>
                  <a:pt x="1314" y="40"/>
                </a:lnTo>
                <a:lnTo>
                  <a:pt x="1322" y="40"/>
                </a:lnTo>
                <a:lnTo>
                  <a:pt x="1330" y="40"/>
                </a:lnTo>
                <a:lnTo>
                  <a:pt x="1338" y="40"/>
                </a:lnTo>
                <a:lnTo>
                  <a:pt x="1346" y="40"/>
                </a:lnTo>
                <a:lnTo>
                  <a:pt x="1354" y="40"/>
                </a:lnTo>
                <a:lnTo>
                  <a:pt x="1362" y="40"/>
                </a:lnTo>
                <a:lnTo>
                  <a:pt x="1370" y="40"/>
                </a:lnTo>
                <a:lnTo>
                  <a:pt x="1378" y="40"/>
                </a:lnTo>
                <a:lnTo>
                  <a:pt x="1386" y="32"/>
                </a:lnTo>
                <a:lnTo>
                  <a:pt x="1394" y="32"/>
                </a:lnTo>
                <a:lnTo>
                  <a:pt x="1402" y="32"/>
                </a:lnTo>
                <a:lnTo>
                  <a:pt x="1410" y="32"/>
                </a:lnTo>
                <a:lnTo>
                  <a:pt x="1418" y="32"/>
                </a:lnTo>
                <a:lnTo>
                  <a:pt x="1426" y="32"/>
                </a:lnTo>
                <a:lnTo>
                  <a:pt x="1434" y="32"/>
                </a:lnTo>
                <a:lnTo>
                  <a:pt x="1442" y="32"/>
                </a:lnTo>
                <a:lnTo>
                  <a:pt x="1450" y="24"/>
                </a:lnTo>
                <a:lnTo>
                  <a:pt x="1458" y="24"/>
                </a:lnTo>
                <a:lnTo>
                  <a:pt x="1466" y="24"/>
                </a:lnTo>
                <a:lnTo>
                  <a:pt x="1474" y="24"/>
                </a:lnTo>
                <a:lnTo>
                  <a:pt x="1482" y="24"/>
                </a:lnTo>
                <a:lnTo>
                  <a:pt x="1490" y="24"/>
                </a:lnTo>
                <a:lnTo>
                  <a:pt x="1498" y="24"/>
                </a:lnTo>
                <a:lnTo>
                  <a:pt x="1506" y="24"/>
                </a:lnTo>
                <a:lnTo>
                  <a:pt x="1514" y="16"/>
                </a:lnTo>
                <a:lnTo>
                  <a:pt x="1522" y="16"/>
                </a:lnTo>
                <a:lnTo>
                  <a:pt x="1530" y="16"/>
                </a:lnTo>
                <a:lnTo>
                  <a:pt x="1538" y="16"/>
                </a:lnTo>
                <a:lnTo>
                  <a:pt x="1546" y="16"/>
                </a:lnTo>
                <a:lnTo>
                  <a:pt x="1554" y="16"/>
                </a:lnTo>
                <a:lnTo>
                  <a:pt x="1562" y="16"/>
                </a:lnTo>
                <a:lnTo>
                  <a:pt x="1570" y="8"/>
                </a:lnTo>
                <a:lnTo>
                  <a:pt x="1578" y="8"/>
                </a:lnTo>
                <a:lnTo>
                  <a:pt x="1586" y="8"/>
                </a:lnTo>
                <a:lnTo>
                  <a:pt x="1594" y="8"/>
                </a:lnTo>
                <a:lnTo>
                  <a:pt x="1602" y="8"/>
                </a:lnTo>
                <a:lnTo>
                  <a:pt x="1610" y="8"/>
                </a:lnTo>
                <a:lnTo>
                  <a:pt x="1618" y="8"/>
                </a:lnTo>
                <a:lnTo>
                  <a:pt x="1626" y="8"/>
                </a:lnTo>
                <a:lnTo>
                  <a:pt x="1634" y="0"/>
                </a:lnTo>
                <a:lnTo>
                  <a:pt x="1642" y="0"/>
                </a:lnTo>
                <a:lnTo>
                  <a:pt x="1650" y="0"/>
                </a:lnTo>
                <a:lnTo>
                  <a:pt x="1658" y="0"/>
                </a:lnTo>
                <a:lnTo>
                  <a:pt x="1666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66" name="Textfeld 365"/>
          <p:cNvSpPr txBox="1"/>
          <p:nvPr/>
        </p:nvSpPr>
        <p:spPr>
          <a:xfrm>
            <a:off x="3779520" y="1813560"/>
            <a:ext cx="726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t</a:t>
            </a:r>
            <a:r>
              <a:rPr lang="de-DE" sz="1100" b="1" dirty="0" smtClean="0"/>
              <a:t>min</a:t>
            </a:r>
            <a:r>
              <a:rPr lang="de-DE" sz="1400" b="1" dirty="0" smtClean="0"/>
              <a:t>+5s</a:t>
            </a:r>
            <a:endParaRPr lang="de-DE" sz="1400" b="1" dirty="0"/>
          </a:p>
        </p:txBody>
      </p:sp>
      <p:cxnSp>
        <p:nvCxnSpPr>
          <p:cNvPr id="367" name="Gerade Verbindung mit Pfeil 366"/>
          <p:cNvCxnSpPr/>
          <p:nvPr/>
        </p:nvCxnSpPr>
        <p:spPr>
          <a:xfrm>
            <a:off x="4465320" y="2026920"/>
            <a:ext cx="350520" cy="2438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0"/>
          <p:cNvSpPr>
            <a:spLocks noChangeArrowheads="1"/>
          </p:cNvSpPr>
          <p:nvPr/>
        </p:nvSpPr>
        <p:spPr bwMode="auto">
          <a:xfrm>
            <a:off x="242047" y="872992"/>
            <a:ext cx="553845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l-NL" sz="1000" dirty="0" smtClean="0">
                <a:solidFill>
                  <a:srgbClr val="0B2A51"/>
                </a:solidFill>
                <a:sym typeface="Wingdings 3"/>
              </a:rPr>
              <a:t></a:t>
            </a:r>
            <a:r>
              <a:rPr lang="nl-NL" sz="1200" dirty="0" smtClean="0">
                <a:solidFill>
                  <a:srgbClr val="0B2A51"/>
                </a:solidFill>
                <a:sym typeface="Wingdings 3"/>
              </a:rPr>
              <a:t> </a:t>
            </a:r>
            <a:r>
              <a:rPr lang="nl-NL" sz="1200" dirty="0" smtClean="0">
                <a:solidFill>
                  <a:srgbClr val="0B2A51"/>
                </a:solidFill>
              </a:rPr>
              <a:t>Energy-Efficient Light-Rail Control</a:t>
            </a:r>
            <a:endParaRPr lang="nl-NL" sz="1200" dirty="0">
              <a:solidFill>
                <a:srgbClr val="0B2A5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94596" y="1335315"/>
            <a:ext cx="6245225" cy="4924425"/>
            <a:chOff x="917" y="576"/>
            <a:chExt cx="3934" cy="3102"/>
          </a:xfrm>
        </p:grpSpPr>
        <p:sp>
          <p:nvSpPr>
            <p:cNvPr id="2652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917" y="576"/>
              <a:ext cx="3926" cy="3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21" name="Rectangle 5"/>
            <p:cNvSpPr>
              <a:spLocks noChangeArrowheads="1"/>
            </p:cNvSpPr>
            <p:nvPr/>
          </p:nvSpPr>
          <p:spPr bwMode="auto">
            <a:xfrm>
              <a:off x="917" y="594"/>
              <a:ext cx="3934" cy="30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22" name="Rectangle 6"/>
            <p:cNvSpPr>
              <a:spLocks noChangeArrowheads="1"/>
            </p:cNvSpPr>
            <p:nvPr/>
          </p:nvSpPr>
          <p:spPr bwMode="auto">
            <a:xfrm>
              <a:off x="1310" y="654"/>
              <a:ext cx="3140" cy="9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23" name="Rectangle 7"/>
            <p:cNvSpPr>
              <a:spLocks noChangeArrowheads="1"/>
            </p:cNvSpPr>
            <p:nvPr/>
          </p:nvSpPr>
          <p:spPr bwMode="auto">
            <a:xfrm>
              <a:off x="1310" y="654"/>
              <a:ext cx="3140" cy="94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24" name="Line 8"/>
            <p:cNvSpPr>
              <a:spLocks noChangeShapeType="1"/>
            </p:cNvSpPr>
            <p:nvPr/>
          </p:nvSpPr>
          <p:spPr bwMode="auto">
            <a:xfrm>
              <a:off x="1310" y="654"/>
              <a:ext cx="31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25" name="Line 9"/>
            <p:cNvSpPr>
              <a:spLocks noChangeShapeType="1"/>
            </p:cNvSpPr>
            <p:nvPr/>
          </p:nvSpPr>
          <p:spPr bwMode="auto">
            <a:xfrm>
              <a:off x="1310" y="1594"/>
              <a:ext cx="31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26" name="Line 10"/>
            <p:cNvSpPr>
              <a:spLocks noChangeShapeType="1"/>
            </p:cNvSpPr>
            <p:nvPr/>
          </p:nvSpPr>
          <p:spPr bwMode="auto">
            <a:xfrm flipV="1">
              <a:off x="4450" y="654"/>
              <a:ext cx="1" cy="9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27" name="Line 11"/>
            <p:cNvSpPr>
              <a:spLocks noChangeShapeType="1"/>
            </p:cNvSpPr>
            <p:nvPr/>
          </p:nvSpPr>
          <p:spPr bwMode="auto">
            <a:xfrm flipV="1">
              <a:off x="1310" y="654"/>
              <a:ext cx="1" cy="9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28" name="Line 12"/>
            <p:cNvSpPr>
              <a:spLocks noChangeShapeType="1"/>
            </p:cNvSpPr>
            <p:nvPr/>
          </p:nvSpPr>
          <p:spPr bwMode="auto">
            <a:xfrm>
              <a:off x="1310" y="1594"/>
              <a:ext cx="31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29" name="Line 13"/>
            <p:cNvSpPr>
              <a:spLocks noChangeShapeType="1"/>
            </p:cNvSpPr>
            <p:nvPr/>
          </p:nvSpPr>
          <p:spPr bwMode="auto">
            <a:xfrm flipV="1">
              <a:off x="1310" y="654"/>
              <a:ext cx="1" cy="9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30" name="Line 14"/>
            <p:cNvSpPr>
              <a:spLocks noChangeShapeType="1"/>
            </p:cNvSpPr>
            <p:nvPr/>
          </p:nvSpPr>
          <p:spPr bwMode="auto">
            <a:xfrm flipV="1">
              <a:off x="1310" y="1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31" name="Line 15"/>
            <p:cNvSpPr>
              <a:spLocks noChangeShapeType="1"/>
            </p:cNvSpPr>
            <p:nvPr/>
          </p:nvSpPr>
          <p:spPr bwMode="auto">
            <a:xfrm>
              <a:off x="1310" y="65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32" name="Rectangle 16"/>
            <p:cNvSpPr>
              <a:spLocks noChangeArrowheads="1"/>
            </p:cNvSpPr>
            <p:nvPr/>
          </p:nvSpPr>
          <p:spPr bwMode="auto">
            <a:xfrm>
              <a:off x="1286" y="1618"/>
              <a:ext cx="10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233" name="Line 17"/>
            <p:cNvSpPr>
              <a:spLocks noChangeShapeType="1"/>
            </p:cNvSpPr>
            <p:nvPr/>
          </p:nvSpPr>
          <p:spPr bwMode="auto">
            <a:xfrm flipV="1">
              <a:off x="1935" y="1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34" name="Line 18"/>
            <p:cNvSpPr>
              <a:spLocks noChangeShapeType="1"/>
            </p:cNvSpPr>
            <p:nvPr/>
          </p:nvSpPr>
          <p:spPr bwMode="auto">
            <a:xfrm>
              <a:off x="1935" y="65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35" name="Rectangle 19"/>
            <p:cNvSpPr>
              <a:spLocks noChangeArrowheads="1"/>
            </p:cNvSpPr>
            <p:nvPr/>
          </p:nvSpPr>
          <p:spPr bwMode="auto">
            <a:xfrm>
              <a:off x="1854" y="1618"/>
              <a:ext cx="22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236" name="Line 20"/>
            <p:cNvSpPr>
              <a:spLocks noChangeShapeType="1"/>
            </p:cNvSpPr>
            <p:nvPr/>
          </p:nvSpPr>
          <p:spPr bwMode="auto">
            <a:xfrm flipV="1">
              <a:off x="2559" y="1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37" name="Line 21"/>
            <p:cNvSpPr>
              <a:spLocks noChangeShapeType="1"/>
            </p:cNvSpPr>
            <p:nvPr/>
          </p:nvSpPr>
          <p:spPr bwMode="auto">
            <a:xfrm>
              <a:off x="2559" y="65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38" name="Rectangle 22"/>
            <p:cNvSpPr>
              <a:spLocks noChangeArrowheads="1"/>
            </p:cNvSpPr>
            <p:nvPr/>
          </p:nvSpPr>
          <p:spPr bwMode="auto">
            <a:xfrm>
              <a:off x="2479" y="1618"/>
              <a:ext cx="22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239" name="Line 23"/>
            <p:cNvSpPr>
              <a:spLocks noChangeShapeType="1"/>
            </p:cNvSpPr>
            <p:nvPr/>
          </p:nvSpPr>
          <p:spPr bwMode="auto">
            <a:xfrm flipV="1">
              <a:off x="3192" y="1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40" name="Line 24"/>
            <p:cNvSpPr>
              <a:spLocks noChangeShapeType="1"/>
            </p:cNvSpPr>
            <p:nvPr/>
          </p:nvSpPr>
          <p:spPr bwMode="auto">
            <a:xfrm>
              <a:off x="3192" y="65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41" name="Rectangle 25"/>
            <p:cNvSpPr>
              <a:spLocks noChangeArrowheads="1"/>
            </p:cNvSpPr>
            <p:nvPr/>
          </p:nvSpPr>
          <p:spPr bwMode="auto">
            <a:xfrm>
              <a:off x="3112" y="1618"/>
              <a:ext cx="22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300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242" name="Line 26"/>
            <p:cNvSpPr>
              <a:spLocks noChangeShapeType="1"/>
            </p:cNvSpPr>
            <p:nvPr/>
          </p:nvSpPr>
          <p:spPr bwMode="auto">
            <a:xfrm flipV="1">
              <a:off x="3817" y="1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43" name="Line 27"/>
            <p:cNvSpPr>
              <a:spLocks noChangeShapeType="1"/>
            </p:cNvSpPr>
            <p:nvPr/>
          </p:nvSpPr>
          <p:spPr bwMode="auto">
            <a:xfrm>
              <a:off x="3817" y="65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44" name="Rectangle 28"/>
            <p:cNvSpPr>
              <a:spLocks noChangeArrowheads="1"/>
            </p:cNvSpPr>
            <p:nvPr/>
          </p:nvSpPr>
          <p:spPr bwMode="auto">
            <a:xfrm>
              <a:off x="3737" y="1618"/>
              <a:ext cx="22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400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245" name="Line 29"/>
            <p:cNvSpPr>
              <a:spLocks noChangeShapeType="1"/>
            </p:cNvSpPr>
            <p:nvPr/>
          </p:nvSpPr>
          <p:spPr bwMode="auto">
            <a:xfrm flipV="1">
              <a:off x="4450" y="15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46" name="Line 30"/>
            <p:cNvSpPr>
              <a:spLocks noChangeShapeType="1"/>
            </p:cNvSpPr>
            <p:nvPr/>
          </p:nvSpPr>
          <p:spPr bwMode="auto">
            <a:xfrm>
              <a:off x="4450" y="65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47" name="Rectangle 31"/>
            <p:cNvSpPr>
              <a:spLocks noChangeArrowheads="1"/>
            </p:cNvSpPr>
            <p:nvPr/>
          </p:nvSpPr>
          <p:spPr bwMode="auto">
            <a:xfrm>
              <a:off x="4370" y="1618"/>
              <a:ext cx="22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500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248" name="Line 32"/>
            <p:cNvSpPr>
              <a:spLocks noChangeShapeType="1"/>
            </p:cNvSpPr>
            <p:nvPr/>
          </p:nvSpPr>
          <p:spPr bwMode="auto">
            <a:xfrm>
              <a:off x="1310" y="159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49" name="Line 33"/>
            <p:cNvSpPr>
              <a:spLocks noChangeShapeType="1"/>
            </p:cNvSpPr>
            <p:nvPr/>
          </p:nvSpPr>
          <p:spPr bwMode="auto">
            <a:xfrm flipH="1">
              <a:off x="4418" y="1594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50" name="Rectangle 34"/>
            <p:cNvSpPr>
              <a:spLocks noChangeArrowheads="1"/>
            </p:cNvSpPr>
            <p:nvPr/>
          </p:nvSpPr>
          <p:spPr bwMode="auto">
            <a:xfrm>
              <a:off x="1221" y="1530"/>
              <a:ext cx="10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251" name="Line 35"/>
            <p:cNvSpPr>
              <a:spLocks noChangeShapeType="1"/>
            </p:cNvSpPr>
            <p:nvPr/>
          </p:nvSpPr>
          <p:spPr bwMode="auto">
            <a:xfrm>
              <a:off x="1310" y="140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52" name="Line 36"/>
            <p:cNvSpPr>
              <a:spLocks noChangeShapeType="1"/>
            </p:cNvSpPr>
            <p:nvPr/>
          </p:nvSpPr>
          <p:spPr bwMode="auto">
            <a:xfrm flipH="1">
              <a:off x="4418" y="1401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53" name="Rectangle 37"/>
            <p:cNvSpPr>
              <a:spLocks noChangeArrowheads="1"/>
            </p:cNvSpPr>
            <p:nvPr/>
          </p:nvSpPr>
          <p:spPr bwMode="auto">
            <a:xfrm>
              <a:off x="1165" y="1337"/>
              <a:ext cx="16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254" name="Line 38"/>
            <p:cNvSpPr>
              <a:spLocks noChangeShapeType="1"/>
            </p:cNvSpPr>
            <p:nvPr/>
          </p:nvSpPr>
          <p:spPr bwMode="auto">
            <a:xfrm>
              <a:off x="1310" y="121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55" name="Line 39"/>
            <p:cNvSpPr>
              <a:spLocks noChangeShapeType="1"/>
            </p:cNvSpPr>
            <p:nvPr/>
          </p:nvSpPr>
          <p:spPr bwMode="auto">
            <a:xfrm flipH="1">
              <a:off x="4418" y="1216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56" name="Rectangle 40"/>
            <p:cNvSpPr>
              <a:spLocks noChangeArrowheads="1"/>
            </p:cNvSpPr>
            <p:nvPr/>
          </p:nvSpPr>
          <p:spPr bwMode="auto">
            <a:xfrm>
              <a:off x="1165" y="1152"/>
              <a:ext cx="16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40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257" name="Line 41"/>
            <p:cNvSpPr>
              <a:spLocks noChangeShapeType="1"/>
            </p:cNvSpPr>
            <p:nvPr/>
          </p:nvSpPr>
          <p:spPr bwMode="auto">
            <a:xfrm>
              <a:off x="1310" y="102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58" name="Line 42"/>
            <p:cNvSpPr>
              <a:spLocks noChangeShapeType="1"/>
            </p:cNvSpPr>
            <p:nvPr/>
          </p:nvSpPr>
          <p:spPr bwMode="auto">
            <a:xfrm flipH="1">
              <a:off x="4418" y="1024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59" name="Rectangle 43"/>
            <p:cNvSpPr>
              <a:spLocks noChangeArrowheads="1"/>
            </p:cNvSpPr>
            <p:nvPr/>
          </p:nvSpPr>
          <p:spPr bwMode="auto">
            <a:xfrm>
              <a:off x="1165" y="960"/>
              <a:ext cx="16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60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260" name="Line 44"/>
            <p:cNvSpPr>
              <a:spLocks noChangeShapeType="1"/>
            </p:cNvSpPr>
            <p:nvPr/>
          </p:nvSpPr>
          <p:spPr bwMode="auto">
            <a:xfrm>
              <a:off x="1310" y="839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61" name="Line 45"/>
            <p:cNvSpPr>
              <a:spLocks noChangeShapeType="1"/>
            </p:cNvSpPr>
            <p:nvPr/>
          </p:nvSpPr>
          <p:spPr bwMode="auto">
            <a:xfrm flipH="1">
              <a:off x="4418" y="839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62" name="Rectangle 46"/>
            <p:cNvSpPr>
              <a:spLocks noChangeArrowheads="1"/>
            </p:cNvSpPr>
            <p:nvPr/>
          </p:nvSpPr>
          <p:spPr bwMode="auto">
            <a:xfrm>
              <a:off x="1165" y="775"/>
              <a:ext cx="16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80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263" name="Line 47"/>
            <p:cNvSpPr>
              <a:spLocks noChangeShapeType="1"/>
            </p:cNvSpPr>
            <p:nvPr/>
          </p:nvSpPr>
          <p:spPr bwMode="auto">
            <a:xfrm>
              <a:off x="1310" y="65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64" name="Line 48"/>
            <p:cNvSpPr>
              <a:spLocks noChangeShapeType="1"/>
            </p:cNvSpPr>
            <p:nvPr/>
          </p:nvSpPr>
          <p:spPr bwMode="auto">
            <a:xfrm flipH="1">
              <a:off x="4418" y="654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65" name="Rectangle 49"/>
            <p:cNvSpPr>
              <a:spLocks noChangeArrowheads="1"/>
            </p:cNvSpPr>
            <p:nvPr/>
          </p:nvSpPr>
          <p:spPr bwMode="auto">
            <a:xfrm>
              <a:off x="1109" y="590"/>
              <a:ext cx="22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266" name="Line 50"/>
            <p:cNvSpPr>
              <a:spLocks noChangeShapeType="1"/>
            </p:cNvSpPr>
            <p:nvPr/>
          </p:nvSpPr>
          <p:spPr bwMode="auto">
            <a:xfrm>
              <a:off x="1310" y="654"/>
              <a:ext cx="31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67" name="Line 51"/>
            <p:cNvSpPr>
              <a:spLocks noChangeShapeType="1"/>
            </p:cNvSpPr>
            <p:nvPr/>
          </p:nvSpPr>
          <p:spPr bwMode="auto">
            <a:xfrm>
              <a:off x="1310" y="1594"/>
              <a:ext cx="31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68" name="Line 52"/>
            <p:cNvSpPr>
              <a:spLocks noChangeShapeType="1"/>
            </p:cNvSpPr>
            <p:nvPr/>
          </p:nvSpPr>
          <p:spPr bwMode="auto">
            <a:xfrm flipV="1">
              <a:off x="4450" y="654"/>
              <a:ext cx="1" cy="9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69" name="Line 53"/>
            <p:cNvSpPr>
              <a:spLocks noChangeShapeType="1"/>
            </p:cNvSpPr>
            <p:nvPr/>
          </p:nvSpPr>
          <p:spPr bwMode="auto">
            <a:xfrm flipV="1">
              <a:off x="1310" y="654"/>
              <a:ext cx="1" cy="9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70" name="Freeform 54"/>
            <p:cNvSpPr>
              <a:spLocks/>
            </p:cNvSpPr>
            <p:nvPr/>
          </p:nvSpPr>
          <p:spPr bwMode="auto">
            <a:xfrm>
              <a:off x="1310" y="1313"/>
              <a:ext cx="1578" cy="281"/>
            </a:xfrm>
            <a:custGeom>
              <a:avLst/>
              <a:gdLst/>
              <a:ahLst/>
              <a:cxnLst>
                <a:cxn ang="0">
                  <a:pos x="8" y="257"/>
                </a:cxn>
                <a:cxn ang="0">
                  <a:pos x="56" y="233"/>
                </a:cxn>
                <a:cxn ang="0">
                  <a:pos x="128" y="209"/>
                </a:cxn>
                <a:cxn ang="0">
                  <a:pos x="256" y="176"/>
                </a:cxn>
                <a:cxn ang="0">
                  <a:pos x="424" y="152"/>
                </a:cxn>
                <a:cxn ang="0">
                  <a:pos x="641" y="120"/>
                </a:cxn>
                <a:cxn ang="0">
                  <a:pos x="721" y="112"/>
                </a:cxn>
                <a:cxn ang="0">
                  <a:pos x="745" y="112"/>
                </a:cxn>
                <a:cxn ang="0">
                  <a:pos x="769" y="104"/>
                </a:cxn>
                <a:cxn ang="0">
                  <a:pos x="793" y="104"/>
                </a:cxn>
                <a:cxn ang="0">
                  <a:pos x="817" y="96"/>
                </a:cxn>
                <a:cxn ang="0">
                  <a:pos x="841" y="96"/>
                </a:cxn>
                <a:cxn ang="0">
                  <a:pos x="865" y="96"/>
                </a:cxn>
                <a:cxn ang="0">
                  <a:pos x="889" y="88"/>
                </a:cxn>
                <a:cxn ang="0">
                  <a:pos x="913" y="88"/>
                </a:cxn>
                <a:cxn ang="0">
                  <a:pos x="937" y="88"/>
                </a:cxn>
                <a:cxn ang="0">
                  <a:pos x="961" y="80"/>
                </a:cxn>
                <a:cxn ang="0">
                  <a:pos x="985" y="80"/>
                </a:cxn>
                <a:cxn ang="0">
                  <a:pos x="1009" y="80"/>
                </a:cxn>
                <a:cxn ang="0">
                  <a:pos x="1033" y="72"/>
                </a:cxn>
                <a:cxn ang="0">
                  <a:pos x="1057" y="72"/>
                </a:cxn>
                <a:cxn ang="0">
                  <a:pos x="1081" y="64"/>
                </a:cxn>
                <a:cxn ang="0">
                  <a:pos x="1105" y="64"/>
                </a:cxn>
                <a:cxn ang="0">
                  <a:pos x="1129" y="64"/>
                </a:cxn>
                <a:cxn ang="0">
                  <a:pos x="1153" y="56"/>
                </a:cxn>
                <a:cxn ang="0">
                  <a:pos x="1177" y="56"/>
                </a:cxn>
                <a:cxn ang="0">
                  <a:pos x="1201" y="56"/>
                </a:cxn>
                <a:cxn ang="0">
                  <a:pos x="1225" y="48"/>
                </a:cxn>
                <a:cxn ang="0">
                  <a:pos x="1249" y="48"/>
                </a:cxn>
                <a:cxn ang="0">
                  <a:pos x="1273" y="40"/>
                </a:cxn>
                <a:cxn ang="0">
                  <a:pos x="1298" y="40"/>
                </a:cxn>
                <a:cxn ang="0">
                  <a:pos x="1322" y="40"/>
                </a:cxn>
                <a:cxn ang="0">
                  <a:pos x="1346" y="32"/>
                </a:cxn>
                <a:cxn ang="0">
                  <a:pos x="1370" y="32"/>
                </a:cxn>
                <a:cxn ang="0">
                  <a:pos x="1394" y="24"/>
                </a:cxn>
                <a:cxn ang="0">
                  <a:pos x="1418" y="24"/>
                </a:cxn>
                <a:cxn ang="0">
                  <a:pos x="1442" y="16"/>
                </a:cxn>
                <a:cxn ang="0">
                  <a:pos x="1466" y="16"/>
                </a:cxn>
                <a:cxn ang="0">
                  <a:pos x="1490" y="16"/>
                </a:cxn>
                <a:cxn ang="0">
                  <a:pos x="1514" y="8"/>
                </a:cxn>
                <a:cxn ang="0">
                  <a:pos x="1538" y="8"/>
                </a:cxn>
                <a:cxn ang="0">
                  <a:pos x="1562" y="0"/>
                </a:cxn>
              </a:cxnLst>
              <a:rect l="0" t="0" r="r" b="b"/>
              <a:pathLst>
                <a:path w="1578" h="281">
                  <a:moveTo>
                    <a:pt x="0" y="281"/>
                  </a:moveTo>
                  <a:lnTo>
                    <a:pt x="0" y="265"/>
                  </a:lnTo>
                  <a:lnTo>
                    <a:pt x="8" y="257"/>
                  </a:lnTo>
                  <a:lnTo>
                    <a:pt x="16" y="249"/>
                  </a:lnTo>
                  <a:lnTo>
                    <a:pt x="32" y="241"/>
                  </a:lnTo>
                  <a:lnTo>
                    <a:pt x="56" y="233"/>
                  </a:lnTo>
                  <a:lnTo>
                    <a:pt x="72" y="225"/>
                  </a:lnTo>
                  <a:lnTo>
                    <a:pt x="96" y="217"/>
                  </a:lnTo>
                  <a:lnTo>
                    <a:pt x="128" y="209"/>
                  </a:lnTo>
                  <a:lnTo>
                    <a:pt x="168" y="193"/>
                  </a:lnTo>
                  <a:lnTo>
                    <a:pt x="208" y="184"/>
                  </a:lnTo>
                  <a:lnTo>
                    <a:pt x="256" y="176"/>
                  </a:lnTo>
                  <a:lnTo>
                    <a:pt x="312" y="168"/>
                  </a:lnTo>
                  <a:lnTo>
                    <a:pt x="368" y="160"/>
                  </a:lnTo>
                  <a:lnTo>
                    <a:pt x="424" y="152"/>
                  </a:lnTo>
                  <a:lnTo>
                    <a:pt x="496" y="136"/>
                  </a:lnTo>
                  <a:lnTo>
                    <a:pt x="568" y="128"/>
                  </a:lnTo>
                  <a:lnTo>
                    <a:pt x="641" y="120"/>
                  </a:lnTo>
                  <a:lnTo>
                    <a:pt x="705" y="112"/>
                  </a:lnTo>
                  <a:lnTo>
                    <a:pt x="713" y="112"/>
                  </a:lnTo>
                  <a:lnTo>
                    <a:pt x="721" y="112"/>
                  </a:lnTo>
                  <a:lnTo>
                    <a:pt x="729" y="112"/>
                  </a:lnTo>
                  <a:lnTo>
                    <a:pt x="737" y="112"/>
                  </a:lnTo>
                  <a:lnTo>
                    <a:pt x="745" y="112"/>
                  </a:lnTo>
                  <a:lnTo>
                    <a:pt x="753" y="104"/>
                  </a:lnTo>
                  <a:lnTo>
                    <a:pt x="761" y="104"/>
                  </a:lnTo>
                  <a:lnTo>
                    <a:pt x="769" y="104"/>
                  </a:lnTo>
                  <a:lnTo>
                    <a:pt x="777" y="104"/>
                  </a:lnTo>
                  <a:lnTo>
                    <a:pt x="785" y="104"/>
                  </a:lnTo>
                  <a:lnTo>
                    <a:pt x="793" y="104"/>
                  </a:lnTo>
                  <a:lnTo>
                    <a:pt x="801" y="104"/>
                  </a:lnTo>
                  <a:lnTo>
                    <a:pt x="809" y="104"/>
                  </a:lnTo>
                  <a:lnTo>
                    <a:pt x="817" y="96"/>
                  </a:lnTo>
                  <a:lnTo>
                    <a:pt x="825" y="96"/>
                  </a:lnTo>
                  <a:lnTo>
                    <a:pt x="833" y="96"/>
                  </a:lnTo>
                  <a:lnTo>
                    <a:pt x="841" y="96"/>
                  </a:lnTo>
                  <a:lnTo>
                    <a:pt x="849" y="96"/>
                  </a:lnTo>
                  <a:lnTo>
                    <a:pt x="857" y="96"/>
                  </a:lnTo>
                  <a:lnTo>
                    <a:pt x="865" y="96"/>
                  </a:lnTo>
                  <a:lnTo>
                    <a:pt x="873" y="96"/>
                  </a:lnTo>
                  <a:lnTo>
                    <a:pt x="881" y="96"/>
                  </a:lnTo>
                  <a:lnTo>
                    <a:pt x="889" y="88"/>
                  </a:lnTo>
                  <a:lnTo>
                    <a:pt x="897" y="88"/>
                  </a:lnTo>
                  <a:lnTo>
                    <a:pt x="905" y="88"/>
                  </a:lnTo>
                  <a:lnTo>
                    <a:pt x="913" y="88"/>
                  </a:lnTo>
                  <a:lnTo>
                    <a:pt x="921" y="88"/>
                  </a:lnTo>
                  <a:lnTo>
                    <a:pt x="929" y="88"/>
                  </a:lnTo>
                  <a:lnTo>
                    <a:pt x="937" y="88"/>
                  </a:lnTo>
                  <a:lnTo>
                    <a:pt x="945" y="88"/>
                  </a:lnTo>
                  <a:lnTo>
                    <a:pt x="953" y="80"/>
                  </a:lnTo>
                  <a:lnTo>
                    <a:pt x="961" y="80"/>
                  </a:lnTo>
                  <a:lnTo>
                    <a:pt x="969" y="80"/>
                  </a:lnTo>
                  <a:lnTo>
                    <a:pt x="977" y="80"/>
                  </a:lnTo>
                  <a:lnTo>
                    <a:pt x="985" y="80"/>
                  </a:lnTo>
                  <a:lnTo>
                    <a:pt x="993" y="80"/>
                  </a:lnTo>
                  <a:lnTo>
                    <a:pt x="1001" y="80"/>
                  </a:lnTo>
                  <a:lnTo>
                    <a:pt x="1009" y="80"/>
                  </a:lnTo>
                  <a:lnTo>
                    <a:pt x="1017" y="72"/>
                  </a:lnTo>
                  <a:lnTo>
                    <a:pt x="1025" y="72"/>
                  </a:lnTo>
                  <a:lnTo>
                    <a:pt x="1033" y="72"/>
                  </a:lnTo>
                  <a:lnTo>
                    <a:pt x="1041" y="72"/>
                  </a:lnTo>
                  <a:lnTo>
                    <a:pt x="1049" y="72"/>
                  </a:lnTo>
                  <a:lnTo>
                    <a:pt x="1057" y="72"/>
                  </a:lnTo>
                  <a:lnTo>
                    <a:pt x="1065" y="72"/>
                  </a:lnTo>
                  <a:lnTo>
                    <a:pt x="1073" y="72"/>
                  </a:lnTo>
                  <a:lnTo>
                    <a:pt x="1081" y="64"/>
                  </a:lnTo>
                  <a:lnTo>
                    <a:pt x="1089" y="64"/>
                  </a:lnTo>
                  <a:lnTo>
                    <a:pt x="1097" y="64"/>
                  </a:lnTo>
                  <a:lnTo>
                    <a:pt x="1105" y="64"/>
                  </a:lnTo>
                  <a:lnTo>
                    <a:pt x="1113" y="64"/>
                  </a:lnTo>
                  <a:lnTo>
                    <a:pt x="1121" y="64"/>
                  </a:lnTo>
                  <a:lnTo>
                    <a:pt x="1129" y="64"/>
                  </a:lnTo>
                  <a:lnTo>
                    <a:pt x="1137" y="64"/>
                  </a:lnTo>
                  <a:lnTo>
                    <a:pt x="1145" y="56"/>
                  </a:lnTo>
                  <a:lnTo>
                    <a:pt x="1153" y="56"/>
                  </a:lnTo>
                  <a:lnTo>
                    <a:pt x="1161" y="56"/>
                  </a:lnTo>
                  <a:lnTo>
                    <a:pt x="1169" y="56"/>
                  </a:lnTo>
                  <a:lnTo>
                    <a:pt x="1177" y="56"/>
                  </a:lnTo>
                  <a:lnTo>
                    <a:pt x="1185" y="56"/>
                  </a:lnTo>
                  <a:lnTo>
                    <a:pt x="1193" y="56"/>
                  </a:lnTo>
                  <a:lnTo>
                    <a:pt x="1201" y="56"/>
                  </a:lnTo>
                  <a:lnTo>
                    <a:pt x="1209" y="48"/>
                  </a:lnTo>
                  <a:lnTo>
                    <a:pt x="1217" y="48"/>
                  </a:lnTo>
                  <a:lnTo>
                    <a:pt x="1225" y="48"/>
                  </a:lnTo>
                  <a:lnTo>
                    <a:pt x="1233" y="48"/>
                  </a:lnTo>
                  <a:lnTo>
                    <a:pt x="1241" y="48"/>
                  </a:lnTo>
                  <a:lnTo>
                    <a:pt x="1249" y="48"/>
                  </a:lnTo>
                  <a:lnTo>
                    <a:pt x="1257" y="48"/>
                  </a:lnTo>
                  <a:lnTo>
                    <a:pt x="1265" y="40"/>
                  </a:lnTo>
                  <a:lnTo>
                    <a:pt x="1273" y="40"/>
                  </a:lnTo>
                  <a:lnTo>
                    <a:pt x="1282" y="40"/>
                  </a:lnTo>
                  <a:lnTo>
                    <a:pt x="1290" y="40"/>
                  </a:lnTo>
                  <a:lnTo>
                    <a:pt x="1298" y="40"/>
                  </a:lnTo>
                  <a:lnTo>
                    <a:pt x="1306" y="40"/>
                  </a:lnTo>
                  <a:lnTo>
                    <a:pt x="1314" y="40"/>
                  </a:lnTo>
                  <a:lnTo>
                    <a:pt x="1322" y="40"/>
                  </a:lnTo>
                  <a:lnTo>
                    <a:pt x="1330" y="32"/>
                  </a:lnTo>
                  <a:lnTo>
                    <a:pt x="1338" y="32"/>
                  </a:lnTo>
                  <a:lnTo>
                    <a:pt x="1346" y="32"/>
                  </a:lnTo>
                  <a:lnTo>
                    <a:pt x="1354" y="32"/>
                  </a:lnTo>
                  <a:lnTo>
                    <a:pt x="1362" y="32"/>
                  </a:lnTo>
                  <a:lnTo>
                    <a:pt x="1370" y="32"/>
                  </a:lnTo>
                  <a:lnTo>
                    <a:pt x="1378" y="32"/>
                  </a:lnTo>
                  <a:lnTo>
                    <a:pt x="1386" y="24"/>
                  </a:lnTo>
                  <a:lnTo>
                    <a:pt x="1394" y="24"/>
                  </a:lnTo>
                  <a:lnTo>
                    <a:pt x="1402" y="24"/>
                  </a:lnTo>
                  <a:lnTo>
                    <a:pt x="1410" y="24"/>
                  </a:lnTo>
                  <a:lnTo>
                    <a:pt x="1418" y="24"/>
                  </a:lnTo>
                  <a:lnTo>
                    <a:pt x="1426" y="24"/>
                  </a:lnTo>
                  <a:lnTo>
                    <a:pt x="1434" y="24"/>
                  </a:lnTo>
                  <a:lnTo>
                    <a:pt x="1442" y="16"/>
                  </a:lnTo>
                  <a:lnTo>
                    <a:pt x="1450" y="16"/>
                  </a:lnTo>
                  <a:lnTo>
                    <a:pt x="1458" y="16"/>
                  </a:lnTo>
                  <a:lnTo>
                    <a:pt x="1466" y="16"/>
                  </a:lnTo>
                  <a:lnTo>
                    <a:pt x="1474" y="16"/>
                  </a:lnTo>
                  <a:lnTo>
                    <a:pt x="1482" y="16"/>
                  </a:lnTo>
                  <a:lnTo>
                    <a:pt x="1490" y="16"/>
                  </a:lnTo>
                  <a:lnTo>
                    <a:pt x="1498" y="8"/>
                  </a:lnTo>
                  <a:lnTo>
                    <a:pt x="1506" y="8"/>
                  </a:lnTo>
                  <a:lnTo>
                    <a:pt x="1514" y="8"/>
                  </a:lnTo>
                  <a:lnTo>
                    <a:pt x="1522" y="8"/>
                  </a:lnTo>
                  <a:lnTo>
                    <a:pt x="1530" y="8"/>
                  </a:lnTo>
                  <a:lnTo>
                    <a:pt x="1538" y="8"/>
                  </a:lnTo>
                  <a:lnTo>
                    <a:pt x="1546" y="8"/>
                  </a:lnTo>
                  <a:lnTo>
                    <a:pt x="1554" y="0"/>
                  </a:lnTo>
                  <a:lnTo>
                    <a:pt x="1562" y="0"/>
                  </a:lnTo>
                  <a:lnTo>
                    <a:pt x="1570" y="0"/>
                  </a:lnTo>
                  <a:lnTo>
                    <a:pt x="1578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71" name="Freeform 55"/>
            <p:cNvSpPr>
              <a:spLocks/>
            </p:cNvSpPr>
            <p:nvPr/>
          </p:nvSpPr>
          <p:spPr bwMode="auto">
            <a:xfrm>
              <a:off x="2888" y="943"/>
              <a:ext cx="1570" cy="370"/>
            </a:xfrm>
            <a:custGeom>
              <a:avLst/>
              <a:gdLst/>
              <a:ahLst/>
              <a:cxnLst>
                <a:cxn ang="0">
                  <a:pos x="8" y="370"/>
                </a:cxn>
                <a:cxn ang="0">
                  <a:pos x="24" y="362"/>
                </a:cxn>
                <a:cxn ang="0">
                  <a:pos x="40" y="362"/>
                </a:cxn>
                <a:cxn ang="0">
                  <a:pos x="56" y="362"/>
                </a:cxn>
                <a:cxn ang="0">
                  <a:pos x="72" y="362"/>
                </a:cxn>
                <a:cxn ang="0">
                  <a:pos x="88" y="354"/>
                </a:cxn>
                <a:cxn ang="0">
                  <a:pos x="104" y="354"/>
                </a:cxn>
                <a:cxn ang="0">
                  <a:pos x="120" y="354"/>
                </a:cxn>
                <a:cxn ang="0">
                  <a:pos x="136" y="346"/>
                </a:cxn>
                <a:cxn ang="0">
                  <a:pos x="152" y="346"/>
                </a:cxn>
                <a:cxn ang="0">
                  <a:pos x="168" y="346"/>
                </a:cxn>
                <a:cxn ang="0">
                  <a:pos x="184" y="338"/>
                </a:cxn>
                <a:cxn ang="0">
                  <a:pos x="200" y="338"/>
                </a:cxn>
                <a:cxn ang="0">
                  <a:pos x="216" y="338"/>
                </a:cxn>
                <a:cxn ang="0">
                  <a:pos x="232" y="330"/>
                </a:cxn>
                <a:cxn ang="0">
                  <a:pos x="248" y="330"/>
                </a:cxn>
                <a:cxn ang="0">
                  <a:pos x="264" y="330"/>
                </a:cxn>
                <a:cxn ang="0">
                  <a:pos x="280" y="322"/>
                </a:cxn>
                <a:cxn ang="0">
                  <a:pos x="296" y="322"/>
                </a:cxn>
                <a:cxn ang="0">
                  <a:pos x="312" y="322"/>
                </a:cxn>
                <a:cxn ang="0">
                  <a:pos x="328" y="314"/>
                </a:cxn>
                <a:cxn ang="0">
                  <a:pos x="344" y="314"/>
                </a:cxn>
                <a:cxn ang="0">
                  <a:pos x="360" y="314"/>
                </a:cxn>
                <a:cxn ang="0">
                  <a:pos x="377" y="306"/>
                </a:cxn>
                <a:cxn ang="0">
                  <a:pos x="393" y="306"/>
                </a:cxn>
                <a:cxn ang="0">
                  <a:pos x="409" y="298"/>
                </a:cxn>
                <a:cxn ang="0">
                  <a:pos x="425" y="298"/>
                </a:cxn>
                <a:cxn ang="0">
                  <a:pos x="441" y="298"/>
                </a:cxn>
                <a:cxn ang="0">
                  <a:pos x="457" y="290"/>
                </a:cxn>
                <a:cxn ang="0">
                  <a:pos x="473" y="290"/>
                </a:cxn>
                <a:cxn ang="0">
                  <a:pos x="489" y="290"/>
                </a:cxn>
                <a:cxn ang="0">
                  <a:pos x="505" y="281"/>
                </a:cxn>
                <a:cxn ang="0">
                  <a:pos x="521" y="281"/>
                </a:cxn>
                <a:cxn ang="0">
                  <a:pos x="537" y="273"/>
                </a:cxn>
                <a:cxn ang="0">
                  <a:pos x="553" y="273"/>
                </a:cxn>
                <a:cxn ang="0">
                  <a:pos x="569" y="273"/>
                </a:cxn>
                <a:cxn ang="0">
                  <a:pos x="585" y="265"/>
                </a:cxn>
                <a:cxn ang="0">
                  <a:pos x="601" y="265"/>
                </a:cxn>
                <a:cxn ang="0">
                  <a:pos x="617" y="257"/>
                </a:cxn>
                <a:cxn ang="0">
                  <a:pos x="633" y="257"/>
                </a:cxn>
                <a:cxn ang="0">
                  <a:pos x="649" y="249"/>
                </a:cxn>
                <a:cxn ang="0">
                  <a:pos x="665" y="249"/>
                </a:cxn>
                <a:cxn ang="0">
                  <a:pos x="681" y="241"/>
                </a:cxn>
                <a:cxn ang="0">
                  <a:pos x="697" y="241"/>
                </a:cxn>
                <a:cxn ang="0">
                  <a:pos x="713" y="241"/>
                </a:cxn>
                <a:cxn ang="0">
                  <a:pos x="729" y="233"/>
                </a:cxn>
                <a:cxn ang="0">
                  <a:pos x="745" y="233"/>
                </a:cxn>
                <a:cxn ang="0">
                  <a:pos x="761" y="225"/>
                </a:cxn>
                <a:cxn ang="0">
                  <a:pos x="777" y="225"/>
                </a:cxn>
                <a:cxn ang="0">
                  <a:pos x="793" y="217"/>
                </a:cxn>
                <a:cxn ang="0">
                  <a:pos x="809" y="217"/>
                </a:cxn>
                <a:cxn ang="0">
                  <a:pos x="825" y="209"/>
                </a:cxn>
                <a:cxn ang="0">
                  <a:pos x="841" y="209"/>
                </a:cxn>
                <a:cxn ang="0">
                  <a:pos x="857" y="201"/>
                </a:cxn>
                <a:cxn ang="0">
                  <a:pos x="873" y="193"/>
                </a:cxn>
                <a:cxn ang="0">
                  <a:pos x="889" y="193"/>
                </a:cxn>
                <a:cxn ang="0">
                  <a:pos x="905" y="185"/>
                </a:cxn>
                <a:cxn ang="0">
                  <a:pos x="929" y="177"/>
                </a:cxn>
                <a:cxn ang="0">
                  <a:pos x="1226" y="73"/>
                </a:cxn>
                <a:cxn ang="0">
                  <a:pos x="1298" y="57"/>
                </a:cxn>
                <a:cxn ang="0">
                  <a:pos x="1386" y="33"/>
                </a:cxn>
                <a:cxn ang="0">
                  <a:pos x="1450" y="25"/>
                </a:cxn>
                <a:cxn ang="0">
                  <a:pos x="1538" y="8"/>
                </a:cxn>
              </a:cxnLst>
              <a:rect l="0" t="0" r="r" b="b"/>
              <a:pathLst>
                <a:path w="1570" h="370">
                  <a:moveTo>
                    <a:pt x="0" y="370"/>
                  </a:moveTo>
                  <a:lnTo>
                    <a:pt x="8" y="370"/>
                  </a:lnTo>
                  <a:lnTo>
                    <a:pt x="16" y="370"/>
                  </a:lnTo>
                  <a:lnTo>
                    <a:pt x="24" y="362"/>
                  </a:lnTo>
                  <a:lnTo>
                    <a:pt x="32" y="362"/>
                  </a:lnTo>
                  <a:lnTo>
                    <a:pt x="40" y="362"/>
                  </a:lnTo>
                  <a:lnTo>
                    <a:pt x="48" y="362"/>
                  </a:lnTo>
                  <a:lnTo>
                    <a:pt x="56" y="362"/>
                  </a:lnTo>
                  <a:lnTo>
                    <a:pt x="64" y="362"/>
                  </a:lnTo>
                  <a:lnTo>
                    <a:pt x="72" y="362"/>
                  </a:lnTo>
                  <a:lnTo>
                    <a:pt x="80" y="354"/>
                  </a:lnTo>
                  <a:lnTo>
                    <a:pt x="88" y="354"/>
                  </a:lnTo>
                  <a:lnTo>
                    <a:pt x="96" y="354"/>
                  </a:lnTo>
                  <a:lnTo>
                    <a:pt x="104" y="354"/>
                  </a:lnTo>
                  <a:lnTo>
                    <a:pt x="112" y="354"/>
                  </a:lnTo>
                  <a:lnTo>
                    <a:pt x="120" y="354"/>
                  </a:lnTo>
                  <a:lnTo>
                    <a:pt x="128" y="346"/>
                  </a:lnTo>
                  <a:lnTo>
                    <a:pt x="136" y="346"/>
                  </a:lnTo>
                  <a:lnTo>
                    <a:pt x="144" y="346"/>
                  </a:lnTo>
                  <a:lnTo>
                    <a:pt x="152" y="346"/>
                  </a:lnTo>
                  <a:lnTo>
                    <a:pt x="160" y="346"/>
                  </a:lnTo>
                  <a:lnTo>
                    <a:pt x="168" y="346"/>
                  </a:lnTo>
                  <a:lnTo>
                    <a:pt x="176" y="338"/>
                  </a:lnTo>
                  <a:lnTo>
                    <a:pt x="184" y="338"/>
                  </a:lnTo>
                  <a:lnTo>
                    <a:pt x="192" y="338"/>
                  </a:lnTo>
                  <a:lnTo>
                    <a:pt x="200" y="338"/>
                  </a:lnTo>
                  <a:lnTo>
                    <a:pt x="208" y="338"/>
                  </a:lnTo>
                  <a:lnTo>
                    <a:pt x="216" y="338"/>
                  </a:lnTo>
                  <a:lnTo>
                    <a:pt x="224" y="330"/>
                  </a:lnTo>
                  <a:lnTo>
                    <a:pt x="232" y="330"/>
                  </a:lnTo>
                  <a:lnTo>
                    <a:pt x="240" y="330"/>
                  </a:lnTo>
                  <a:lnTo>
                    <a:pt x="248" y="330"/>
                  </a:lnTo>
                  <a:lnTo>
                    <a:pt x="256" y="330"/>
                  </a:lnTo>
                  <a:lnTo>
                    <a:pt x="264" y="330"/>
                  </a:lnTo>
                  <a:lnTo>
                    <a:pt x="272" y="322"/>
                  </a:lnTo>
                  <a:lnTo>
                    <a:pt x="280" y="322"/>
                  </a:lnTo>
                  <a:lnTo>
                    <a:pt x="288" y="322"/>
                  </a:lnTo>
                  <a:lnTo>
                    <a:pt x="296" y="322"/>
                  </a:lnTo>
                  <a:lnTo>
                    <a:pt x="304" y="322"/>
                  </a:lnTo>
                  <a:lnTo>
                    <a:pt x="312" y="322"/>
                  </a:lnTo>
                  <a:lnTo>
                    <a:pt x="320" y="314"/>
                  </a:lnTo>
                  <a:lnTo>
                    <a:pt x="328" y="314"/>
                  </a:lnTo>
                  <a:lnTo>
                    <a:pt x="336" y="314"/>
                  </a:lnTo>
                  <a:lnTo>
                    <a:pt x="344" y="314"/>
                  </a:lnTo>
                  <a:lnTo>
                    <a:pt x="352" y="314"/>
                  </a:lnTo>
                  <a:lnTo>
                    <a:pt x="360" y="314"/>
                  </a:lnTo>
                  <a:lnTo>
                    <a:pt x="368" y="306"/>
                  </a:lnTo>
                  <a:lnTo>
                    <a:pt x="377" y="306"/>
                  </a:lnTo>
                  <a:lnTo>
                    <a:pt x="385" y="306"/>
                  </a:lnTo>
                  <a:lnTo>
                    <a:pt x="393" y="306"/>
                  </a:lnTo>
                  <a:lnTo>
                    <a:pt x="401" y="306"/>
                  </a:lnTo>
                  <a:lnTo>
                    <a:pt x="409" y="298"/>
                  </a:lnTo>
                  <a:lnTo>
                    <a:pt x="417" y="298"/>
                  </a:lnTo>
                  <a:lnTo>
                    <a:pt x="425" y="298"/>
                  </a:lnTo>
                  <a:lnTo>
                    <a:pt x="433" y="298"/>
                  </a:lnTo>
                  <a:lnTo>
                    <a:pt x="441" y="298"/>
                  </a:lnTo>
                  <a:lnTo>
                    <a:pt x="449" y="298"/>
                  </a:lnTo>
                  <a:lnTo>
                    <a:pt x="457" y="290"/>
                  </a:lnTo>
                  <a:lnTo>
                    <a:pt x="465" y="290"/>
                  </a:lnTo>
                  <a:lnTo>
                    <a:pt x="473" y="290"/>
                  </a:lnTo>
                  <a:lnTo>
                    <a:pt x="481" y="290"/>
                  </a:lnTo>
                  <a:lnTo>
                    <a:pt x="489" y="290"/>
                  </a:lnTo>
                  <a:lnTo>
                    <a:pt x="497" y="281"/>
                  </a:lnTo>
                  <a:lnTo>
                    <a:pt x="505" y="281"/>
                  </a:lnTo>
                  <a:lnTo>
                    <a:pt x="513" y="281"/>
                  </a:lnTo>
                  <a:lnTo>
                    <a:pt x="521" y="281"/>
                  </a:lnTo>
                  <a:lnTo>
                    <a:pt x="529" y="281"/>
                  </a:lnTo>
                  <a:lnTo>
                    <a:pt x="537" y="273"/>
                  </a:lnTo>
                  <a:lnTo>
                    <a:pt x="545" y="273"/>
                  </a:lnTo>
                  <a:lnTo>
                    <a:pt x="553" y="273"/>
                  </a:lnTo>
                  <a:lnTo>
                    <a:pt x="561" y="273"/>
                  </a:lnTo>
                  <a:lnTo>
                    <a:pt x="569" y="273"/>
                  </a:lnTo>
                  <a:lnTo>
                    <a:pt x="577" y="265"/>
                  </a:lnTo>
                  <a:lnTo>
                    <a:pt x="585" y="265"/>
                  </a:lnTo>
                  <a:lnTo>
                    <a:pt x="593" y="265"/>
                  </a:lnTo>
                  <a:lnTo>
                    <a:pt x="601" y="265"/>
                  </a:lnTo>
                  <a:lnTo>
                    <a:pt x="609" y="257"/>
                  </a:lnTo>
                  <a:lnTo>
                    <a:pt x="617" y="257"/>
                  </a:lnTo>
                  <a:lnTo>
                    <a:pt x="625" y="257"/>
                  </a:lnTo>
                  <a:lnTo>
                    <a:pt x="633" y="257"/>
                  </a:lnTo>
                  <a:lnTo>
                    <a:pt x="641" y="257"/>
                  </a:lnTo>
                  <a:lnTo>
                    <a:pt x="649" y="249"/>
                  </a:lnTo>
                  <a:lnTo>
                    <a:pt x="657" y="249"/>
                  </a:lnTo>
                  <a:lnTo>
                    <a:pt x="665" y="249"/>
                  </a:lnTo>
                  <a:lnTo>
                    <a:pt x="673" y="249"/>
                  </a:lnTo>
                  <a:lnTo>
                    <a:pt x="681" y="241"/>
                  </a:lnTo>
                  <a:lnTo>
                    <a:pt x="689" y="241"/>
                  </a:lnTo>
                  <a:lnTo>
                    <a:pt x="697" y="241"/>
                  </a:lnTo>
                  <a:lnTo>
                    <a:pt x="705" y="241"/>
                  </a:lnTo>
                  <a:lnTo>
                    <a:pt x="713" y="241"/>
                  </a:lnTo>
                  <a:lnTo>
                    <a:pt x="721" y="233"/>
                  </a:lnTo>
                  <a:lnTo>
                    <a:pt x="729" y="233"/>
                  </a:lnTo>
                  <a:lnTo>
                    <a:pt x="737" y="233"/>
                  </a:lnTo>
                  <a:lnTo>
                    <a:pt x="745" y="233"/>
                  </a:lnTo>
                  <a:lnTo>
                    <a:pt x="753" y="225"/>
                  </a:lnTo>
                  <a:lnTo>
                    <a:pt x="761" y="225"/>
                  </a:lnTo>
                  <a:lnTo>
                    <a:pt x="769" y="225"/>
                  </a:lnTo>
                  <a:lnTo>
                    <a:pt x="777" y="225"/>
                  </a:lnTo>
                  <a:lnTo>
                    <a:pt x="785" y="217"/>
                  </a:lnTo>
                  <a:lnTo>
                    <a:pt x="793" y="217"/>
                  </a:lnTo>
                  <a:lnTo>
                    <a:pt x="801" y="217"/>
                  </a:lnTo>
                  <a:lnTo>
                    <a:pt x="809" y="217"/>
                  </a:lnTo>
                  <a:lnTo>
                    <a:pt x="817" y="209"/>
                  </a:lnTo>
                  <a:lnTo>
                    <a:pt x="825" y="209"/>
                  </a:lnTo>
                  <a:lnTo>
                    <a:pt x="833" y="209"/>
                  </a:lnTo>
                  <a:lnTo>
                    <a:pt x="841" y="209"/>
                  </a:lnTo>
                  <a:lnTo>
                    <a:pt x="849" y="201"/>
                  </a:lnTo>
                  <a:lnTo>
                    <a:pt x="857" y="201"/>
                  </a:lnTo>
                  <a:lnTo>
                    <a:pt x="865" y="201"/>
                  </a:lnTo>
                  <a:lnTo>
                    <a:pt x="873" y="193"/>
                  </a:lnTo>
                  <a:lnTo>
                    <a:pt x="881" y="193"/>
                  </a:lnTo>
                  <a:lnTo>
                    <a:pt x="889" y="193"/>
                  </a:lnTo>
                  <a:lnTo>
                    <a:pt x="897" y="193"/>
                  </a:lnTo>
                  <a:lnTo>
                    <a:pt x="905" y="185"/>
                  </a:lnTo>
                  <a:lnTo>
                    <a:pt x="913" y="185"/>
                  </a:lnTo>
                  <a:lnTo>
                    <a:pt x="929" y="177"/>
                  </a:lnTo>
                  <a:lnTo>
                    <a:pt x="1202" y="81"/>
                  </a:lnTo>
                  <a:lnTo>
                    <a:pt x="1226" y="73"/>
                  </a:lnTo>
                  <a:lnTo>
                    <a:pt x="1266" y="65"/>
                  </a:lnTo>
                  <a:lnTo>
                    <a:pt x="1298" y="57"/>
                  </a:lnTo>
                  <a:lnTo>
                    <a:pt x="1346" y="49"/>
                  </a:lnTo>
                  <a:lnTo>
                    <a:pt x="1386" y="33"/>
                  </a:lnTo>
                  <a:lnTo>
                    <a:pt x="1434" y="25"/>
                  </a:lnTo>
                  <a:lnTo>
                    <a:pt x="1450" y="25"/>
                  </a:lnTo>
                  <a:lnTo>
                    <a:pt x="1498" y="17"/>
                  </a:lnTo>
                  <a:lnTo>
                    <a:pt x="1538" y="8"/>
                  </a:lnTo>
                  <a:lnTo>
                    <a:pt x="1570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72" name="Freeform 56"/>
            <p:cNvSpPr>
              <a:spLocks/>
            </p:cNvSpPr>
            <p:nvPr/>
          </p:nvSpPr>
          <p:spPr bwMode="auto">
            <a:xfrm>
              <a:off x="1310" y="1024"/>
              <a:ext cx="3148" cy="570"/>
            </a:xfrm>
            <a:custGeom>
              <a:avLst/>
              <a:gdLst/>
              <a:ahLst/>
              <a:cxnLst>
                <a:cxn ang="0">
                  <a:pos x="0" y="570"/>
                </a:cxn>
                <a:cxn ang="0">
                  <a:pos x="0" y="554"/>
                </a:cxn>
                <a:cxn ang="0">
                  <a:pos x="8" y="546"/>
                </a:cxn>
                <a:cxn ang="0">
                  <a:pos x="16" y="538"/>
                </a:cxn>
                <a:cxn ang="0">
                  <a:pos x="32" y="530"/>
                </a:cxn>
                <a:cxn ang="0">
                  <a:pos x="56" y="522"/>
                </a:cxn>
                <a:cxn ang="0">
                  <a:pos x="80" y="506"/>
                </a:cxn>
                <a:cxn ang="0">
                  <a:pos x="112" y="498"/>
                </a:cxn>
                <a:cxn ang="0">
                  <a:pos x="144" y="490"/>
                </a:cxn>
                <a:cxn ang="0">
                  <a:pos x="184" y="482"/>
                </a:cxn>
                <a:cxn ang="0">
                  <a:pos x="232" y="473"/>
                </a:cxn>
                <a:cxn ang="0">
                  <a:pos x="280" y="465"/>
                </a:cxn>
                <a:cxn ang="0">
                  <a:pos x="336" y="449"/>
                </a:cxn>
                <a:cxn ang="0">
                  <a:pos x="392" y="441"/>
                </a:cxn>
                <a:cxn ang="0">
                  <a:pos x="456" y="433"/>
                </a:cxn>
                <a:cxn ang="0">
                  <a:pos x="520" y="425"/>
                </a:cxn>
                <a:cxn ang="0">
                  <a:pos x="592" y="417"/>
                </a:cxn>
                <a:cxn ang="0">
                  <a:pos x="673" y="409"/>
                </a:cxn>
                <a:cxn ang="0">
                  <a:pos x="753" y="393"/>
                </a:cxn>
                <a:cxn ang="0">
                  <a:pos x="809" y="393"/>
                </a:cxn>
                <a:cxn ang="0">
                  <a:pos x="2067" y="257"/>
                </a:cxn>
                <a:cxn ang="0">
                  <a:pos x="2155" y="249"/>
                </a:cxn>
                <a:cxn ang="0">
                  <a:pos x="2227" y="233"/>
                </a:cxn>
                <a:cxn ang="0">
                  <a:pos x="2299" y="225"/>
                </a:cxn>
                <a:cxn ang="0">
                  <a:pos x="2355" y="217"/>
                </a:cxn>
                <a:cxn ang="0">
                  <a:pos x="2403" y="209"/>
                </a:cxn>
                <a:cxn ang="0">
                  <a:pos x="2451" y="200"/>
                </a:cxn>
                <a:cxn ang="0">
                  <a:pos x="2483" y="192"/>
                </a:cxn>
                <a:cxn ang="0">
                  <a:pos x="2507" y="184"/>
                </a:cxn>
                <a:cxn ang="0">
                  <a:pos x="2780" y="88"/>
                </a:cxn>
                <a:cxn ang="0">
                  <a:pos x="2804" y="80"/>
                </a:cxn>
                <a:cxn ang="0">
                  <a:pos x="2844" y="64"/>
                </a:cxn>
                <a:cxn ang="0">
                  <a:pos x="2876" y="56"/>
                </a:cxn>
                <a:cxn ang="0">
                  <a:pos x="2924" y="48"/>
                </a:cxn>
                <a:cxn ang="0">
                  <a:pos x="2964" y="40"/>
                </a:cxn>
                <a:cxn ang="0">
                  <a:pos x="3012" y="32"/>
                </a:cxn>
                <a:cxn ang="0">
                  <a:pos x="3028" y="32"/>
                </a:cxn>
                <a:cxn ang="0">
                  <a:pos x="3076" y="16"/>
                </a:cxn>
                <a:cxn ang="0">
                  <a:pos x="3116" y="8"/>
                </a:cxn>
                <a:cxn ang="0">
                  <a:pos x="3148" y="0"/>
                </a:cxn>
              </a:cxnLst>
              <a:rect l="0" t="0" r="r" b="b"/>
              <a:pathLst>
                <a:path w="3148" h="570">
                  <a:moveTo>
                    <a:pt x="0" y="570"/>
                  </a:moveTo>
                  <a:lnTo>
                    <a:pt x="0" y="554"/>
                  </a:lnTo>
                  <a:lnTo>
                    <a:pt x="8" y="546"/>
                  </a:lnTo>
                  <a:lnTo>
                    <a:pt x="16" y="538"/>
                  </a:lnTo>
                  <a:lnTo>
                    <a:pt x="32" y="530"/>
                  </a:lnTo>
                  <a:lnTo>
                    <a:pt x="56" y="522"/>
                  </a:lnTo>
                  <a:lnTo>
                    <a:pt x="80" y="506"/>
                  </a:lnTo>
                  <a:lnTo>
                    <a:pt x="112" y="498"/>
                  </a:lnTo>
                  <a:lnTo>
                    <a:pt x="144" y="490"/>
                  </a:lnTo>
                  <a:lnTo>
                    <a:pt x="184" y="482"/>
                  </a:lnTo>
                  <a:lnTo>
                    <a:pt x="232" y="473"/>
                  </a:lnTo>
                  <a:lnTo>
                    <a:pt x="280" y="465"/>
                  </a:lnTo>
                  <a:lnTo>
                    <a:pt x="336" y="449"/>
                  </a:lnTo>
                  <a:lnTo>
                    <a:pt x="392" y="441"/>
                  </a:lnTo>
                  <a:lnTo>
                    <a:pt x="456" y="433"/>
                  </a:lnTo>
                  <a:lnTo>
                    <a:pt x="520" y="425"/>
                  </a:lnTo>
                  <a:lnTo>
                    <a:pt x="592" y="417"/>
                  </a:lnTo>
                  <a:lnTo>
                    <a:pt x="673" y="409"/>
                  </a:lnTo>
                  <a:lnTo>
                    <a:pt x="753" y="393"/>
                  </a:lnTo>
                  <a:lnTo>
                    <a:pt x="809" y="393"/>
                  </a:lnTo>
                  <a:lnTo>
                    <a:pt x="2067" y="257"/>
                  </a:lnTo>
                  <a:lnTo>
                    <a:pt x="2155" y="249"/>
                  </a:lnTo>
                  <a:lnTo>
                    <a:pt x="2227" y="233"/>
                  </a:lnTo>
                  <a:lnTo>
                    <a:pt x="2299" y="225"/>
                  </a:lnTo>
                  <a:lnTo>
                    <a:pt x="2355" y="217"/>
                  </a:lnTo>
                  <a:lnTo>
                    <a:pt x="2403" y="209"/>
                  </a:lnTo>
                  <a:lnTo>
                    <a:pt x="2451" y="200"/>
                  </a:lnTo>
                  <a:lnTo>
                    <a:pt x="2483" y="192"/>
                  </a:lnTo>
                  <a:lnTo>
                    <a:pt x="2507" y="184"/>
                  </a:lnTo>
                  <a:lnTo>
                    <a:pt x="2780" y="88"/>
                  </a:lnTo>
                  <a:lnTo>
                    <a:pt x="2804" y="80"/>
                  </a:lnTo>
                  <a:lnTo>
                    <a:pt x="2844" y="64"/>
                  </a:lnTo>
                  <a:lnTo>
                    <a:pt x="2876" y="56"/>
                  </a:lnTo>
                  <a:lnTo>
                    <a:pt x="2924" y="48"/>
                  </a:lnTo>
                  <a:lnTo>
                    <a:pt x="2964" y="40"/>
                  </a:lnTo>
                  <a:lnTo>
                    <a:pt x="3012" y="32"/>
                  </a:lnTo>
                  <a:lnTo>
                    <a:pt x="3028" y="32"/>
                  </a:lnTo>
                  <a:lnTo>
                    <a:pt x="3076" y="16"/>
                  </a:lnTo>
                  <a:lnTo>
                    <a:pt x="3116" y="8"/>
                  </a:lnTo>
                  <a:lnTo>
                    <a:pt x="3148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73" name="Freeform 57"/>
            <p:cNvSpPr>
              <a:spLocks/>
            </p:cNvSpPr>
            <p:nvPr/>
          </p:nvSpPr>
          <p:spPr bwMode="auto">
            <a:xfrm>
              <a:off x="1310" y="751"/>
              <a:ext cx="3148" cy="843"/>
            </a:xfrm>
            <a:custGeom>
              <a:avLst/>
              <a:gdLst/>
              <a:ahLst/>
              <a:cxnLst>
                <a:cxn ang="0">
                  <a:pos x="0" y="843"/>
                </a:cxn>
                <a:cxn ang="0">
                  <a:pos x="0" y="827"/>
                </a:cxn>
                <a:cxn ang="0">
                  <a:pos x="8" y="819"/>
                </a:cxn>
                <a:cxn ang="0">
                  <a:pos x="16" y="811"/>
                </a:cxn>
                <a:cxn ang="0">
                  <a:pos x="32" y="803"/>
                </a:cxn>
                <a:cxn ang="0">
                  <a:pos x="56" y="795"/>
                </a:cxn>
                <a:cxn ang="0">
                  <a:pos x="72" y="787"/>
                </a:cxn>
                <a:cxn ang="0">
                  <a:pos x="96" y="779"/>
                </a:cxn>
                <a:cxn ang="0">
                  <a:pos x="128" y="771"/>
                </a:cxn>
                <a:cxn ang="0">
                  <a:pos x="160" y="763"/>
                </a:cxn>
                <a:cxn ang="0">
                  <a:pos x="2267" y="249"/>
                </a:cxn>
                <a:cxn ang="0">
                  <a:pos x="2275" y="249"/>
                </a:cxn>
                <a:cxn ang="0">
                  <a:pos x="2283" y="249"/>
                </a:cxn>
                <a:cxn ang="0">
                  <a:pos x="2291" y="249"/>
                </a:cxn>
                <a:cxn ang="0">
                  <a:pos x="2299" y="241"/>
                </a:cxn>
                <a:cxn ang="0">
                  <a:pos x="2307" y="241"/>
                </a:cxn>
                <a:cxn ang="0">
                  <a:pos x="2315" y="241"/>
                </a:cxn>
                <a:cxn ang="0">
                  <a:pos x="2323" y="241"/>
                </a:cxn>
                <a:cxn ang="0">
                  <a:pos x="2331" y="233"/>
                </a:cxn>
                <a:cxn ang="0">
                  <a:pos x="2339" y="233"/>
                </a:cxn>
                <a:cxn ang="0">
                  <a:pos x="2347" y="233"/>
                </a:cxn>
                <a:cxn ang="0">
                  <a:pos x="2355" y="233"/>
                </a:cxn>
                <a:cxn ang="0">
                  <a:pos x="2363" y="225"/>
                </a:cxn>
                <a:cxn ang="0">
                  <a:pos x="2371" y="225"/>
                </a:cxn>
                <a:cxn ang="0">
                  <a:pos x="2379" y="225"/>
                </a:cxn>
                <a:cxn ang="0">
                  <a:pos x="2387" y="217"/>
                </a:cxn>
                <a:cxn ang="0">
                  <a:pos x="2395" y="217"/>
                </a:cxn>
                <a:cxn ang="0">
                  <a:pos x="2403" y="217"/>
                </a:cxn>
                <a:cxn ang="0">
                  <a:pos x="2411" y="217"/>
                </a:cxn>
                <a:cxn ang="0">
                  <a:pos x="2419" y="209"/>
                </a:cxn>
                <a:cxn ang="0">
                  <a:pos x="2427" y="209"/>
                </a:cxn>
                <a:cxn ang="0">
                  <a:pos x="2435" y="209"/>
                </a:cxn>
                <a:cxn ang="0">
                  <a:pos x="2443" y="200"/>
                </a:cxn>
                <a:cxn ang="0">
                  <a:pos x="2451" y="200"/>
                </a:cxn>
                <a:cxn ang="0">
                  <a:pos x="2459" y="200"/>
                </a:cxn>
                <a:cxn ang="0">
                  <a:pos x="2467" y="200"/>
                </a:cxn>
                <a:cxn ang="0">
                  <a:pos x="2475" y="192"/>
                </a:cxn>
                <a:cxn ang="0">
                  <a:pos x="2483" y="192"/>
                </a:cxn>
                <a:cxn ang="0">
                  <a:pos x="2491" y="192"/>
                </a:cxn>
                <a:cxn ang="0">
                  <a:pos x="2499" y="184"/>
                </a:cxn>
                <a:cxn ang="0">
                  <a:pos x="2507" y="184"/>
                </a:cxn>
                <a:cxn ang="0">
                  <a:pos x="2780" y="88"/>
                </a:cxn>
                <a:cxn ang="0">
                  <a:pos x="2804" y="80"/>
                </a:cxn>
                <a:cxn ang="0">
                  <a:pos x="2844" y="72"/>
                </a:cxn>
                <a:cxn ang="0">
                  <a:pos x="2876" y="56"/>
                </a:cxn>
                <a:cxn ang="0">
                  <a:pos x="2924" y="48"/>
                </a:cxn>
                <a:cxn ang="0">
                  <a:pos x="2964" y="40"/>
                </a:cxn>
                <a:cxn ang="0">
                  <a:pos x="3012" y="32"/>
                </a:cxn>
                <a:cxn ang="0">
                  <a:pos x="3028" y="32"/>
                </a:cxn>
                <a:cxn ang="0">
                  <a:pos x="3076" y="24"/>
                </a:cxn>
                <a:cxn ang="0">
                  <a:pos x="3116" y="8"/>
                </a:cxn>
                <a:cxn ang="0">
                  <a:pos x="3148" y="0"/>
                </a:cxn>
              </a:cxnLst>
              <a:rect l="0" t="0" r="r" b="b"/>
              <a:pathLst>
                <a:path w="3148" h="843">
                  <a:moveTo>
                    <a:pt x="0" y="843"/>
                  </a:moveTo>
                  <a:lnTo>
                    <a:pt x="0" y="827"/>
                  </a:lnTo>
                  <a:lnTo>
                    <a:pt x="8" y="819"/>
                  </a:lnTo>
                  <a:lnTo>
                    <a:pt x="16" y="811"/>
                  </a:lnTo>
                  <a:lnTo>
                    <a:pt x="32" y="803"/>
                  </a:lnTo>
                  <a:lnTo>
                    <a:pt x="56" y="795"/>
                  </a:lnTo>
                  <a:lnTo>
                    <a:pt x="72" y="787"/>
                  </a:lnTo>
                  <a:lnTo>
                    <a:pt x="96" y="779"/>
                  </a:lnTo>
                  <a:lnTo>
                    <a:pt x="128" y="771"/>
                  </a:lnTo>
                  <a:lnTo>
                    <a:pt x="160" y="763"/>
                  </a:lnTo>
                  <a:lnTo>
                    <a:pt x="2267" y="249"/>
                  </a:lnTo>
                  <a:lnTo>
                    <a:pt x="2275" y="249"/>
                  </a:lnTo>
                  <a:lnTo>
                    <a:pt x="2283" y="249"/>
                  </a:lnTo>
                  <a:lnTo>
                    <a:pt x="2291" y="249"/>
                  </a:lnTo>
                  <a:lnTo>
                    <a:pt x="2299" y="241"/>
                  </a:lnTo>
                  <a:lnTo>
                    <a:pt x="2307" y="241"/>
                  </a:lnTo>
                  <a:lnTo>
                    <a:pt x="2315" y="241"/>
                  </a:lnTo>
                  <a:lnTo>
                    <a:pt x="2323" y="241"/>
                  </a:lnTo>
                  <a:lnTo>
                    <a:pt x="2331" y="233"/>
                  </a:lnTo>
                  <a:lnTo>
                    <a:pt x="2339" y="233"/>
                  </a:lnTo>
                  <a:lnTo>
                    <a:pt x="2347" y="233"/>
                  </a:lnTo>
                  <a:lnTo>
                    <a:pt x="2355" y="233"/>
                  </a:lnTo>
                  <a:lnTo>
                    <a:pt x="2363" y="225"/>
                  </a:lnTo>
                  <a:lnTo>
                    <a:pt x="2371" y="225"/>
                  </a:lnTo>
                  <a:lnTo>
                    <a:pt x="2379" y="225"/>
                  </a:lnTo>
                  <a:lnTo>
                    <a:pt x="2387" y="217"/>
                  </a:lnTo>
                  <a:lnTo>
                    <a:pt x="2395" y="217"/>
                  </a:lnTo>
                  <a:lnTo>
                    <a:pt x="2403" y="217"/>
                  </a:lnTo>
                  <a:lnTo>
                    <a:pt x="2411" y="217"/>
                  </a:lnTo>
                  <a:lnTo>
                    <a:pt x="2419" y="209"/>
                  </a:lnTo>
                  <a:lnTo>
                    <a:pt x="2427" y="209"/>
                  </a:lnTo>
                  <a:lnTo>
                    <a:pt x="2435" y="209"/>
                  </a:lnTo>
                  <a:lnTo>
                    <a:pt x="2443" y="200"/>
                  </a:lnTo>
                  <a:lnTo>
                    <a:pt x="2451" y="200"/>
                  </a:lnTo>
                  <a:lnTo>
                    <a:pt x="2459" y="200"/>
                  </a:lnTo>
                  <a:lnTo>
                    <a:pt x="2467" y="200"/>
                  </a:lnTo>
                  <a:lnTo>
                    <a:pt x="2475" y="192"/>
                  </a:lnTo>
                  <a:lnTo>
                    <a:pt x="2483" y="192"/>
                  </a:lnTo>
                  <a:lnTo>
                    <a:pt x="2491" y="192"/>
                  </a:lnTo>
                  <a:lnTo>
                    <a:pt x="2499" y="184"/>
                  </a:lnTo>
                  <a:lnTo>
                    <a:pt x="2507" y="184"/>
                  </a:lnTo>
                  <a:lnTo>
                    <a:pt x="2780" y="88"/>
                  </a:lnTo>
                  <a:lnTo>
                    <a:pt x="2804" y="80"/>
                  </a:lnTo>
                  <a:lnTo>
                    <a:pt x="2844" y="72"/>
                  </a:lnTo>
                  <a:lnTo>
                    <a:pt x="2876" y="56"/>
                  </a:lnTo>
                  <a:lnTo>
                    <a:pt x="2924" y="48"/>
                  </a:lnTo>
                  <a:lnTo>
                    <a:pt x="2964" y="40"/>
                  </a:lnTo>
                  <a:lnTo>
                    <a:pt x="3012" y="32"/>
                  </a:lnTo>
                  <a:lnTo>
                    <a:pt x="3028" y="32"/>
                  </a:lnTo>
                  <a:lnTo>
                    <a:pt x="3076" y="24"/>
                  </a:lnTo>
                  <a:lnTo>
                    <a:pt x="3116" y="8"/>
                  </a:lnTo>
                  <a:lnTo>
                    <a:pt x="3148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74" name="Freeform 58"/>
            <p:cNvSpPr>
              <a:spLocks/>
            </p:cNvSpPr>
            <p:nvPr/>
          </p:nvSpPr>
          <p:spPr bwMode="auto">
            <a:xfrm>
              <a:off x="1310" y="895"/>
              <a:ext cx="3148" cy="699"/>
            </a:xfrm>
            <a:custGeom>
              <a:avLst/>
              <a:gdLst/>
              <a:ahLst/>
              <a:cxnLst>
                <a:cxn ang="0">
                  <a:pos x="0" y="683"/>
                </a:cxn>
                <a:cxn ang="0">
                  <a:pos x="16" y="667"/>
                </a:cxn>
                <a:cxn ang="0">
                  <a:pos x="56" y="651"/>
                </a:cxn>
                <a:cxn ang="0">
                  <a:pos x="96" y="635"/>
                </a:cxn>
                <a:cxn ang="0">
                  <a:pos x="168" y="611"/>
                </a:cxn>
                <a:cxn ang="0">
                  <a:pos x="256" y="594"/>
                </a:cxn>
                <a:cxn ang="0">
                  <a:pos x="344" y="578"/>
                </a:cxn>
                <a:cxn ang="0">
                  <a:pos x="1746" y="346"/>
                </a:cxn>
                <a:cxn ang="0">
                  <a:pos x="1762" y="346"/>
                </a:cxn>
                <a:cxn ang="0">
                  <a:pos x="1778" y="346"/>
                </a:cxn>
                <a:cxn ang="0">
                  <a:pos x="1794" y="338"/>
                </a:cxn>
                <a:cxn ang="0">
                  <a:pos x="1810" y="338"/>
                </a:cxn>
                <a:cxn ang="0">
                  <a:pos x="1826" y="338"/>
                </a:cxn>
                <a:cxn ang="0">
                  <a:pos x="1842" y="329"/>
                </a:cxn>
                <a:cxn ang="0">
                  <a:pos x="1858" y="329"/>
                </a:cxn>
                <a:cxn ang="0">
                  <a:pos x="1874" y="329"/>
                </a:cxn>
                <a:cxn ang="0">
                  <a:pos x="1890" y="321"/>
                </a:cxn>
                <a:cxn ang="0">
                  <a:pos x="1906" y="321"/>
                </a:cxn>
                <a:cxn ang="0">
                  <a:pos x="1922" y="321"/>
                </a:cxn>
                <a:cxn ang="0">
                  <a:pos x="1938" y="313"/>
                </a:cxn>
                <a:cxn ang="0">
                  <a:pos x="1955" y="313"/>
                </a:cxn>
                <a:cxn ang="0">
                  <a:pos x="1971" y="313"/>
                </a:cxn>
                <a:cxn ang="0">
                  <a:pos x="1987" y="305"/>
                </a:cxn>
                <a:cxn ang="0">
                  <a:pos x="2003" y="305"/>
                </a:cxn>
                <a:cxn ang="0">
                  <a:pos x="2019" y="297"/>
                </a:cxn>
                <a:cxn ang="0">
                  <a:pos x="2035" y="297"/>
                </a:cxn>
                <a:cxn ang="0">
                  <a:pos x="2051" y="297"/>
                </a:cxn>
                <a:cxn ang="0">
                  <a:pos x="2067" y="289"/>
                </a:cxn>
                <a:cxn ang="0">
                  <a:pos x="2083" y="289"/>
                </a:cxn>
                <a:cxn ang="0">
                  <a:pos x="2099" y="281"/>
                </a:cxn>
                <a:cxn ang="0">
                  <a:pos x="2115" y="281"/>
                </a:cxn>
                <a:cxn ang="0">
                  <a:pos x="2131" y="281"/>
                </a:cxn>
                <a:cxn ang="0">
                  <a:pos x="2147" y="273"/>
                </a:cxn>
                <a:cxn ang="0">
                  <a:pos x="2163" y="273"/>
                </a:cxn>
                <a:cxn ang="0">
                  <a:pos x="2179" y="265"/>
                </a:cxn>
                <a:cxn ang="0">
                  <a:pos x="2195" y="265"/>
                </a:cxn>
                <a:cxn ang="0">
                  <a:pos x="2211" y="257"/>
                </a:cxn>
                <a:cxn ang="0">
                  <a:pos x="2227" y="257"/>
                </a:cxn>
                <a:cxn ang="0">
                  <a:pos x="2243" y="249"/>
                </a:cxn>
                <a:cxn ang="0">
                  <a:pos x="2259" y="249"/>
                </a:cxn>
                <a:cxn ang="0">
                  <a:pos x="2275" y="249"/>
                </a:cxn>
                <a:cxn ang="0">
                  <a:pos x="2291" y="241"/>
                </a:cxn>
                <a:cxn ang="0">
                  <a:pos x="2307" y="241"/>
                </a:cxn>
                <a:cxn ang="0">
                  <a:pos x="2323" y="233"/>
                </a:cxn>
                <a:cxn ang="0">
                  <a:pos x="2339" y="233"/>
                </a:cxn>
                <a:cxn ang="0">
                  <a:pos x="2355" y="225"/>
                </a:cxn>
                <a:cxn ang="0">
                  <a:pos x="2371" y="217"/>
                </a:cxn>
                <a:cxn ang="0">
                  <a:pos x="2387" y="217"/>
                </a:cxn>
                <a:cxn ang="0">
                  <a:pos x="2403" y="209"/>
                </a:cxn>
                <a:cxn ang="0">
                  <a:pos x="2419" y="209"/>
                </a:cxn>
                <a:cxn ang="0">
                  <a:pos x="2435" y="201"/>
                </a:cxn>
                <a:cxn ang="0">
                  <a:pos x="2451" y="201"/>
                </a:cxn>
                <a:cxn ang="0">
                  <a:pos x="2467" y="193"/>
                </a:cxn>
                <a:cxn ang="0">
                  <a:pos x="2483" y="185"/>
                </a:cxn>
                <a:cxn ang="0">
                  <a:pos x="2499" y="185"/>
                </a:cxn>
                <a:cxn ang="0">
                  <a:pos x="2780" y="81"/>
                </a:cxn>
                <a:cxn ang="0">
                  <a:pos x="2844" y="65"/>
                </a:cxn>
                <a:cxn ang="0">
                  <a:pos x="2924" y="48"/>
                </a:cxn>
                <a:cxn ang="0">
                  <a:pos x="3012" y="32"/>
                </a:cxn>
                <a:cxn ang="0">
                  <a:pos x="3076" y="16"/>
                </a:cxn>
                <a:cxn ang="0">
                  <a:pos x="3148" y="0"/>
                </a:cxn>
              </a:cxnLst>
              <a:rect l="0" t="0" r="r" b="b"/>
              <a:pathLst>
                <a:path w="3148" h="699">
                  <a:moveTo>
                    <a:pt x="0" y="699"/>
                  </a:moveTo>
                  <a:lnTo>
                    <a:pt x="0" y="683"/>
                  </a:lnTo>
                  <a:lnTo>
                    <a:pt x="8" y="675"/>
                  </a:lnTo>
                  <a:lnTo>
                    <a:pt x="16" y="667"/>
                  </a:lnTo>
                  <a:lnTo>
                    <a:pt x="32" y="659"/>
                  </a:lnTo>
                  <a:lnTo>
                    <a:pt x="56" y="651"/>
                  </a:lnTo>
                  <a:lnTo>
                    <a:pt x="72" y="643"/>
                  </a:lnTo>
                  <a:lnTo>
                    <a:pt x="96" y="635"/>
                  </a:lnTo>
                  <a:lnTo>
                    <a:pt x="128" y="627"/>
                  </a:lnTo>
                  <a:lnTo>
                    <a:pt x="168" y="611"/>
                  </a:lnTo>
                  <a:lnTo>
                    <a:pt x="208" y="602"/>
                  </a:lnTo>
                  <a:lnTo>
                    <a:pt x="256" y="594"/>
                  </a:lnTo>
                  <a:lnTo>
                    <a:pt x="312" y="586"/>
                  </a:lnTo>
                  <a:lnTo>
                    <a:pt x="344" y="578"/>
                  </a:lnTo>
                  <a:lnTo>
                    <a:pt x="1738" y="354"/>
                  </a:lnTo>
                  <a:lnTo>
                    <a:pt x="1746" y="346"/>
                  </a:lnTo>
                  <a:lnTo>
                    <a:pt x="1754" y="346"/>
                  </a:lnTo>
                  <a:lnTo>
                    <a:pt x="1762" y="346"/>
                  </a:lnTo>
                  <a:lnTo>
                    <a:pt x="1770" y="346"/>
                  </a:lnTo>
                  <a:lnTo>
                    <a:pt x="1778" y="346"/>
                  </a:lnTo>
                  <a:lnTo>
                    <a:pt x="1786" y="346"/>
                  </a:lnTo>
                  <a:lnTo>
                    <a:pt x="1794" y="338"/>
                  </a:lnTo>
                  <a:lnTo>
                    <a:pt x="1802" y="338"/>
                  </a:lnTo>
                  <a:lnTo>
                    <a:pt x="1810" y="338"/>
                  </a:lnTo>
                  <a:lnTo>
                    <a:pt x="1818" y="338"/>
                  </a:lnTo>
                  <a:lnTo>
                    <a:pt x="1826" y="338"/>
                  </a:lnTo>
                  <a:lnTo>
                    <a:pt x="1834" y="338"/>
                  </a:lnTo>
                  <a:lnTo>
                    <a:pt x="1842" y="329"/>
                  </a:lnTo>
                  <a:lnTo>
                    <a:pt x="1850" y="329"/>
                  </a:lnTo>
                  <a:lnTo>
                    <a:pt x="1858" y="329"/>
                  </a:lnTo>
                  <a:lnTo>
                    <a:pt x="1866" y="329"/>
                  </a:lnTo>
                  <a:lnTo>
                    <a:pt x="1874" y="329"/>
                  </a:lnTo>
                  <a:lnTo>
                    <a:pt x="1882" y="329"/>
                  </a:lnTo>
                  <a:lnTo>
                    <a:pt x="1890" y="321"/>
                  </a:lnTo>
                  <a:lnTo>
                    <a:pt x="1898" y="321"/>
                  </a:lnTo>
                  <a:lnTo>
                    <a:pt x="1906" y="321"/>
                  </a:lnTo>
                  <a:lnTo>
                    <a:pt x="1914" y="321"/>
                  </a:lnTo>
                  <a:lnTo>
                    <a:pt x="1922" y="321"/>
                  </a:lnTo>
                  <a:lnTo>
                    <a:pt x="1930" y="313"/>
                  </a:lnTo>
                  <a:lnTo>
                    <a:pt x="1938" y="313"/>
                  </a:lnTo>
                  <a:lnTo>
                    <a:pt x="1946" y="313"/>
                  </a:lnTo>
                  <a:lnTo>
                    <a:pt x="1955" y="313"/>
                  </a:lnTo>
                  <a:lnTo>
                    <a:pt x="1963" y="313"/>
                  </a:lnTo>
                  <a:lnTo>
                    <a:pt x="1971" y="313"/>
                  </a:lnTo>
                  <a:lnTo>
                    <a:pt x="1979" y="305"/>
                  </a:lnTo>
                  <a:lnTo>
                    <a:pt x="1987" y="305"/>
                  </a:lnTo>
                  <a:lnTo>
                    <a:pt x="1995" y="305"/>
                  </a:lnTo>
                  <a:lnTo>
                    <a:pt x="2003" y="305"/>
                  </a:lnTo>
                  <a:lnTo>
                    <a:pt x="2011" y="305"/>
                  </a:lnTo>
                  <a:lnTo>
                    <a:pt x="2019" y="297"/>
                  </a:lnTo>
                  <a:lnTo>
                    <a:pt x="2027" y="297"/>
                  </a:lnTo>
                  <a:lnTo>
                    <a:pt x="2035" y="297"/>
                  </a:lnTo>
                  <a:lnTo>
                    <a:pt x="2043" y="297"/>
                  </a:lnTo>
                  <a:lnTo>
                    <a:pt x="2051" y="297"/>
                  </a:lnTo>
                  <a:lnTo>
                    <a:pt x="2059" y="289"/>
                  </a:lnTo>
                  <a:lnTo>
                    <a:pt x="2067" y="289"/>
                  </a:lnTo>
                  <a:lnTo>
                    <a:pt x="2075" y="289"/>
                  </a:lnTo>
                  <a:lnTo>
                    <a:pt x="2083" y="289"/>
                  </a:lnTo>
                  <a:lnTo>
                    <a:pt x="2091" y="289"/>
                  </a:lnTo>
                  <a:lnTo>
                    <a:pt x="2099" y="281"/>
                  </a:lnTo>
                  <a:lnTo>
                    <a:pt x="2107" y="281"/>
                  </a:lnTo>
                  <a:lnTo>
                    <a:pt x="2115" y="281"/>
                  </a:lnTo>
                  <a:lnTo>
                    <a:pt x="2123" y="281"/>
                  </a:lnTo>
                  <a:lnTo>
                    <a:pt x="2131" y="281"/>
                  </a:lnTo>
                  <a:lnTo>
                    <a:pt x="2139" y="273"/>
                  </a:lnTo>
                  <a:lnTo>
                    <a:pt x="2147" y="273"/>
                  </a:lnTo>
                  <a:lnTo>
                    <a:pt x="2155" y="273"/>
                  </a:lnTo>
                  <a:lnTo>
                    <a:pt x="2163" y="273"/>
                  </a:lnTo>
                  <a:lnTo>
                    <a:pt x="2171" y="265"/>
                  </a:lnTo>
                  <a:lnTo>
                    <a:pt x="2179" y="265"/>
                  </a:lnTo>
                  <a:lnTo>
                    <a:pt x="2187" y="265"/>
                  </a:lnTo>
                  <a:lnTo>
                    <a:pt x="2195" y="265"/>
                  </a:lnTo>
                  <a:lnTo>
                    <a:pt x="2203" y="265"/>
                  </a:lnTo>
                  <a:lnTo>
                    <a:pt x="2211" y="257"/>
                  </a:lnTo>
                  <a:lnTo>
                    <a:pt x="2219" y="257"/>
                  </a:lnTo>
                  <a:lnTo>
                    <a:pt x="2227" y="257"/>
                  </a:lnTo>
                  <a:lnTo>
                    <a:pt x="2235" y="257"/>
                  </a:lnTo>
                  <a:lnTo>
                    <a:pt x="2243" y="249"/>
                  </a:lnTo>
                  <a:lnTo>
                    <a:pt x="2251" y="249"/>
                  </a:lnTo>
                  <a:lnTo>
                    <a:pt x="2259" y="249"/>
                  </a:lnTo>
                  <a:lnTo>
                    <a:pt x="2267" y="249"/>
                  </a:lnTo>
                  <a:lnTo>
                    <a:pt x="2275" y="249"/>
                  </a:lnTo>
                  <a:lnTo>
                    <a:pt x="2283" y="241"/>
                  </a:lnTo>
                  <a:lnTo>
                    <a:pt x="2291" y="241"/>
                  </a:lnTo>
                  <a:lnTo>
                    <a:pt x="2299" y="241"/>
                  </a:lnTo>
                  <a:lnTo>
                    <a:pt x="2307" y="241"/>
                  </a:lnTo>
                  <a:lnTo>
                    <a:pt x="2315" y="233"/>
                  </a:lnTo>
                  <a:lnTo>
                    <a:pt x="2323" y="233"/>
                  </a:lnTo>
                  <a:lnTo>
                    <a:pt x="2331" y="233"/>
                  </a:lnTo>
                  <a:lnTo>
                    <a:pt x="2339" y="233"/>
                  </a:lnTo>
                  <a:lnTo>
                    <a:pt x="2347" y="225"/>
                  </a:lnTo>
                  <a:lnTo>
                    <a:pt x="2355" y="225"/>
                  </a:lnTo>
                  <a:lnTo>
                    <a:pt x="2363" y="225"/>
                  </a:lnTo>
                  <a:lnTo>
                    <a:pt x="2371" y="217"/>
                  </a:lnTo>
                  <a:lnTo>
                    <a:pt x="2379" y="217"/>
                  </a:lnTo>
                  <a:lnTo>
                    <a:pt x="2387" y="217"/>
                  </a:lnTo>
                  <a:lnTo>
                    <a:pt x="2395" y="217"/>
                  </a:lnTo>
                  <a:lnTo>
                    <a:pt x="2403" y="209"/>
                  </a:lnTo>
                  <a:lnTo>
                    <a:pt x="2411" y="209"/>
                  </a:lnTo>
                  <a:lnTo>
                    <a:pt x="2419" y="209"/>
                  </a:lnTo>
                  <a:lnTo>
                    <a:pt x="2427" y="209"/>
                  </a:lnTo>
                  <a:lnTo>
                    <a:pt x="2435" y="201"/>
                  </a:lnTo>
                  <a:lnTo>
                    <a:pt x="2443" y="201"/>
                  </a:lnTo>
                  <a:lnTo>
                    <a:pt x="2451" y="201"/>
                  </a:lnTo>
                  <a:lnTo>
                    <a:pt x="2459" y="193"/>
                  </a:lnTo>
                  <a:lnTo>
                    <a:pt x="2467" y="193"/>
                  </a:lnTo>
                  <a:lnTo>
                    <a:pt x="2475" y="193"/>
                  </a:lnTo>
                  <a:lnTo>
                    <a:pt x="2483" y="185"/>
                  </a:lnTo>
                  <a:lnTo>
                    <a:pt x="2491" y="185"/>
                  </a:lnTo>
                  <a:lnTo>
                    <a:pt x="2499" y="185"/>
                  </a:lnTo>
                  <a:lnTo>
                    <a:pt x="2507" y="185"/>
                  </a:lnTo>
                  <a:lnTo>
                    <a:pt x="2780" y="81"/>
                  </a:lnTo>
                  <a:lnTo>
                    <a:pt x="2804" y="73"/>
                  </a:lnTo>
                  <a:lnTo>
                    <a:pt x="2844" y="65"/>
                  </a:lnTo>
                  <a:lnTo>
                    <a:pt x="2876" y="56"/>
                  </a:lnTo>
                  <a:lnTo>
                    <a:pt x="2924" y="48"/>
                  </a:lnTo>
                  <a:lnTo>
                    <a:pt x="2964" y="40"/>
                  </a:lnTo>
                  <a:lnTo>
                    <a:pt x="3012" y="32"/>
                  </a:lnTo>
                  <a:lnTo>
                    <a:pt x="3028" y="24"/>
                  </a:lnTo>
                  <a:lnTo>
                    <a:pt x="3076" y="16"/>
                  </a:lnTo>
                  <a:lnTo>
                    <a:pt x="3116" y="8"/>
                  </a:lnTo>
                  <a:lnTo>
                    <a:pt x="3148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75" name="Freeform 59"/>
            <p:cNvSpPr>
              <a:spLocks/>
            </p:cNvSpPr>
            <p:nvPr/>
          </p:nvSpPr>
          <p:spPr bwMode="auto">
            <a:xfrm>
              <a:off x="1310" y="847"/>
              <a:ext cx="3148" cy="747"/>
            </a:xfrm>
            <a:custGeom>
              <a:avLst/>
              <a:gdLst/>
              <a:ahLst/>
              <a:cxnLst>
                <a:cxn ang="0">
                  <a:pos x="0" y="731"/>
                </a:cxn>
                <a:cxn ang="0">
                  <a:pos x="16" y="715"/>
                </a:cxn>
                <a:cxn ang="0">
                  <a:pos x="56" y="699"/>
                </a:cxn>
                <a:cxn ang="0">
                  <a:pos x="96" y="683"/>
                </a:cxn>
                <a:cxn ang="0">
                  <a:pos x="168" y="659"/>
                </a:cxn>
                <a:cxn ang="0">
                  <a:pos x="248" y="642"/>
                </a:cxn>
                <a:cxn ang="0">
                  <a:pos x="2003" y="305"/>
                </a:cxn>
                <a:cxn ang="0">
                  <a:pos x="2019" y="305"/>
                </a:cxn>
                <a:cxn ang="0">
                  <a:pos x="2035" y="297"/>
                </a:cxn>
                <a:cxn ang="0">
                  <a:pos x="2051" y="297"/>
                </a:cxn>
                <a:cxn ang="0">
                  <a:pos x="2067" y="297"/>
                </a:cxn>
                <a:cxn ang="0">
                  <a:pos x="2083" y="289"/>
                </a:cxn>
                <a:cxn ang="0">
                  <a:pos x="2099" y="289"/>
                </a:cxn>
                <a:cxn ang="0">
                  <a:pos x="2115" y="281"/>
                </a:cxn>
                <a:cxn ang="0">
                  <a:pos x="2131" y="281"/>
                </a:cxn>
                <a:cxn ang="0">
                  <a:pos x="2147" y="281"/>
                </a:cxn>
                <a:cxn ang="0">
                  <a:pos x="2163" y="273"/>
                </a:cxn>
                <a:cxn ang="0">
                  <a:pos x="2179" y="273"/>
                </a:cxn>
                <a:cxn ang="0">
                  <a:pos x="2195" y="265"/>
                </a:cxn>
                <a:cxn ang="0">
                  <a:pos x="2211" y="265"/>
                </a:cxn>
                <a:cxn ang="0">
                  <a:pos x="2227" y="257"/>
                </a:cxn>
                <a:cxn ang="0">
                  <a:pos x="2243" y="257"/>
                </a:cxn>
                <a:cxn ang="0">
                  <a:pos x="2259" y="249"/>
                </a:cxn>
                <a:cxn ang="0">
                  <a:pos x="2275" y="249"/>
                </a:cxn>
                <a:cxn ang="0">
                  <a:pos x="2291" y="241"/>
                </a:cxn>
                <a:cxn ang="0">
                  <a:pos x="2307" y="241"/>
                </a:cxn>
                <a:cxn ang="0">
                  <a:pos x="2323" y="233"/>
                </a:cxn>
                <a:cxn ang="0">
                  <a:pos x="2339" y="233"/>
                </a:cxn>
                <a:cxn ang="0">
                  <a:pos x="2355" y="225"/>
                </a:cxn>
                <a:cxn ang="0">
                  <a:pos x="2371" y="225"/>
                </a:cxn>
                <a:cxn ang="0">
                  <a:pos x="2387" y="217"/>
                </a:cxn>
                <a:cxn ang="0">
                  <a:pos x="2403" y="217"/>
                </a:cxn>
                <a:cxn ang="0">
                  <a:pos x="2419" y="209"/>
                </a:cxn>
                <a:cxn ang="0">
                  <a:pos x="2435" y="201"/>
                </a:cxn>
                <a:cxn ang="0">
                  <a:pos x="2451" y="201"/>
                </a:cxn>
                <a:cxn ang="0">
                  <a:pos x="2467" y="193"/>
                </a:cxn>
                <a:cxn ang="0">
                  <a:pos x="2483" y="193"/>
                </a:cxn>
                <a:cxn ang="0">
                  <a:pos x="2499" y="185"/>
                </a:cxn>
                <a:cxn ang="0">
                  <a:pos x="2780" y="88"/>
                </a:cxn>
                <a:cxn ang="0">
                  <a:pos x="2844" y="64"/>
                </a:cxn>
                <a:cxn ang="0">
                  <a:pos x="2924" y="48"/>
                </a:cxn>
                <a:cxn ang="0">
                  <a:pos x="3012" y="32"/>
                </a:cxn>
                <a:cxn ang="0">
                  <a:pos x="3076" y="16"/>
                </a:cxn>
                <a:cxn ang="0">
                  <a:pos x="3148" y="0"/>
                </a:cxn>
              </a:cxnLst>
              <a:rect l="0" t="0" r="r" b="b"/>
              <a:pathLst>
                <a:path w="3148" h="747">
                  <a:moveTo>
                    <a:pt x="0" y="747"/>
                  </a:moveTo>
                  <a:lnTo>
                    <a:pt x="0" y="731"/>
                  </a:lnTo>
                  <a:lnTo>
                    <a:pt x="8" y="723"/>
                  </a:lnTo>
                  <a:lnTo>
                    <a:pt x="16" y="715"/>
                  </a:lnTo>
                  <a:lnTo>
                    <a:pt x="32" y="707"/>
                  </a:lnTo>
                  <a:lnTo>
                    <a:pt x="56" y="699"/>
                  </a:lnTo>
                  <a:lnTo>
                    <a:pt x="72" y="691"/>
                  </a:lnTo>
                  <a:lnTo>
                    <a:pt x="96" y="683"/>
                  </a:lnTo>
                  <a:lnTo>
                    <a:pt x="128" y="675"/>
                  </a:lnTo>
                  <a:lnTo>
                    <a:pt x="168" y="659"/>
                  </a:lnTo>
                  <a:lnTo>
                    <a:pt x="208" y="650"/>
                  </a:lnTo>
                  <a:lnTo>
                    <a:pt x="248" y="642"/>
                  </a:lnTo>
                  <a:lnTo>
                    <a:pt x="1995" y="305"/>
                  </a:lnTo>
                  <a:lnTo>
                    <a:pt x="2003" y="305"/>
                  </a:lnTo>
                  <a:lnTo>
                    <a:pt x="2011" y="305"/>
                  </a:lnTo>
                  <a:lnTo>
                    <a:pt x="2019" y="305"/>
                  </a:lnTo>
                  <a:lnTo>
                    <a:pt x="2027" y="305"/>
                  </a:lnTo>
                  <a:lnTo>
                    <a:pt x="2035" y="297"/>
                  </a:lnTo>
                  <a:lnTo>
                    <a:pt x="2043" y="297"/>
                  </a:lnTo>
                  <a:lnTo>
                    <a:pt x="2051" y="297"/>
                  </a:lnTo>
                  <a:lnTo>
                    <a:pt x="2059" y="297"/>
                  </a:lnTo>
                  <a:lnTo>
                    <a:pt x="2067" y="297"/>
                  </a:lnTo>
                  <a:lnTo>
                    <a:pt x="2075" y="289"/>
                  </a:lnTo>
                  <a:lnTo>
                    <a:pt x="2083" y="289"/>
                  </a:lnTo>
                  <a:lnTo>
                    <a:pt x="2091" y="289"/>
                  </a:lnTo>
                  <a:lnTo>
                    <a:pt x="2099" y="289"/>
                  </a:lnTo>
                  <a:lnTo>
                    <a:pt x="2107" y="289"/>
                  </a:lnTo>
                  <a:lnTo>
                    <a:pt x="2115" y="281"/>
                  </a:lnTo>
                  <a:lnTo>
                    <a:pt x="2123" y="281"/>
                  </a:lnTo>
                  <a:lnTo>
                    <a:pt x="2131" y="281"/>
                  </a:lnTo>
                  <a:lnTo>
                    <a:pt x="2139" y="281"/>
                  </a:lnTo>
                  <a:lnTo>
                    <a:pt x="2147" y="281"/>
                  </a:lnTo>
                  <a:lnTo>
                    <a:pt x="2155" y="273"/>
                  </a:lnTo>
                  <a:lnTo>
                    <a:pt x="2163" y="273"/>
                  </a:lnTo>
                  <a:lnTo>
                    <a:pt x="2171" y="273"/>
                  </a:lnTo>
                  <a:lnTo>
                    <a:pt x="2179" y="273"/>
                  </a:lnTo>
                  <a:lnTo>
                    <a:pt x="2187" y="265"/>
                  </a:lnTo>
                  <a:lnTo>
                    <a:pt x="2195" y="265"/>
                  </a:lnTo>
                  <a:lnTo>
                    <a:pt x="2203" y="265"/>
                  </a:lnTo>
                  <a:lnTo>
                    <a:pt x="2211" y="265"/>
                  </a:lnTo>
                  <a:lnTo>
                    <a:pt x="2219" y="265"/>
                  </a:lnTo>
                  <a:lnTo>
                    <a:pt x="2227" y="257"/>
                  </a:lnTo>
                  <a:lnTo>
                    <a:pt x="2235" y="257"/>
                  </a:lnTo>
                  <a:lnTo>
                    <a:pt x="2243" y="257"/>
                  </a:lnTo>
                  <a:lnTo>
                    <a:pt x="2251" y="257"/>
                  </a:lnTo>
                  <a:lnTo>
                    <a:pt x="2259" y="249"/>
                  </a:lnTo>
                  <a:lnTo>
                    <a:pt x="2267" y="249"/>
                  </a:lnTo>
                  <a:lnTo>
                    <a:pt x="2275" y="249"/>
                  </a:lnTo>
                  <a:lnTo>
                    <a:pt x="2283" y="249"/>
                  </a:lnTo>
                  <a:lnTo>
                    <a:pt x="2291" y="241"/>
                  </a:lnTo>
                  <a:lnTo>
                    <a:pt x="2299" y="241"/>
                  </a:lnTo>
                  <a:lnTo>
                    <a:pt x="2307" y="241"/>
                  </a:lnTo>
                  <a:lnTo>
                    <a:pt x="2315" y="241"/>
                  </a:lnTo>
                  <a:lnTo>
                    <a:pt x="2323" y="233"/>
                  </a:lnTo>
                  <a:lnTo>
                    <a:pt x="2331" y="233"/>
                  </a:lnTo>
                  <a:lnTo>
                    <a:pt x="2339" y="233"/>
                  </a:lnTo>
                  <a:lnTo>
                    <a:pt x="2347" y="233"/>
                  </a:lnTo>
                  <a:lnTo>
                    <a:pt x="2355" y="225"/>
                  </a:lnTo>
                  <a:lnTo>
                    <a:pt x="2363" y="225"/>
                  </a:lnTo>
                  <a:lnTo>
                    <a:pt x="2371" y="225"/>
                  </a:lnTo>
                  <a:lnTo>
                    <a:pt x="2379" y="217"/>
                  </a:lnTo>
                  <a:lnTo>
                    <a:pt x="2387" y="217"/>
                  </a:lnTo>
                  <a:lnTo>
                    <a:pt x="2395" y="217"/>
                  </a:lnTo>
                  <a:lnTo>
                    <a:pt x="2403" y="217"/>
                  </a:lnTo>
                  <a:lnTo>
                    <a:pt x="2411" y="209"/>
                  </a:lnTo>
                  <a:lnTo>
                    <a:pt x="2419" y="209"/>
                  </a:lnTo>
                  <a:lnTo>
                    <a:pt x="2427" y="209"/>
                  </a:lnTo>
                  <a:lnTo>
                    <a:pt x="2435" y="201"/>
                  </a:lnTo>
                  <a:lnTo>
                    <a:pt x="2443" y="201"/>
                  </a:lnTo>
                  <a:lnTo>
                    <a:pt x="2451" y="201"/>
                  </a:lnTo>
                  <a:lnTo>
                    <a:pt x="2459" y="201"/>
                  </a:lnTo>
                  <a:lnTo>
                    <a:pt x="2467" y="193"/>
                  </a:lnTo>
                  <a:lnTo>
                    <a:pt x="2475" y="193"/>
                  </a:lnTo>
                  <a:lnTo>
                    <a:pt x="2483" y="193"/>
                  </a:lnTo>
                  <a:lnTo>
                    <a:pt x="2491" y="185"/>
                  </a:lnTo>
                  <a:lnTo>
                    <a:pt x="2499" y="185"/>
                  </a:lnTo>
                  <a:lnTo>
                    <a:pt x="2507" y="185"/>
                  </a:lnTo>
                  <a:lnTo>
                    <a:pt x="2780" y="88"/>
                  </a:lnTo>
                  <a:lnTo>
                    <a:pt x="2804" y="72"/>
                  </a:lnTo>
                  <a:lnTo>
                    <a:pt x="2844" y="64"/>
                  </a:lnTo>
                  <a:lnTo>
                    <a:pt x="2876" y="56"/>
                  </a:lnTo>
                  <a:lnTo>
                    <a:pt x="2924" y="48"/>
                  </a:lnTo>
                  <a:lnTo>
                    <a:pt x="2964" y="40"/>
                  </a:lnTo>
                  <a:lnTo>
                    <a:pt x="3012" y="32"/>
                  </a:lnTo>
                  <a:lnTo>
                    <a:pt x="3028" y="24"/>
                  </a:lnTo>
                  <a:lnTo>
                    <a:pt x="3076" y="16"/>
                  </a:lnTo>
                  <a:lnTo>
                    <a:pt x="3116" y="8"/>
                  </a:lnTo>
                  <a:lnTo>
                    <a:pt x="3148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76" name="Freeform 60"/>
            <p:cNvSpPr>
              <a:spLocks/>
            </p:cNvSpPr>
            <p:nvPr/>
          </p:nvSpPr>
          <p:spPr bwMode="auto">
            <a:xfrm>
              <a:off x="1310" y="799"/>
              <a:ext cx="3148" cy="795"/>
            </a:xfrm>
            <a:custGeom>
              <a:avLst/>
              <a:gdLst/>
              <a:ahLst/>
              <a:cxnLst>
                <a:cxn ang="0">
                  <a:pos x="0" y="779"/>
                </a:cxn>
                <a:cxn ang="0">
                  <a:pos x="16" y="763"/>
                </a:cxn>
                <a:cxn ang="0">
                  <a:pos x="56" y="747"/>
                </a:cxn>
                <a:cxn ang="0">
                  <a:pos x="96" y="731"/>
                </a:cxn>
                <a:cxn ang="0">
                  <a:pos x="168" y="707"/>
                </a:cxn>
                <a:cxn ang="0">
                  <a:pos x="2171" y="273"/>
                </a:cxn>
                <a:cxn ang="0">
                  <a:pos x="2187" y="265"/>
                </a:cxn>
                <a:cxn ang="0">
                  <a:pos x="2203" y="265"/>
                </a:cxn>
                <a:cxn ang="0">
                  <a:pos x="2219" y="265"/>
                </a:cxn>
                <a:cxn ang="0">
                  <a:pos x="2235" y="257"/>
                </a:cxn>
                <a:cxn ang="0">
                  <a:pos x="2251" y="257"/>
                </a:cxn>
                <a:cxn ang="0">
                  <a:pos x="2267" y="249"/>
                </a:cxn>
                <a:cxn ang="0">
                  <a:pos x="2283" y="249"/>
                </a:cxn>
                <a:cxn ang="0">
                  <a:pos x="2299" y="241"/>
                </a:cxn>
                <a:cxn ang="0">
                  <a:pos x="2315" y="241"/>
                </a:cxn>
                <a:cxn ang="0">
                  <a:pos x="2331" y="233"/>
                </a:cxn>
                <a:cxn ang="0">
                  <a:pos x="2347" y="233"/>
                </a:cxn>
                <a:cxn ang="0">
                  <a:pos x="2363" y="225"/>
                </a:cxn>
                <a:cxn ang="0">
                  <a:pos x="2379" y="225"/>
                </a:cxn>
                <a:cxn ang="0">
                  <a:pos x="2395" y="217"/>
                </a:cxn>
                <a:cxn ang="0">
                  <a:pos x="2411" y="209"/>
                </a:cxn>
                <a:cxn ang="0">
                  <a:pos x="2427" y="209"/>
                </a:cxn>
                <a:cxn ang="0">
                  <a:pos x="2443" y="201"/>
                </a:cxn>
                <a:cxn ang="0">
                  <a:pos x="2459" y="201"/>
                </a:cxn>
                <a:cxn ang="0">
                  <a:pos x="2475" y="193"/>
                </a:cxn>
                <a:cxn ang="0">
                  <a:pos x="2491" y="185"/>
                </a:cxn>
                <a:cxn ang="0">
                  <a:pos x="2507" y="185"/>
                </a:cxn>
                <a:cxn ang="0">
                  <a:pos x="2804" y="80"/>
                </a:cxn>
                <a:cxn ang="0">
                  <a:pos x="2876" y="56"/>
                </a:cxn>
                <a:cxn ang="0">
                  <a:pos x="2964" y="40"/>
                </a:cxn>
                <a:cxn ang="0">
                  <a:pos x="3028" y="32"/>
                </a:cxn>
                <a:cxn ang="0">
                  <a:pos x="3116" y="8"/>
                </a:cxn>
              </a:cxnLst>
              <a:rect l="0" t="0" r="r" b="b"/>
              <a:pathLst>
                <a:path w="3148" h="795">
                  <a:moveTo>
                    <a:pt x="0" y="795"/>
                  </a:moveTo>
                  <a:lnTo>
                    <a:pt x="0" y="779"/>
                  </a:lnTo>
                  <a:lnTo>
                    <a:pt x="8" y="771"/>
                  </a:lnTo>
                  <a:lnTo>
                    <a:pt x="16" y="763"/>
                  </a:lnTo>
                  <a:lnTo>
                    <a:pt x="32" y="755"/>
                  </a:lnTo>
                  <a:lnTo>
                    <a:pt x="56" y="747"/>
                  </a:lnTo>
                  <a:lnTo>
                    <a:pt x="72" y="739"/>
                  </a:lnTo>
                  <a:lnTo>
                    <a:pt x="96" y="731"/>
                  </a:lnTo>
                  <a:lnTo>
                    <a:pt x="128" y="723"/>
                  </a:lnTo>
                  <a:lnTo>
                    <a:pt x="168" y="707"/>
                  </a:lnTo>
                  <a:lnTo>
                    <a:pt x="192" y="707"/>
                  </a:lnTo>
                  <a:lnTo>
                    <a:pt x="2171" y="273"/>
                  </a:lnTo>
                  <a:lnTo>
                    <a:pt x="2179" y="273"/>
                  </a:lnTo>
                  <a:lnTo>
                    <a:pt x="2187" y="265"/>
                  </a:lnTo>
                  <a:lnTo>
                    <a:pt x="2195" y="265"/>
                  </a:lnTo>
                  <a:lnTo>
                    <a:pt x="2203" y="265"/>
                  </a:lnTo>
                  <a:lnTo>
                    <a:pt x="2211" y="265"/>
                  </a:lnTo>
                  <a:lnTo>
                    <a:pt x="2219" y="265"/>
                  </a:lnTo>
                  <a:lnTo>
                    <a:pt x="2227" y="257"/>
                  </a:lnTo>
                  <a:lnTo>
                    <a:pt x="2235" y="257"/>
                  </a:lnTo>
                  <a:lnTo>
                    <a:pt x="2243" y="257"/>
                  </a:lnTo>
                  <a:lnTo>
                    <a:pt x="2251" y="257"/>
                  </a:lnTo>
                  <a:lnTo>
                    <a:pt x="2259" y="249"/>
                  </a:lnTo>
                  <a:lnTo>
                    <a:pt x="2267" y="249"/>
                  </a:lnTo>
                  <a:lnTo>
                    <a:pt x="2275" y="249"/>
                  </a:lnTo>
                  <a:lnTo>
                    <a:pt x="2283" y="249"/>
                  </a:lnTo>
                  <a:lnTo>
                    <a:pt x="2291" y="241"/>
                  </a:lnTo>
                  <a:lnTo>
                    <a:pt x="2299" y="241"/>
                  </a:lnTo>
                  <a:lnTo>
                    <a:pt x="2307" y="241"/>
                  </a:lnTo>
                  <a:lnTo>
                    <a:pt x="2315" y="241"/>
                  </a:lnTo>
                  <a:lnTo>
                    <a:pt x="2323" y="233"/>
                  </a:lnTo>
                  <a:lnTo>
                    <a:pt x="2331" y="233"/>
                  </a:lnTo>
                  <a:lnTo>
                    <a:pt x="2339" y="233"/>
                  </a:lnTo>
                  <a:lnTo>
                    <a:pt x="2347" y="233"/>
                  </a:lnTo>
                  <a:lnTo>
                    <a:pt x="2355" y="225"/>
                  </a:lnTo>
                  <a:lnTo>
                    <a:pt x="2363" y="225"/>
                  </a:lnTo>
                  <a:lnTo>
                    <a:pt x="2371" y="225"/>
                  </a:lnTo>
                  <a:lnTo>
                    <a:pt x="2379" y="225"/>
                  </a:lnTo>
                  <a:lnTo>
                    <a:pt x="2387" y="217"/>
                  </a:lnTo>
                  <a:lnTo>
                    <a:pt x="2395" y="217"/>
                  </a:lnTo>
                  <a:lnTo>
                    <a:pt x="2403" y="217"/>
                  </a:lnTo>
                  <a:lnTo>
                    <a:pt x="2411" y="209"/>
                  </a:lnTo>
                  <a:lnTo>
                    <a:pt x="2419" y="209"/>
                  </a:lnTo>
                  <a:lnTo>
                    <a:pt x="2427" y="209"/>
                  </a:lnTo>
                  <a:lnTo>
                    <a:pt x="2435" y="209"/>
                  </a:lnTo>
                  <a:lnTo>
                    <a:pt x="2443" y="201"/>
                  </a:lnTo>
                  <a:lnTo>
                    <a:pt x="2451" y="201"/>
                  </a:lnTo>
                  <a:lnTo>
                    <a:pt x="2459" y="201"/>
                  </a:lnTo>
                  <a:lnTo>
                    <a:pt x="2467" y="193"/>
                  </a:lnTo>
                  <a:lnTo>
                    <a:pt x="2475" y="193"/>
                  </a:lnTo>
                  <a:lnTo>
                    <a:pt x="2483" y="193"/>
                  </a:lnTo>
                  <a:lnTo>
                    <a:pt x="2491" y="185"/>
                  </a:lnTo>
                  <a:lnTo>
                    <a:pt x="2499" y="185"/>
                  </a:lnTo>
                  <a:lnTo>
                    <a:pt x="2507" y="185"/>
                  </a:lnTo>
                  <a:lnTo>
                    <a:pt x="2780" y="88"/>
                  </a:lnTo>
                  <a:lnTo>
                    <a:pt x="2804" y="80"/>
                  </a:lnTo>
                  <a:lnTo>
                    <a:pt x="2844" y="64"/>
                  </a:lnTo>
                  <a:lnTo>
                    <a:pt x="2876" y="56"/>
                  </a:lnTo>
                  <a:lnTo>
                    <a:pt x="2924" y="48"/>
                  </a:lnTo>
                  <a:lnTo>
                    <a:pt x="2964" y="40"/>
                  </a:lnTo>
                  <a:lnTo>
                    <a:pt x="3012" y="32"/>
                  </a:lnTo>
                  <a:lnTo>
                    <a:pt x="3028" y="32"/>
                  </a:lnTo>
                  <a:lnTo>
                    <a:pt x="3076" y="16"/>
                  </a:lnTo>
                  <a:lnTo>
                    <a:pt x="3116" y="8"/>
                  </a:lnTo>
                  <a:lnTo>
                    <a:pt x="3148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77" name="Freeform 61"/>
            <p:cNvSpPr>
              <a:spLocks/>
            </p:cNvSpPr>
            <p:nvPr/>
          </p:nvSpPr>
          <p:spPr bwMode="auto">
            <a:xfrm>
              <a:off x="1310" y="1313"/>
              <a:ext cx="1666" cy="281"/>
            </a:xfrm>
            <a:custGeom>
              <a:avLst/>
              <a:gdLst/>
              <a:ahLst/>
              <a:cxnLst>
                <a:cxn ang="0">
                  <a:pos x="8" y="257"/>
                </a:cxn>
                <a:cxn ang="0">
                  <a:pos x="56" y="233"/>
                </a:cxn>
                <a:cxn ang="0">
                  <a:pos x="128" y="209"/>
                </a:cxn>
                <a:cxn ang="0">
                  <a:pos x="256" y="176"/>
                </a:cxn>
                <a:cxn ang="0">
                  <a:pos x="424" y="152"/>
                </a:cxn>
                <a:cxn ang="0">
                  <a:pos x="641" y="120"/>
                </a:cxn>
                <a:cxn ang="0">
                  <a:pos x="809" y="104"/>
                </a:cxn>
                <a:cxn ang="0">
                  <a:pos x="833" y="96"/>
                </a:cxn>
                <a:cxn ang="0">
                  <a:pos x="857" y="96"/>
                </a:cxn>
                <a:cxn ang="0">
                  <a:pos x="881" y="96"/>
                </a:cxn>
                <a:cxn ang="0">
                  <a:pos x="905" y="88"/>
                </a:cxn>
                <a:cxn ang="0">
                  <a:pos x="929" y="88"/>
                </a:cxn>
                <a:cxn ang="0">
                  <a:pos x="953" y="88"/>
                </a:cxn>
                <a:cxn ang="0">
                  <a:pos x="977" y="80"/>
                </a:cxn>
                <a:cxn ang="0">
                  <a:pos x="1001" y="80"/>
                </a:cxn>
                <a:cxn ang="0">
                  <a:pos x="1025" y="80"/>
                </a:cxn>
                <a:cxn ang="0">
                  <a:pos x="1049" y="72"/>
                </a:cxn>
                <a:cxn ang="0">
                  <a:pos x="1073" y="72"/>
                </a:cxn>
                <a:cxn ang="0">
                  <a:pos x="1097" y="72"/>
                </a:cxn>
                <a:cxn ang="0">
                  <a:pos x="1121" y="64"/>
                </a:cxn>
                <a:cxn ang="0">
                  <a:pos x="1145" y="64"/>
                </a:cxn>
                <a:cxn ang="0">
                  <a:pos x="1169" y="64"/>
                </a:cxn>
                <a:cxn ang="0">
                  <a:pos x="1193" y="56"/>
                </a:cxn>
                <a:cxn ang="0">
                  <a:pos x="1217" y="56"/>
                </a:cxn>
                <a:cxn ang="0">
                  <a:pos x="1241" y="56"/>
                </a:cxn>
                <a:cxn ang="0">
                  <a:pos x="1265" y="48"/>
                </a:cxn>
                <a:cxn ang="0">
                  <a:pos x="1290" y="48"/>
                </a:cxn>
                <a:cxn ang="0">
                  <a:pos x="1314" y="40"/>
                </a:cxn>
                <a:cxn ang="0">
                  <a:pos x="1338" y="40"/>
                </a:cxn>
                <a:cxn ang="0">
                  <a:pos x="1362" y="40"/>
                </a:cxn>
                <a:cxn ang="0">
                  <a:pos x="1386" y="32"/>
                </a:cxn>
                <a:cxn ang="0">
                  <a:pos x="1410" y="32"/>
                </a:cxn>
                <a:cxn ang="0">
                  <a:pos x="1434" y="32"/>
                </a:cxn>
                <a:cxn ang="0">
                  <a:pos x="1458" y="24"/>
                </a:cxn>
                <a:cxn ang="0">
                  <a:pos x="1482" y="24"/>
                </a:cxn>
                <a:cxn ang="0">
                  <a:pos x="1506" y="24"/>
                </a:cxn>
                <a:cxn ang="0">
                  <a:pos x="1530" y="16"/>
                </a:cxn>
                <a:cxn ang="0">
                  <a:pos x="1554" y="16"/>
                </a:cxn>
                <a:cxn ang="0">
                  <a:pos x="1578" y="8"/>
                </a:cxn>
                <a:cxn ang="0">
                  <a:pos x="1602" y="8"/>
                </a:cxn>
                <a:cxn ang="0">
                  <a:pos x="1626" y="8"/>
                </a:cxn>
                <a:cxn ang="0">
                  <a:pos x="1650" y="0"/>
                </a:cxn>
              </a:cxnLst>
              <a:rect l="0" t="0" r="r" b="b"/>
              <a:pathLst>
                <a:path w="1666" h="281">
                  <a:moveTo>
                    <a:pt x="0" y="281"/>
                  </a:moveTo>
                  <a:lnTo>
                    <a:pt x="0" y="265"/>
                  </a:lnTo>
                  <a:lnTo>
                    <a:pt x="8" y="257"/>
                  </a:lnTo>
                  <a:lnTo>
                    <a:pt x="16" y="249"/>
                  </a:lnTo>
                  <a:lnTo>
                    <a:pt x="32" y="241"/>
                  </a:lnTo>
                  <a:lnTo>
                    <a:pt x="56" y="233"/>
                  </a:lnTo>
                  <a:lnTo>
                    <a:pt x="72" y="225"/>
                  </a:lnTo>
                  <a:lnTo>
                    <a:pt x="96" y="217"/>
                  </a:lnTo>
                  <a:lnTo>
                    <a:pt x="128" y="209"/>
                  </a:lnTo>
                  <a:lnTo>
                    <a:pt x="168" y="193"/>
                  </a:lnTo>
                  <a:lnTo>
                    <a:pt x="208" y="184"/>
                  </a:lnTo>
                  <a:lnTo>
                    <a:pt x="256" y="176"/>
                  </a:lnTo>
                  <a:lnTo>
                    <a:pt x="312" y="168"/>
                  </a:lnTo>
                  <a:lnTo>
                    <a:pt x="368" y="160"/>
                  </a:lnTo>
                  <a:lnTo>
                    <a:pt x="424" y="152"/>
                  </a:lnTo>
                  <a:lnTo>
                    <a:pt x="496" y="136"/>
                  </a:lnTo>
                  <a:lnTo>
                    <a:pt x="568" y="128"/>
                  </a:lnTo>
                  <a:lnTo>
                    <a:pt x="641" y="120"/>
                  </a:lnTo>
                  <a:lnTo>
                    <a:pt x="721" y="112"/>
                  </a:lnTo>
                  <a:lnTo>
                    <a:pt x="801" y="104"/>
                  </a:lnTo>
                  <a:lnTo>
                    <a:pt x="809" y="104"/>
                  </a:lnTo>
                  <a:lnTo>
                    <a:pt x="817" y="104"/>
                  </a:lnTo>
                  <a:lnTo>
                    <a:pt x="825" y="96"/>
                  </a:lnTo>
                  <a:lnTo>
                    <a:pt x="833" y="96"/>
                  </a:lnTo>
                  <a:lnTo>
                    <a:pt x="841" y="96"/>
                  </a:lnTo>
                  <a:lnTo>
                    <a:pt x="849" y="96"/>
                  </a:lnTo>
                  <a:lnTo>
                    <a:pt x="857" y="96"/>
                  </a:lnTo>
                  <a:lnTo>
                    <a:pt x="865" y="96"/>
                  </a:lnTo>
                  <a:lnTo>
                    <a:pt x="873" y="96"/>
                  </a:lnTo>
                  <a:lnTo>
                    <a:pt x="881" y="96"/>
                  </a:lnTo>
                  <a:lnTo>
                    <a:pt x="889" y="96"/>
                  </a:lnTo>
                  <a:lnTo>
                    <a:pt x="897" y="88"/>
                  </a:lnTo>
                  <a:lnTo>
                    <a:pt x="905" y="88"/>
                  </a:lnTo>
                  <a:lnTo>
                    <a:pt x="913" y="88"/>
                  </a:lnTo>
                  <a:lnTo>
                    <a:pt x="921" y="88"/>
                  </a:lnTo>
                  <a:lnTo>
                    <a:pt x="929" y="88"/>
                  </a:lnTo>
                  <a:lnTo>
                    <a:pt x="937" y="88"/>
                  </a:lnTo>
                  <a:lnTo>
                    <a:pt x="945" y="88"/>
                  </a:lnTo>
                  <a:lnTo>
                    <a:pt x="953" y="88"/>
                  </a:lnTo>
                  <a:lnTo>
                    <a:pt x="961" y="88"/>
                  </a:lnTo>
                  <a:lnTo>
                    <a:pt x="969" y="80"/>
                  </a:lnTo>
                  <a:lnTo>
                    <a:pt x="977" y="80"/>
                  </a:lnTo>
                  <a:lnTo>
                    <a:pt x="985" y="80"/>
                  </a:lnTo>
                  <a:lnTo>
                    <a:pt x="993" y="80"/>
                  </a:lnTo>
                  <a:lnTo>
                    <a:pt x="1001" y="80"/>
                  </a:lnTo>
                  <a:lnTo>
                    <a:pt x="1009" y="80"/>
                  </a:lnTo>
                  <a:lnTo>
                    <a:pt x="1017" y="80"/>
                  </a:lnTo>
                  <a:lnTo>
                    <a:pt x="1025" y="80"/>
                  </a:lnTo>
                  <a:lnTo>
                    <a:pt x="1033" y="80"/>
                  </a:lnTo>
                  <a:lnTo>
                    <a:pt x="1041" y="72"/>
                  </a:lnTo>
                  <a:lnTo>
                    <a:pt x="1049" y="72"/>
                  </a:lnTo>
                  <a:lnTo>
                    <a:pt x="1057" y="72"/>
                  </a:lnTo>
                  <a:lnTo>
                    <a:pt x="1065" y="72"/>
                  </a:lnTo>
                  <a:lnTo>
                    <a:pt x="1073" y="72"/>
                  </a:lnTo>
                  <a:lnTo>
                    <a:pt x="1081" y="72"/>
                  </a:lnTo>
                  <a:lnTo>
                    <a:pt x="1089" y="72"/>
                  </a:lnTo>
                  <a:lnTo>
                    <a:pt x="1097" y="72"/>
                  </a:lnTo>
                  <a:lnTo>
                    <a:pt x="1105" y="72"/>
                  </a:lnTo>
                  <a:lnTo>
                    <a:pt x="1113" y="64"/>
                  </a:lnTo>
                  <a:lnTo>
                    <a:pt x="1121" y="64"/>
                  </a:lnTo>
                  <a:lnTo>
                    <a:pt x="1129" y="64"/>
                  </a:lnTo>
                  <a:lnTo>
                    <a:pt x="1137" y="64"/>
                  </a:lnTo>
                  <a:lnTo>
                    <a:pt x="1145" y="64"/>
                  </a:lnTo>
                  <a:lnTo>
                    <a:pt x="1153" y="64"/>
                  </a:lnTo>
                  <a:lnTo>
                    <a:pt x="1161" y="64"/>
                  </a:lnTo>
                  <a:lnTo>
                    <a:pt x="1169" y="64"/>
                  </a:lnTo>
                  <a:lnTo>
                    <a:pt x="1177" y="64"/>
                  </a:lnTo>
                  <a:lnTo>
                    <a:pt x="1185" y="56"/>
                  </a:lnTo>
                  <a:lnTo>
                    <a:pt x="1193" y="56"/>
                  </a:lnTo>
                  <a:lnTo>
                    <a:pt x="1201" y="56"/>
                  </a:lnTo>
                  <a:lnTo>
                    <a:pt x="1209" y="56"/>
                  </a:lnTo>
                  <a:lnTo>
                    <a:pt x="1217" y="56"/>
                  </a:lnTo>
                  <a:lnTo>
                    <a:pt x="1225" y="56"/>
                  </a:lnTo>
                  <a:lnTo>
                    <a:pt x="1233" y="56"/>
                  </a:lnTo>
                  <a:lnTo>
                    <a:pt x="1241" y="56"/>
                  </a:lnTo>
                  <a:lnTo>
                    <a:pt x="1249" y="48"/>
                  </a:lnTo>
                  <a:lnTo>
                    <a:pt x="1257" y="48"/>
                  </a:lnTo>
                  <a:lnTo>
                    <a:pt x="1265" y="48"/>
                  </a:lnTo>
                  <a:lnTo>
                    <a:pt x="1273" y="48"/>
                  </a:lnTo>
                  <a:lnTo>
                    <a:pt x="1282" y="48"/>
                  </a:lnTo>
                  <a:lnTo>
                    <a:pt x="1290" y="48"/>
                  </a:lnTo>
                  <a:lnTo>
                    <a:pt x="1298" y="48"/>
                  </a:lnTo>
                  <a:lnTo>
                    <a:pt x="1306" y="48"/>
                  </a:lnTo>
                  <a:lnTo>
                    <a:pt x="1314" y="40"/>
                  </a:lnTo>
                  <a:lnTo>
                    <a:pt x="1322" y="40"/>
                  </a:lnTo>
                  <a:lnTo>
                    <a:pt x="1330" y="40"/>
                  </a:lnTo>
                  <a:lnTo>
                    <a:pt x="1338" y="40"/>
                  </a:lnTo>
                  <a:lnTo>
                    <a:pt x="1346" y="40"/>
                  </a:lnTo>
                  <a:lnTo>
                    <a:pt x="1354" y="40"/>
                  </a:lnTo>
                  <a:lnTo>
                    <a:pt x="1362" y="40"/>
                  </a:lnTo>
                  <a:lnTo>
                    <a:pt x="1370" y="40"/>
                  </a:lnTo>
                  <a:lnTo>
                    <a:pt x="1378" y="40"/>
                  </a:lnTo>
                  <a:lnTo>
                    <a:pt x="1386" y="32"/>
                  </a:lnTo>
                  <a:lnTo>
                    <a:pt x="1394" y="32"/>
                  </a:lnTo>
                  <a:lnTo>
                    <a:pt x="1402" y="32"/>
                  </a:lnTo>
                  <a:lnTo>
                    <a:pt x="1410" y="32"/>
                  </a:lnTo>
                  <a:lnTo>
                    <a:pt x="1418" y="32"/>
                  </a:lnTo>
                  <a:lnTo>
                    <a:pt x="1426" y="32"/>
                  </a:lnTo>
                  <a:lnTo>
                    <a:pt x="1434" y="32"/>
                  </a:lnTo>
                  <a:lnTo>
                    <a:pt x="1442" y="32"/>
                  </a:lnTo>
                  <a:lnTo>
                    <a:pt x="1450" y="24"/>
                  </a:lnTo>
                  <a:lnTo>
                    <a:pt x="1458" y="24"/>
                  </a:lnTo>
                  <a:lnTo>
                    <a:pt x="1466" y="24"/>
                  </a:lnTo>
                  <a:lnTo>
                    <a:pt x="1474" y="24"/>
                  </a:lnTo>
                  <a:lnTo>
                    <a:pt x="1482" y="24"/>
                  </a:lnTo>
                  <a:lnTo>
                    <a:pt x="1490" y="24"/>
                  </a:lnTo>
                  <a:lnTo>
                    <a:pt x="1498" y="24"/>
                  </a:lnTo>
                  <a:lnTo>
                    <a:pt x="1506" y="24"/>
                  </a:lnTo>
                  <a:lnTo>
                    <a:pt x="1514" y="16"/>
                  </a:lnTo>
                  <a:lnTo>
                    <a:pt x="1522" y="16"/>
                  </a:lnTo>
                  <a:lnTo>
                    <a:pt x="1530" y="16"/>
                  </a:lnTo>
                  <a:lnTo>
                    <a:pt x="1538" y="16"/>
                  </a:lnTo>
                  <a:lnTo>
                    <a:pt x="1546" y="16"/>
                  </a:lnTo>
                  <a:lnTo>
                    <a:pt x="1554" y="16"/>
                  </a:lnTo>
                  <a:lnTo>
                    <a:pt x="1562" y="16"/>
                  </a:lnTo>
                  <a:lnTo>
                    <a:pt x="1570" y="8"/>
                  </a:lnTo>
                  <a:lnTo>
                    <a:pt x="1578" y="8"/>
                  </a:lnTo>
                  <a:lnTo>
                    <a:pt x="1586" y="8"/>
                  </a:lnTo>
                  <a:lnTo>
                    <a:pt x="1594" y="8"/>
                  </a:lnTo>
                  <a:lnTo>
                    <a:pt x="1602" y="8"/>
                  </a:lnTo>
                  <a:lnTo>
                    <a:pt x="1610" y="8"/>
                  </a:lnTo>
                  <a:lnTo>
                    <a:pt x="1618" y="8"/>
                  </a:lnTo>
                  <a:lnTo>
                    <a:pt x="1626" y="8"/>
                  </a:lnTo>
                  <a:lnTo>
                    <a:pt x="1634" y="0"/>
                  </a:lnTo>
                  <a:lnTo>
                    <a:pt x="1642" y="0"/>
                  </a:lnTo>
                  <a:lnTo>
                    <a:pt x="1650" y="0"/>
                  </a:lnTo>
                  <a:lnTo>
                    <a:pt x="1658" y="0"/>
                  </a:lnTo>
                  <a:lnTo>
                    <a:pt x="1666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78" name="Freeform 62"/>
            <p:cNvSpPr>
              <a:spLocks/>
            </p:cNvSpPr>
            <p:nvPr/>
          </p:nvSpPr>
          <p:spPr bwMode="auto">
            <a:xfrm>
              <a:off x="2976" y="992"/>
              <a:ext cx="1482" cy="321"/>
            </a:xfrm>
            <a:custGeom>
              <a:avLst/>
              <a:gdLst/>
              <a:ahLst/>
              <a:cxnLst>
                <a:cxn ang="0">
                  <a:pos x="8" y="321"/>
                </a:cxn>
                <a:cxn ang="0">
                  <a:pos x="24" y="313"/>
                </a:cxn>
                <a:cxn ang="0">
                  <a:pos x="40" y="313"/>
                </a:cxn>
                <a:cxn ang="0">
                  <a:pos x="56" y="313"/>
                </a:cxn>
                <a:cxn ang="0">
                  <a:pos x="72" y="313"/>
                </a:cxn>
                <a:cxn ang="0">
                  <a:pos x="88" y="305"/>
                </a:cxn>
                <a:cxn ang="0">
                  <a:pos x="104" y="305"/>
                </a:cxn>
                <a:cxn ang="0">
                  <a:pos x="120" y="305"/>
                </a:cxn>
                <a:cxn ang="0">
                  <a:pos x="136" y="305"/>
                </a:cxn>
                <a:cxn ang="0">
                  <a:pos x="152" y="297"/>
                </a:cxn>
                <a:cxn ang="0">
                  <a:pos x="168" y="297"/>
                </a:cxn>
                <a:cxn ang="0">
                  <a:pos x="184" y="297"/>
                </a:cxn>
                <a:cxn ang="0">
                  <a:pos x="200" y="289"/>
                </a:cxn>
                <a:cxn ang="0">
                  <a:pos x="216" y="289"/>
                </a:cxn>
                <a:cxn ang="0">
                  <a:pos x="232" y="289"/>
                </a:cxn>
                <a:cxn ang="0">
                  <a:pos x="248" y="289"/>
                </a:cxn>
                <a:cxn ang="0">
                  <a:pos x="264" y="281"/>
                </a:cxn>
                <a:cxn ang="0">
                  <a:pos x="280" y="281"/>
                </a:cxn>
                <a:cxn ang="0">
                  <a:pos x="297" y="281"/>
                </a:cxn>
                <a:cxn ang="0">
                  <a:pos x="313" y="273"/>
                </a:cxn>
                <a:cxn ang="0">
                  <a:pos x="329" y="273"/>
                </a:cxn>
                <a:cxn ang="0">
                  <a:pos x="345" y="273"/>
                </a:cxn>
                <a:cxn ang="0">
                  <a:pos x="361" y="265"/>
                </a:cxn>
                <a:cxn ang="0">
                  <a:pos x="377" y="265"/>
                </a:cxn>
                <a:cxn ang="0">
                  <a:pos x="393" y="265"/>
                </a:cxn>
                <a:cxn ang="0">
                  <a:pos x="409" y="257"/>
                </a:cxn>
                <a:cxn ang="0">
                  <a:pos x="425" y="257"/>
                </a:cxn>
                <a:cxn ang="0">
                  <a:pos x="441" y="257"/>
                </a:cxn>
                <a:cxn ang="0">
                  <a:pos x="457" y="257"/>
                </a:cxn>
                <a:cxn ang="0">
                  <a:pos x="473" y="249"/>
                </a:cxn>
                <a:cxn ang="0">
                  <a:pos x="489" y="249"/>
                </a:cxn>
                <a:cxn ang="0">
                  <a:pos x="505" y="249"/>
                </a:cxn>
                <a:cxn ang="0">
                  <a:pos x="521" y="241"/>
                </a:cxn>
                <a:cxn ang="0">
                  <a:pos x="537" y="241"/>
                </a:cxn>
                <a:cxn ang="0">
                  <a:pos x="553" y="241"/>
                </a:cxn>
                <a:cxn ang="0">
                  <a:pos x="569" y="232"/>
                </a:cxn>
                <a:cxn ang="0">
                  <a:pos x="585" y="232"/>
                </a:cxn>
                <a:cxn ang="0">
                  <a:pos x="601" y="232"/>
                </a:cxn>
                <a:cxn ang="0">
                  <a:pos x="617" y="224"/>
                </a:cxn>
                <a:cxn ang="0">
                  <a:pos x="633" y="224"/>
                </a:cxn>
                <a:cxn ang="0">
                  <a:pos x="649" y="216"/>
                </a:cxn>
                <a:cxn ang="0">
                  <a:pos x="665" y="216"/>
                </a:cxn>
                <a:cxn ang="0">
                  <a:pos x="681" y="216"/>
                </a:cxn>
                <a:cxn ang="0">
                  <a:pos x="697" y="208"/>
                </a:cxn>
                <a:cxn ang="0">
                  <a:pos x="713" y="208"/>
                </a:cxn>
                <a:cxn ang="0">
                  <a:pos x="737" y="200"/>
                </a:cxn>
                <a:cxn ang="0">
                  <a:pos x="817" y="184"/>
                </a:cxn>
                <a:cxn ang="0">
                  <a:pos x="1114" y="80"/>
                </a:cxn>
                <a:cxn ang="0">
                  <a:pos x="1178" y="64"/>
                </a:cxn>
                <a:cxn ang="0">
                  <a:pos x="1258" y="40"/>
                </a:cxn>
                <a:cxn ang="0">
                  <a:pos x="1346" y="24"/>
                </a:cxn>
                <a:cxn ang="0">
                  <a:pos x="1410" y="16"/>
                </a:cxn>
                <a:cxn ang="0">
                  <a:pos x="1482" y="0"/>
                </a:cxn>
              </a:cxnLst>
              <a:rect l="0" t="0" r="r" b="b"/>
              <a:pathLst>
                <a:path w="1482" h="321">
                  <a:moveTo>
                    <a:pt x="0" y="321"/>
                  </a:moveTo>
                  <a:lnTo>
                    <a:pt x="8" y="321"/>
                  </a:lnTo>
                  <a:lnTo>
                    <a:pt x="16" y="321"/>
                  </a:lnTo>
                  <a:lnTo>
                    <a:pt x="24" y="313"/>
                  </a:lnTo>
                  <a:lnTo>
                    <a:pt x="32" y="313"/>
                  </a:lnTo>
                  <a:lnTo>
                    <a:pt x="40" y="313"/>
                  </a:lnTo>
                  <a:lnTo>
                    <a:pt x="48" y="313"/>
                  </a:lnTo>
                  <a:lnTo>
                    <a:pt x="56" y="313"/>
                  </a:lnTo>
                  <a:lnTo>
                    <a:pt x="64" y="313"/>
                  </a:lnTo>
                  <a:lnTo>
                    <a:pt x="72" y="313"/>
                  </a:lnTo>
                  <a:lnTo>
                    <a:pt x="80" y="313"/>
                  </a:lnTo>
                  <a:lnTo>
                    <a:pt x="88" y="305"/>
                  </a:lnTo>
                  <a:lnTo>
                    <a:pt x="96" y="305"/>
                  </a:lnTo>
                  <a:lnTo>
                    <a:pt x="104" y="305"/>
                  </a:lnTo>
                  <a:lnTo>
                    <a:pt x="112" y="305"/>
                  </a:lnTo>
                  <a:lnTo>
                    <a:pt x="120" y="305"/>
                  </a:lnTo>
                  <a:lnTo>
                    <a:pt x="128" y="305"/>
                  </a:lnTo>
                  <a:lnTo>
                    <a:pt x="136" y="305"/>
                  </a:lnTo>
                  <a:lnTo>
                    <a:pt x="144" y="297"/>
                  </a:lnTo>
                  <a:lnTo>
                    <a:pt x="152" y="297"/>
                  </a:lnTo>
                  <a:lnTo>
                    <a:pt x="160" y="297"/>
                  </a:lnTo>
                  <a:lnTo>
                    <a:pt x="168" y="297"/>
                  </a:lnTo>
                  <a:lnTo>
                    <a:pt x="176" y="297"/>
                  </a:lnTo>
                  <a:lnTo>
                    <a:pt x="184" y="297"/>
                  </a:lnTo>
                  <a:lnTo>
                    <a:pt x="192" y="297"/>
                  </a:lnTo>
                  <a:lnTo>
                    <a:pt x="200" y="289"/>
                  </a:lnTo>
                  <a:lnTo>
                    <a:pt x="208" y="289"/>
                  </a:lnTo>
                  <a:lnTo>
                    <a:pt x="216" y="289"/>
                  </a:lnTo>
                  <a:lnTo>
                    <a:pt x="224" y="289"/>
                  </a:lnTo>
                  <a:lnTo>
                    <a:pt x="232" y="289"/>
                  </a:lnTo>
                  <a:lnTo>
                    <a:pt x="240" y="289"/>
                  </a:lnTo>
                  <a:lnTo>
                    <a:pt x="248" y="289"/>
                  </a:lnTo>
                  <a:lnTo>
                    <a:pt x="256" y="281"/>
                  </a:lnTo>
                  <a:lnTo>
                    <a:pt x="264" y="281"/>
                  </a:lnTo>
                  <a:lnTo>
                    <a:pt x="272" y="281"/>
                  </a:lnTo>
                  <a:lnTo>
                    <a:pt x="280" y="281"/>
                  </a:lnTo>
                  <a:lnTo>
                    <a:pt x="289" y="281"/>
                  </a:lnTo>
                  <a:lnTo>
                    <a:pt x="297" y="281"/>
                  </a:lnTo>
                  <a:lnTo>
                    <a:pt x="305" y="273"/>
                  </a:lnTo>
                  <a:lnTo>
                    <a:pt x="313" y="273"/>
                  </a:lnTo>
                  <a:lnTo>
                    <a:pt x="321" y="273"/>
                  </a:lnTo>
                  <a:lnTo>
                    <a:pt x="329" y="273"/>
                  </a:lnTo>
                  <a:lnTo>
                    <a:pt x="337" y="273"/>
                  </a:lnTo>
                  <a:lnTo>
                    <a:pt x="345" y="273"/>
                  </a:lnTo>
                  <a:lnTo>
                    <a:pt x="353" y="273"/>
                  </a:lnTo>
                  <a:lnTo>
                    <a:pt x="361" y="265"/>
                  </a:lnTo>
                  <a:lnTo>
                    <a:pt x="369" y="265"/>
                  </a:lnTo>
                  <a:lnTo>
                    <a:pt x="377" y="265"/>
                  </a:lnTo>
                  <a:lnTo>
                    <a:pt x="385" y="265"/>
                  </a:lnTo>
                  <a:lnTo>
                    <a:pt x="393" y="265"/>
                  </a:lnTo>
                  <a:lnTo>
                    <a:pt x="401" y="265"/>
                  </a:lnTo>
                  <a:lnTo>
                    <a:pt x="409" y="257"/>
                  </a:lnTo>
                  <a:lnTo>
                    <a:pt x="417" y="257"/>
                  </a:lnTo>
                  <a:lnTo>
                    <a:pt x="425" y="257"/>
                  </a:lnTo>
                  <a:lnTo>
                    <a:pt x="433" y="257"/>
                  </a:lnTo>
                  <a:lnTo>
                    <a:pt x="441" y="257"/>
                  </a:lnTo>
                  <a:lnTo>
                    <a:pt x="449" y="257"/>
                  </a:lnTo>
                  <a:lnTo>
                    <a:pt x="457" y="257"/>
                  </a:lnTo>
                  <a:lnTo>
                    <a:pt x="465" y="249"/>
                  </a:lnTo>
                  <a:lnTo>
                    <a:pt x="473" y="249"/>
                  </a:lnTo>
                  <a:lnTo>
                    <a:pt x="481" y="249"/>
                  </a:lnTo>
                  <a:lnTo>
                    <a:pt x="489" y="249"/>
                  </a:lnTo>
                  <a:lnTo>
                    <a:pt x="497" y="249"/>
                  </a:lnTo>
                  <a:lnTo>
                    <a:pt x="505" y="249"/>
                  </a:lnTo>
                  <a:lnTo>
                    <a:pt x="513" y="241"/>
                  </a:lnTo>
                  <a:lnTo>
                    <a:pt x="521" y="241"/>
                  </a:lnTo>
                  <a:lnTo>
                    <a:pt x="529" y="241"/>
                  </a:lnTo>
                  <a:lnTo>
                    <a:pt x="537" y="241"/>
                  </a:lnTo>
                  <a:lnTo>
                    <a:pt x="545" y="241"/>
                  </a:lnTo>
                  <a:lnTo>
                    <a:pt x="553" y="241"/>
                  </a:lnTo>
                  <a:lnTo>
                    <a:pt x="561" y="232"/>
                  </a:lnTo>
                  <a:lnTo>
                    <a:pt x="569" y="232"/>
                  </a:lnTo>
                  <a:lnTo>
                    <a:pt x="577" y="232"/>
                  </a:lnTo>
                  <a:lnTo>
                    <a:pt x="585" y="232"/>
                  </a:lnTo>
                  <a:lnTo>
                    <a:pt x="593" y="232"/>
                  </a:lnTo>
                  <a:lnTo>
                    <a:pt x="601" y="232"/>
                  </a:lnTo>
                  <a:lnTo>
                    <a:pt x="609" y="224"/>
                  </a:lnTo>
                  <a:lnTo>
                    <a:pt x="617" y="224"/>
                  </a:lnTo>
                  <a:lnTo>
                    <a:pt x="625" y="224"/>
                  </a:lnTo>
                  <a:lnTo>
                    <a:pt x="633" y="224"/>
                  </a:lnTo>
                  <a:lnTo>
                    <a:pt x="641" y="224"/>
                  </a:lnTo>
                  <a:lnTo>
                    <a:pt x="649" y="216"/>
                  </a:lnTo>
                  <a:lnTo>
                    <a:pt x="657" y="216"/>
                  </a:lnTo>
                  <a:lnTo>
                    <a:pt x="665" y="216"/>
                  </a:lnTo>
                  <a:lnTo>
                    <a:pt x="673" y="216"/>
                  </a:lnTo>
                  <a:lnTo>
                    <a:pt x="681" y="216"/>
                  </a:lnTo>
                  <a:lnTo>
                    <a:pt x="689" y="216"/>
                  </a:lnTo>
                  <a:lnTo>
                    <a:pt x="697" y="208"/>
                  </a:lnTo>
                  <a:lnTo>
                    <a:pt x="705" y="208"/>
                  </a:lnTo>
                  <a:lnTo>
                    <a:pt x="713" y="208"/>
                  </a:lnTo>
                  <a:lnTo>
                    <a:pt x="721" y="208"/>
                  </a:lnTo>
                  <a:lnTo>
                    <a:pt x="737" y="200"/>
                  </a:lnTo>
                  <a:lnTo>
                    <a:pt x="785" y="192"/>
                  </a:lnTo>
                  <a:lnTo>
                    <a:pt x="817" y="184"/>
                  </a:lnTo>
                  <a:lnTo>
                    <a:pt x="841" y="176"/>
                  </a:lnTo>
                  <a:lnTo>
                    <a:pt x="1114" y="80"/>
                  </a:lnTo>
                  <a:lnTo>
                    <a:pt x="1138" y="72"/>
                  </a:lnTo>
                  <a:lnTo>
                    <a:pt x="1178" y="64"/>
                  </a:lnTo>
                  <a:lnTo>
                    <a:pt x="1210" y="56"/>
                  </a:lnTo>
                  <a:lnTo>
                    <a:pt x="1258" y="40"/>
                  </a:lnTo>
                  <a:lnTo>
                    <a:pt x="1298" y="32"/>
                  </a:lnTo>
                  <a:lnTo>
                    <a:pt x="1346" y="24"/>
                  </a:lnTo>
                  <a:lnTo>
                    <a:pt x="1362" y="24"/>
                  </a:lnTo>
                  <a:lnTo>
                    <a:pt x="1410" y="16"/>
                  </a:lnTo>
                  <a:lnTo>
                    <a:pt x="1450" y="8"/>
                  </a:lnTo>
                  <a:lnTo>
                    <a:pt x="1482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84" name="Rectangle 68"/>
            <p:cNvSpPr>
              <a:spLocks noChangeArrowheads="1"/>
            </p:cNvSpPr>
            <p:nvPr/>
          </p:nvSpPr>
          <p:spPr bwMode="auto">
            <a:xfrm>
              <a:off x="2479" y="1754"/>
              <a:ext cx="897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Position /m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285" name="Rectangle 69"/>
            <p:cNvSpPr>
              <a:spLocks noChangeArrowheads="1"/>
            </p:cNvSpPr>
            <p:nvPr/>
          </p:nvSpPr>
          <p:spPr bwMode="auto">
            <a:xfrm rot="16200000">
              <a:off x="753" y="986"/>
              <a:ext cx="601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Time /s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286" name="Rectangle 70"/>
            <p:cNvSpPr>
              <a:spLocks noChangeArrowheads="1"/>
            </p:cNvSpPr>
            <p:nvPr/>
          </p:nvSpPr>
          <p:spPr bwMode="auto">
            <a:xfrm>
              <a:off x="1318" y="2341"/>
              <a:ext cx="3132" cy="9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87" name="Rectangle 71"/>
            <p:cNvSpPr>
              <a:spLocks noChangeArrowheads="1"/>
            </p:cNvSpPr>
            <p:nvPr/>
          </p:nvSpPr>
          <p:spPr bwMode="auto">
            <a:xfrm>
              <a:off x="1318" y="2341"/>
              <a:ext cx="3132" cy="94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88" name="Line 72"/>
            <p:cNvSpPr>
              <a:spLocks noChangeShapeType="1"/>
            </p:cNvSpPr>
            <p:nvPr/>
          </p:nvSpPr>
          <p:spPr bwMode="auto">
            <a:xfrm>
              <a:off x="1318" y="2341"/>
              <a:ext cx="31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89" name="Line 73"/>
            <p:cNvSpPr>
              <a:spLocks noChangeShapeType="1"/>
            </p:cNvSpPr>
            <p:nvPr/>
          </p:nvSpPr>
          <p:spPr bwMode="auto">
            <a:xfrm>
              <a:off x="1318" y="3288"/>
              <a:ext cx="31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90" name="Line 74"/>
            <p:cNvSpPr>
              <a:spLocks noChangeShapeType="1"/>
            </p:cNvSpPr>
            <p:nvPr/>
          </p:nvSpPr>
          <p:spPr bwMode="auto">
            <a:xfrm flipV="1">
              <a:off x="4450" y="2341"/>
              <a:ext cx="1" cy="9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91" name="Line 75"/>
            <p:cNvSpPr>
              <a:spLocks noChangeShapeType="1"/>
            </p:cNvSpPr>
            <p:nvPr/>
          </p:nvSpPr>
          <p:spPr bwMode="auto">
            <a:xfrm flipV="1">
              <a:off x="1318" y="2341"/>
              <a:ext cx="1" cy="9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92" name="Line 76"/>
            <p:cNvSpPr>
              <a:spLocks noChangeShapeType="1"/>
            </p:cNvSpPr>
            <p:nvPr/>
          </p:nvSpPr>
          <p:spPr bwMode="auto">
            <a:xfrm>
              <a:off x="1318" y="3288"/>
              <a:ext cx="31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93" name="Line 77"/>
            <p:cNvSpPr>
              <a:spLocks noChangeShapeType="1"/>
            </p:cNvSpPr>
            <p:nvPr/>
          </p:nvSpPr>
          <p:spPr bwMode="auto">
            <a:xfrm flipV="1">
              <a:off x="1318" y="2341"/>
              <a:ext cx="1" cy="9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94" name="Line 78"/>
            <p:cNvSpPr>
              <a:spLocks noChangeShapeType="1"/>
            </p:cNvSpPr>
            <p:nvPr/>
          </p:nvSpPr>
          <p:spPr bwMode="auto">
            <a:xfrm flipV="1">
              <a:off x="1318" y="3256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95" name="Line 79"/>
            <p:cNvSpPr>
              <a:spLocks noChangeShapeType="1"/>
            </p:cNvSpPr>
            <p:nvPr/>
          </p:nvSpPr>
          <p:spPr bwMode="auto">
            <a:xfrm>
              <a:off x="1318" y="234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96" name="Rectangle 80"/>
            <p:cNvSpPr>
              <a:spLocks noChangeArrowheads="1"/>
            </p:cNvSpPr>
            <p:nvPr/>
          </p:nvSpPr>
          <p:spPr bwMode="auto">
            <a:xfrm>
              <a:off x="1294" y="3312"/>
              <a:ext cx="10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297" name="Line 81"/>
            <p:cNvSpPr>
              <a:spLocks noChangeShapeType="1"/>
            </p:cNvSpPr>
            <p:nvPr/>
          </p:nvSpPr>
          <p:spPr bwMode="auto">
            <a:xfrm flipV="1">
              <a:off x="1927" y="3256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98" name="Line 82"/>
            <p:cNvSpPr>
              <a:spLocks noChangeShapeType="1"/>
            </p:cNvSpPr>
            <p:nvPr/>
          </p:nvSpPr>
          <p:spPr bwMode="auto">
            <a:xfrm>
              <a:off x="1927" y="234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99" name="Rectangle 83"/>
            <p:cNvSpPr>
              <a:spLocks noChangeArrowheads="1"/>
            </p:cNvSpPr>
            <p:nvPr/>
          </p:nvSpPr>
          <p:spPr bwMode="auto">
            <a:xfrm>
              <a:off x="1846" y="3312"/>
              <a:ext cx="22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300" name="Line 84"/>
            <p:cNvSpPr>
              <a:spLocks noChangeShapeType="1"/>
            </p:cNvSpPr>
            <p:nvPr/>
          </p:nvSpPr>
          <p:spPr bwMode="auto">
            <a:xfrm flipV="1">
              <a:off x="2543" y="3256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301" name="Line 85"/>
            <p:cNvSpPr>
              <a:spLocks noChangeShapeType="1"/>
            </p:cNvSpPr>
            <p:nvPr/>
          </p:nvSpPr>
          <p:spPr bwMode="auto">
            <a:xfrm>
              <a:off x="2543" y="234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302" name="Rectangle 86"/>
            <p:cNvSpPr>
              <a:spLocks noChangeArrowheads="1"/>
            </p:cNvSpPr>
            <p:nvPr/>
          </p:nvSpPr>
          <p:spPr bwMode="auto">
            <a:xfrm>
              <a:off x="2463" y="3312"/>
              <a:ext cx="22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303" name="Line 87"/>
            <p:cNvSpPr>
              <a:spLocks noChangeShapeType="1"/>
            </p:cNvSpPr>
            <p:nvPr/>
          </p:nvSpPr>
          <p:spPr bwMode="auto">
            <a:xfrm flipV="1">
              <a:off x="3160" y="3256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304" name="Line 88"/>
            <p:cNvSpPr>
              <a:spLocks noChangeShapeType="1"/>
            </p:cNvSpPr>
            <p:nvPr/>
          </p:nvSpPr>
          <p:spPr bwMode="auto">
            <a:xfrm>
              <a:off x="3160" y="234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305" name="Rectangle 89"/>
            <p:cNvSpPr>
              <a:spLocks noChangeArrowheads="1"/>
            </p:cNvSpPr>
            <p:nvPr/>
          </p:nvSpPr>
          <p:spPr bwMode="auto">
            <a:xfrm>
              <a:off x="3080" y="3312"/>
              <a:ext cx="22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300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306" name="Line 90"/>
            <p:cNvSpPr>
              <a:spLocks noChangeShapeType="1"/>
            </p:cNvSpPr>
            <p:nvPr/>
          </p:nvSpPr>
          <p:spPr bwMode="auto">
            <a:xfrm flipV="1">
              <a:off x="3777" y="3256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307" name="Line 91"/>
            <p:cNvSpPr>
              <a:spLocks noChangeShapeType="1"/>
            </p:cNvSpPr>
            <p:nvPr/>
          </p:nvSpPr>
          <p:spPr bwMode="auto">
            <a:xfrm>
              <a:off x="3777" y="234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308" name="Rectangle 92"/>
            <p:cNvSpPr>
              <a:spLocks noChangeArrowheads="1"/>
            </p:cNvSpPr>
            <p:nvPr/>
          </p:nvSpPr>
          <p:spPr bwMode="auto">
            <a:xfrm>
              <a:off x="3697" y="3312"/>
              <a:ext cx="22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400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309" name="Line 93"/>
            <p:cNvSpPr>
              <a:spLocks noChangeShapeType="1"/>
            </p:cNvSpPr>
            <p:nvPr/>
          </p:nvSpPr>
          <p:spPr bwMode="auto">
            <a:xfrm flipV="1">
              <a:off x="4394" y="3256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310" name="Line 94"/>
            <p:cNvSpPr>
              <a:spLocks noChangeShapeType="1"/>
            </p:cNvSpPr>
            <p:nvPr/>
          </p:nvSpPr>
          <p:spPr bwMode="auto">
            <a:xfrm>
              <a:off x="4394" y="234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311" name="Rectangle 95"/>
            <p:cNvSpPr>
              <a:spLocks noChangeArrowheads="1"/>
            </p:cNvSpPr>
            <p:nvPr/>
          </p:nvSpPr>
          <p:spPr bwMode="auto">
            <a:xfrm>
              <a:off x="4314" y="3312"/>
              <a:ext cx="22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500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312" name="Line 96"/>
            <p:cNvSpPr>
              <a:spLocks noChangeShapeType="1"/>
            </p:cNvSpPr>
            <p:nvPr/>
          </p:nvSpPr>
          <p:spPr bwMode="auto">
            <a:xfrm>
              <a:off x="1318" y="328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313" name="Line 97"/>
            <p:cNvSpPr>
              <a:spLocks noChangeShapeType="1"/>
            </p:cNvSpPr>
            <p:nvPr/>
          </p:nvSpPr>
          <p:spPr bwMode="auto">
            <a:xfrm flipH="1">
              <a:off x="4426" y="3288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314" name="Rectangle 98"/>
            <p:cNvSpPr>
              <a:spLocks noChangeArrowheads="1"/>
            </p:cNvSpPr>
            <p:nvPr/>
          </p:nvSpPr>
          <p:spPr bwMode="auto">
            <a:xfrm>
              <a:off x="1229" y="3224"/>
              <a:ext cx="10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315" name="Line 99"/>
            <p:cNvSpPr>
              <a:spLocks noChangeShapeType="1"/>
            </p:cNvSpPr>
            <p:nvPr/>
          </p:nvSpPr>
          <p:spPr bwMode="auto">
            <a:xfrm>
              <a:off x="1318" y="312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316" name="Line 100"/>
            <p:cNvSpPr>
              <a:spLocks noChangeShapeType="1"/>
            </p:cNvSpPr>
            <p:nvPr/>
          </p:nvSpPr>
          <p:spPr bwMode="auto">
            <a:xfrm flipH="1">
              <a:off x="4426" y="3127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317" name="Rectangle 101"/>
            <p:cNvSpPr>
              <a:spLocks noChangeArrowheads="1"/>
            </p:cNvSpPr>
            <p:nvPr/>
          </p:nvSpPr>
          <p:spPr bwMode="auto">
            <a:xfrm>
              <a:off x="1173" y="3063"/>
              <a:ext cx="16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318" name="Line 102"/>
            <p:cNvSpPr>
              <a:spLocks noChangeShapeType="1"/>
            </p:cNvSpPr>
            <p:nvPr/>
          </p:nvSpPr>
          <p:spPr bwMode="auto">
            <a:xfrm>
              <a:off x="1318" y="296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319" name="Line 103"/>
            <p:cNvSpPr>
              <a:spLocks noChangeShapeType="1"/>
            </p:cNvSpPr>
            <p:nvPr/>
          </p:nvSpPr>
          <p:spPr bwMode="auto">
            <a:xfrm flipH="1">
              <a:off x="4426" y="2967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320" name="Rectangle 104"/>
            <p:cNvSpPr>
              <a:spLocks noChangeArrowheads="1"/>
            </p:cNvSpPr>
            <p:nvPr/>
          </p:nvSpPr>
          <p:spPr bwMode="auto">
            <a:xfrm>
              <a:off x="1173" y="2903"/>
              <a:ext cx="16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321" name="Line 105"/>
            <p:cNvSpPr>
              <a:spLocks noChangeShapeType="1"/>
            </p:cNvSpPr>
            <p:nvPr/>
          </p:nvSpPr>
          <p:spPr bwMode="auto">
            <a:xfrm>
              <a:off x="1318" y="281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322" name="Line 106"/>
            <p:cNvSpPr>
              <a:spLocks noChangeShapeType="1"/>
            </p:cNvSpPr>
            <p:nvPr/>
          </p:nvSpPr>
          <p:spPr bwMode="auto">
            <a:xfrm flipH="1">
              <a:off x="4426" y="2814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323" name="Rectangle 107"/>
            <p:cNvSpPr>
              <a:spLocks noChangeArrowheads="1"/>
            </p:cNvSpPr>
            <p:nvPr/>
          </p:nvSpPr>
          <p:spPr bwMode="auto">
            <a:xfrm>
              <a:off x="1173" y="2750"/>
              <a:ext cx="16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30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324" name="Line 108"/>
            <p:cNvSpPr>
              <a:spLocks noChangeShapeType="1"/>
            </p:cNvSpPr>
            <p:nvPr/>
          </p:nvSpPr>
          <p:spPr bwMode="auto">
            <a:xfrm>
              <a:off x="1318" y="265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325" name="Line 109"/>
            <p:cNvSpPr>
              <a:spLocks noChangeShapeType="1"/>
            </p:cNvSpPr>
            <p:nvPr/>
          </p:nvSpPr>
          <p:spPr bwMode="auto">
            <a:xfrm flipH="1">
              <a:off x="4426" y="2654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326" name="Rectangle 110"/>
            <p:cNvSpPr>
              <a:spLocks noChangeArrowheads="1"/>
            </p:cNvSpPr>
            <p:nvPr/>
          </p:nvSpPr>
          <p:spPr bwMode="auto">
            <a:xfrm>
              <a:off x="1173" y="2590"/>
              <a:ext cx="16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40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327" name="Line 111"/>
            <p:cNvSpPr>
              <a:spLocks noChangeShapeType="1"/>
            </p:cNvSpPr>
            <p:nvPr/>
          </p:nvSpPr>
          <p:spPr bwMode="auto">
            <a:xfrm>
              <a:off x="1318" y="249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328" name="Line 112"/>
            <p:cNvSpPr>
              <a:spLocks noChangeShapeType="1"/>
            </p:cNvSpPr>
            <p:nvPr/>
          </p:nvSpPr>
          <p:spPr bwMode="auto">
            <a:xfrm flipH="1">
              <a:off x="4426" y="2493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329" name="Rectangle 113"/>
            <p:cNvSpPr>
              <a:spLocks noChangeArrowheads="1"/>
            </p:cNvSpPr>
            <p:nvPr/>
          </p:nvSpPr>
          <p:spPr bwMode="auto">
            <a:xfrm>
              <a:off x="1173" y="2429"/>
              <a:ext cx="16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50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330" name="Line 114"/>
            <p:cNvSpPr>
              <a:spLocks noChangeShapeType="1"/>
            </p:cNvSpPr>
            <p:nvPr/>
          </p:nvSpPr>
          <p:spPr bwMode="auto">
            <a:xfrm>
              <a:off x="1318" y="234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331" name="Line 115"/>
            <p:cNvSpPr>
              <a:spLocks noChangeShapeType="1"/>
            </p:cNvSpPr>
            <p:nvPr/>
          </p:nvSpPr>
          <p:spPr bwMode="auto">
            <a:xfrm flipH="1">
              <a:off x="4426" y="2341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332" name="Rectangle 116"/>
            <p:cNvSpPr>
              <a:spLocks noChangeArrowheads="1"/>
            </p:cNvSpPr>
            <p:nvPr/>
          </p:nvSpPr>
          <p:spPr bwMode="auto">
            <a:xfrm>
              <a:off x="1173" y="2276"/>
              <a:ext cx="16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60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333" name="Line 117"/>
            <p:cNvSpPr>
              <a:spLocks noChangeShapeType="1"/>
            </p:cNvSpPr>
            <p:nvPr/>
          </p:nvSpPr>
          <p:spPr bwMode="auto">
            <a:xfrm>
              <a:off x="1318" y="2341"/>
              <a:ext cx="31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334" name="Line 118"/>
            <p:cNvSpPr>
              <a:spLocks noChangeShapeType="1"/>
            </p:cNvSpPr>
            <p:nvPr/>
          </p:nvSpPr>
          <p:spPr bwMode="auto">
            <a:xfrm>
              <a:off x="1318" y="3288"/>
              <a:ext cx="31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335" name="Line 119"/>
            <p:cNvSpPr>
              <a:spLocks noChangeShapeType="1"/>
            </p:cNvSpPr>
            <p:nvPr/>
          </p:nvSpPr>
          <p:spPr bwMode="auto">
            <a:xfrm flipV="1">
              <a:off x="4450" y="2341"/>
              <a:ext cx="1" cy="9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336" name="Line 120"/>
            <p:cNvSpPr>
              <a:spLocks noChangeShapeType="1"/>
            </p:cNvSpPr>
            <p:nvPr/>
          </p:nvSpPr>
          <p:spPr bwMode="auto">
            <a:xfrm flipV="1">
              <a:off x="1318" y="2341"/>
              <a:ext cx="1" cy="9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337" name="Rectangle 121"/>
            <p:cNvSpPr>
              <a:spLocks noChangeArrowheads="1"/>
            </p:cNvSpPr>
            <p:nvPr/>
          </p:nvSpPr>
          <p:spPr bwMode="auto">
            <a:xfrm>
              <a:off x="1318" y="2341"/>
              <a:ext cx="2459" cy="15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338" name="Rectangle 122"/>
            <p:cNvSpPr>
              <a:spLocks noChangeArrowheads="1"/>
            </p:cNvSpPr>
            <p:nvPr/>
          </p:nvSpPr>
          <p:spPr bwMode="auto">
            <a:xfrm>
              <a:off x="3777" y="2341"/>
              <a:ext cx="265" cy="706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339" name="Rectangle 123"/>
            <p:cNvSpPr>
              <a:spLocks noChangeArrowheads="1"/>
            </p:cNvSpPr>
            <p:nvPr/>
          </p:nvSpPr>
          <p:spPr bwMode="auto">
            <a:xfrm>
              <a:off x="4042" y="2341"/>
              <a:ext cx="408" cy="313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340" name="Freeform 124"/>
            <p:cNvSpPr>
              <a:spLocks/>
            </p:cNvSpPr>
            <p:nvPr/>
          </p:nvSpPr>
          <p:spPr bwMode="auto">
            <a:xfrm>
              <a:off x="1318" y="2549"/>
              <a:ext cx="1562" cy="739"/>
            </a:xfrm>
            <a:custGeom>
              <a:avLst/>
              <a:gdLst/>
              <a:ahLst/>
              <a:cxnLst>
                <a:cxn ang="0">
                  <a:pos x="8" y="651"/>
                </a:cxn>
                <a:cxn ang="0">
                  <a:pos x="56" y="522"/>
                </a:cxn>
                <a:cxn ang="0">
                  <a:pos x="128" y="410"/>
                </a:cxn>
                <a:cxn ang="0">
                  <a:pos x="256" y="289"/>
                </a:cxn>
                <a:cxn ang="0">
                  <a:pos x="416" y="161"/>
                </a:cxn>
                <a:cxn ang="0">
                  <a:pos x="625" y="32"/>
                </a:cxn>
                <a:cxn ang="0">
                  <a:pos x="705" y="0"/>
                </a:cxn>
                <a:cxn ang="0">
                  <a:pos x="729" y="0"/>
                </a:cxn>
                <a:cxn ang="0">
                  <a:pos x="753" y="8"/>
                </a:cxn>
                <a:cxn ang="0">
                  <a:pos x="777" y="8"/>
                </a:cxn>
                <a:cxn ang="0">
                  <a:pos x="801" y="16"/>
                </a:cxn>
                <a:cxn ang="0">
                  <a:pos x="825" y="24"/>
                </a:cxn>
                <a:cxn ang="0">
                  <a:pos x="849" y="24"/>
                </a:cxn>
                <a:cxn ang="0">
                  <a:pos x="873" y="32"/>
                </a:cxn>
                <a:cxn ang="0">
                  <a:pos x="897" y="32"/>
                </a:cxn>
                <a:cxn ang="0">
                  <a:pos x="921" y="41"/>
                </a:cxn>
                <a:cxn ang="0">
                  <a:pos x="945" y="41"/>
                </a:cxn>
                <a:cxn ang="0">
                  <a:pos x="969" y="49"/>
                </a:cxn>
                <a:cxn ang="0">
                  <a:pos x="993" y="57"/>
                </a:cxn>
                <a:cxn ang="0">
                  <a:pos x="1017" y="57"/>
                </a:cxn>
                <a:cxn ang="0">
                  <a:pos x="1041" y="65"/>
                </a:cxn>
                <a:cxn ang="0">
                  <a:pos x="1065" y="65"/>
                </a:cxn>
                <a:cxn ang="0">
                  <a:pos x="1089" y="73"/>
                </a:cxn>
                <a:cxn ang="0">
                  <a:pos x="1113" y="81"/>
                </a:cxn>
                <a:cxn ang="0">
                  <a:pos x="1137" y="81"/>
                </a:cxn>
                <a:cxn ang="0">
                  <a:pos x="1161" y="89"/>
                </a:cxn>
                <a:cxn ang="0">
                  <a:pos x="1185" y="89"/>
                </a:cxn>
                <a:cxn ang="0">
                  <a:pos x="1209" y="97"/>
                </a:cxn>
                <a:cxn ang="0">
                  <a:pos x="1233" y="105"/>
                </a:cxn>
                <a:cxn ang="0">
                  <a:pos x="1257" y="105"/>
                </a:cxn>
                <a:cxn ang="0">
                  <a:pos x="1282" y="113"/>
                </a:cxn>
                <a:cxn ang="0">
                  <a:pos x="1306" y="121"/>
                </a:cxn>
                <a:cxn ang="0">
                  <a:pos x="1330" y="121"/>
                </a:cxn>
                <a:cxn ang="0">
                  <a:pos x="1354" y="129"/>
                </a:cxn>
                <a:cxn ang="0">
                  <a:pos x="1378" y="137"/>
                </a:cxn>
                <a:cxn ang="0">
                  <a:pos x="1402" y="137"/>
                </a:cxn>
                <a:cxn ang="0">
                  <a:pos x="1426" y="145"/>
                </a:cxn>
                <a:cxn ang="0">
                  <a:pos x="1450" y="153"/>
                </a:cxn>
                <a:cxn ang="0">
                  <a:pos x="1474" y="153"/>
                </a:cxn>
                <a:cxn ang="0">
                  <a:pos x="1498" y="161"/>
                </a:cxn>
                <a:cxn ang="0">
                  <a:pos x="1522" y="169"/>
                </a:cxn>
                <a:cxn ang="0">
                  <a:pos x="1546" y="169"/>
                </a:cxn>
              </a:cxnLst>
              <a:rect l="0" t="0" r="r" b="b"/>
              <a:pathLst>
                <a:path w="1562" h="739">
                  <a:moveTo>
                    <a:pt x="0" y="739"/>
                  </a:moveTo>
                  <a:lnTo>
                    <a:pt x="0" y="691"/>
                  </a:lnTo>
                  <a:lnTo>
                    <a:pt x="8" y="651"/>
                  </a:lnTo>
                  <a:lnTo>
                    <a:pt x="16" y="611"/>
                  </a:lnTo>
                  <a:lnTo>
                    <a:pt x="32" y="562"/>
                  </a:lnTo>
                  <a:lnTo>
                    <a:pt x="56" y="522"/>
                  </a:lnTo>
                  <a:lnTo>
                    <a:pt x="64" y="498"/>
                  </a:lnTo>
                  <a:lnTo>
                    <a:pt x="96" y="458"/>
                  </a:lnTo>
                  <a:lnTo>
                    <a:pt x="128" y="410"/>
                  </a:lnTo>
                  <a:lnTo>
                    <a:pt x="168" y="370"/>
                  </a:lnTo>
                  <a:lnTo>
                    <a:pt x="208" y="330"/>
                  </a:lnTo>
                  <a:lnTo>
                    <a:pt x="256" y="289"/>
                  </a:lnTo>
                  <a:lnTo>
                    <a:pt x="304" y="241"/>
                  </a:lnTo>
                  <a:lnTo>
                    <a:pt x="360" y="201"/>
                  </a:lnTo>
                  <a:lnTo>
                    <a:pt x="416" y="161"/>
                  </a:lnTo>
                  <a:lnTo>
                    <a:pt x="480" y="113"/>
                  </a:lnTo>
                  <a:lnTo>
                    <a:pt x="552" y="73"/>
                  </a:lnTo>
                  <a:lnTo>
                    <a:pt x="625" y="32"/>
                  </a:lnTo>
                  <a:lnTo>
                    <a:pt x="705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3" y="0"/>
                  </a:lnTo>
                  <a:lnTo>
                    <a:pt x="721" y="0"/>
                  </a:lnTo>
                  <a:lnTo>
                    <a:pt x="729" y="0"/>
                  </a:lnTo>
                  <a:lnTo>
                    <a:pt x="737" y="0"/>
                  </a:lnTo>
                  <a:lnTo>
                    <a:pt x="745" y="8"/>
                  </a:lnTo>
                  <a:lnTo>
                    <a:pt x="753" y="8"/>
                  </a:lnTo>
                  <a:lnTo>
                    <a:pt x="761" y="8"/>
                  </a:lnTo>
                  <a:lnTo>
                    <a:pt x="769" y="8"/>
                  </a:lnTo>
                  <a:lnTo>
                    <a:pt x="777" y="8"/>
                  </a:lnTo>
                  <a:lnTo>
                    <a:pt x="785" y="16"/>
                  </a:lnTo>
                  <a:lnTo>
                    <a:pt x="793" y="16"/>
                  </a:lnTo>
                  <a:lnTo>
                    <a:pt x="801" y="16"/>
                  </a:lnTo>
                  <a:lnTo>
                    <a:pt x="809" y="16"/>
                  </a:lnTo>
                  <a:lnTo>
                    <a:pt x="817" y="16"/>
                  </a:lnTo>
                  <a:lnTo>
                    <a:pt x="825" y="24"/>
                  </a:lnTo>
                  <a:lnTo>
                    <a:pt x="833" y="24"/>
                  </a:lnTo>
                  <a:lnTo>
                    <a:pt x="841" y="24"/>
                  </a:lnTo>
                  <a:lnTo>
                    <a:pt x="849" y="24"/>
                  </a:lnTo>
                  <a:lnTo>
                    <a:pt x="857" y="24"/>
                  </a:lnTo>
                  <a:lnTo>
                    <a:pt x="865" y="24"/>
                  </a:lnTo>
                  <a:lnTo>
                    <a:pt x="873" y="32"/>
                  </a:lnTo>
                  <a:lnTo>
                    <a:pt x="881" y="32"/>
                  </a:lnTo>
                  <a:lnTo>
                    <a:pt x="889" y="32"/>
                  </a:lnTo>
                  <a:lnTo>
                    <a:pt x="897" y="32"/>
                  </a:lnTo>
                  <a:lnTo>
                    <a:pt x="905" y="32"/>
                  </a:lnTo>
                  <a:lnTo>
                    <a:pt x="913" y="41"/>
                  </a:lnTo>
                  <a:lnTo>
                    <a:pt x="921" y="41"/>
                  </a:lnTo>
                  <a:lnTo>
                    <a:pt x="929" y="41"/>
                  </a:lnTo>
                  <a:lnTo>
                    <a:pt x="937" y="41"/>
                  </a:lnTo>
                  <a:lnTo>
                    <a:pt x="945" y="41"/>
                  </a:lnTo>
                  <a:lnTo>
                    <a:pt x="953" y="49"/>
                  </a:lnTo>
                  <a:lnTo>
                    <a:pt x="961" y="49"/>
                  </a:lnTo>
                  <a:lnTo>
                    <a:pt x="969" y="49"/>
                  </a:lnTo>
                  <a:lnTo>
                    <a:pt x="977" y="49"/>
                  </a:lnTo>
                  <a:lnTo>
                    <a:pt x="985" y="49"/>
                  </a:lnTo>
                  <a:lnTo>
                    <a:pt x="993" y="57"/>
                  </a:lnTo>
                  <a:lnTo>
                    <a:pt x="1001" y="57"/>
                  </a:lnTo>
                  <a:lnTo>
                    <a:pt x="1009" y="57"/>
                  </a:lnTo>
                  <a:lnTo>
                    <a:pt x="1017" y="57"/>
                  </a:lnTo>
                  <a:lnTo>
                    <a:pt x="1025" y="57"/>
                  </a:lnTo>
                  <a:lnTo>
                    <a:pt x="1033" y="65"/>
                  </a:lnTo>
                  <a:lnTo>
                    <a:pt x="1041" y="65"/>
                  </a:lnTo>
                  <a:lnTo>
                    <a:pt x="1049" y="65"/>
                  </a:lnTo>
                  <a:lnTo>
                    <a:pt x="1057" y="65"/>
                  </a:lnTo>
                  <a:lnTo>
                    <a:pt x="1065" y="65"/>
                  </a:lnTo>
                  <a:lnTo>
                    <a:pt x="1073" y="73"/>
                  </a:lnTo>
                  <a:lnTo>
                    <a:pt x="1081" y="73"/>
                  </a:lnTo>
                  <a:lnTo>
                    <a:pt x="1089" y="73"/>
                  </a:lnTo>
                  <a:lnTo>
                    <a:pt x="1097" y="73"/>
                  </a:lnTo>
                  <a:lnTo>
                    <a:pt x="1105" y="73"/>
                  </a:lnTo>
                  <a:lnTo>
                    <a:pt x="1113" y="81"/>
                  </a:lnTo>
                  <a:lnTo>
                    <a:pt x="1121" y="81"/>
                  </a:lnTo>
                  <a:lnTo>
                    <a:pt x="1129" y="81"/>
                  </a:lnTo>
                  <a:lnTo>
                    <a:pt x="1137" y="81"/>
                  </a:lnTo>
                  <a:lnTo>
                    <a:pt x="1145" y="81"/>
                  </a:lnTo>
                  <a:lnTo>
                    <a:pt x="1153" y="89"/>
                  </a:lnTo>
                  <a:lnTo>
                    <a:pt x="1161" y="89"/>
                  </a:lnTo>
                  <a:lnTo>
                    <a:pt x="1169" y="89"/>
                  </a:lnTo>
                  <a:lnTo>
                    <a:pt x="1177" y="89"/>
                  </a:lnTo>
                  <a:lnTo>
                    <a:pt x="1185" y="89"/>
                  </a:lnTo>
                  <a:lnTo>
                    <a:pt x="1193" y="97"/>
                  </a:lnTo>
                  <a:lnTo>
                    <a:pt x="1201" y="97"/>
                  </a:lnTo>
                  <a:lnTo>
                    <a:pt x="1209" y="97"/>
                  </a:lnTo>
                  <a:lnTo>
                    <a:pt x="1217" y="97"/>
                  </a:lnTo>
                  <a:lnTo>
                    <a:pt x="1225" y="97"/>
                  </a:lnTo>
                  <a:lnTo>
                    <a:pt x="1233" y="105"/>
                  </a:lnTo>
                  <a:lnTo>
                    <a:pt x="1241" y="105"/>
                  </a:lnTo>
                  <a:lnTo>
                    <a:pt x="1249" y="105"/>
                  </a:lnTo>
                  <a:lnTo>
                    <a:pt x="1257" y="105"/>
                  </a:lnTo>
                  <a:lnTo>
                    <a:pt x="1265" y="105"/>
                  </a:lnTo>
                  <a:lnTo>
                    <a:pt x="1274" y="113"/>
                  </a:lnTo>
                  <a:lnTo>
                    <a:pt x="1282" y="113"/>
                  </a:lnTo>
                  <a:lnTo>
                    <a:pt x="1290" y="113"/>
                  </a:lnTo>
                  <a:lnTo>
                    <a:pt x="1298" y="113"/>
                  </a:lnTo>
                  <a:lnTo>
                    <a:pt x="1306" y="121"/>
                  </a:lnTo>
                  <a:lnTo>
                    <a:pt x="1314" y="121"/>
                  </a:lnTo>
                  <a:lnTo>
                    <a:pt x="1322" y="121"/>
                  </a:lnTo>
                  <a:lnTo>
                    <a:pt x="1330" y="121"/>
                  </a:lnTo>
                  <a:lnTo>
                    <a:pt x="1338" y="121"/>
                  </a:lnTo>
                  <a:lnTo>
                    <a:pt x="1346" y="129"/>
                  </a:lnTo>
                  <a:lnTo>
                    <a:pt x="1354" y="129"/>
                  </a:lnTo>
                  <a:lnTo>
                    <a:pt x="1362" y="129"/>
                  </a:lnTo>
                  <a:lnTo>
                    <a:pt x="1370" y="129"/>
                  </a:lnTo>
                  <a:lnTo>
                    <a:pt x="1378" y="137"/>
                  </a:lnTo>
                  <a:lnTo>
                    <a:pt x="1386" y="137"/>
                  </a:lnTo>
                  <a:lnTo>
                    <a:pt x="1394" y="137"/>
                  </a:lnTo>
                  <a:lnTo>
                    <a:pt x="1402" y="137"/>
                  </a:lnTo>
                  <a:lnTo>
                    <a:pt x="1410" y="137"/>
                  </a:lnTo>
                  <a:lnTo>
                    <a:pt x="1418" y="145"/>
                  </a:lnTo>
                  <a:lnTo>
                    <a:pt x="1426" y="145"/>
                  </a:lnTo>
                  <a:lnTo>
                    <a:pt x="1434" y="145"/>
                  </a:lnTo>
                  <a:lnTo>
                    <a:pt x="1442" y="145"/>
                  </a:lnTo>
                  <a:lnTo>
                    <a:pt x="1450" y="153"/>
                  </a:lnTo>
                  <a:lnTo>
                    <a:pt x="1458" y="153"/>
                  </a:lnTo>
                  <a:lnTo>
                    <a:pt x="1466" y="153"/>
                  </a:lnTo>
                  <a:lnTo>
                    <a:pt x="1474" y="153"/>
                  </a:lnTo>
                  <a:lnTo>
                    <a:pt x="1482" y="161"/>
                  </a:lnTo>
                  <a:lnTo>
                    <a:pt x="1490" y="161"/>
                  </a:lnTo>
                  <a:lnTo>
                    <a:pt x="1498" y="161"/>
                  </a:lnTo>
                  <a:lnTo>
                    <a:pt x="1506" y="161"/>
                  </a:lnTo>
                  <a:lnTo>
                    <a:pt x="1514" y="161"/>
                  </a:lnTo>
                  <a:lnTo>
                    <a:pt x="1522" y="169"/>
                  </a:lnTo>
                  <a:lnTo>
                    <a:pt x="1530" y="169"/>
                  </a:lnTo>
                  <a:lnTo>
                    <a:pt x="1538" y="169"/>
                  </a:lnTo>
                  <a:lnTo>
                    <a:pt x="1546" y="169"/>
                  </a:lnTo>
                  <a:lnTo>
                    <a:pt x="1554" y="177"/>
                  </a:lnTo>
                  <a:lnTo>
                    <a:pt x="1562" y="177"/>
                  </a:lnTo>
                </a:path>
              </a:pathLst>
            </a:custGeom>
            <a:noFill/>
            <a:ln w="16" cap="flat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341" name="Freeform 125"/>
            <p:cNvSpPr>
              <a:spLocks/>
            </p:cNvSpPr>
            <p:nvPr/>
          </p:nvSpPr>
          <p:spPr bwMode="auto">
            <a:xfrm>
              <a:off x="2880" y="2726"/>
              <a:ext cx="1570" cy="56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4" y="8"/>
                </a:cxn>
                <a:cxn ang="0">
                  <a:pos x="40" y="8"/>
                </a:cxn>
                <a:cxn ang="0">
                  <a:pos x="56" y="16"/>
                </a:cxn>
                <a:cxn ang="0">
                  <a:pos x="72" y="16"/>
                </a:cxn>
                <a:cxn ang="0">
                  <a:pos x="88" y="24"/>
                </a:cxn>
                <a:cxn ang="0">
                  <a:pos x="104" y="24"/>
                </a:cxn>
                <a:cxn ang="0">
                  <a:pos x="120" y="32"/>
                </a:cxn>
                <a:cxn ang="0">
                  <a:pos x="136" y="32"/>
                </a:cxn>
                <a:cxn ang="0">
                  <a:pos x="152" y="40"/>
                </a:cxn>
                <a:cxn ang="0">
                  <a:pos x="168" y="40"/>
                </a:cxn>
                <a:cxn ang="0">
                  <a:pos x="184" y="48"/>
                </a:cxn>
                <a:cxn ang="0">
                  <a:pos x="200" y="48"/>
                </a:cxn>
                <a:cxn ang="0">
                  <a:pos x="216" y="56"/>
                </a:cxn>
                <a:cxn ang="0">
                  <a:pos x="232" y="56"/>
                </a:cxn>
                <a:cxn ang="0">
                  <a:pos x="248" y="64"/>
                </a:cxn>
                <a:cxn ang="0">
                  <a:pos x="264" y="64"/>
                </a:cxn>
                <a:cxn ang="0">
                  <a:pos x="280" y="72"/>
                </a:cxn>
                <a:cxn ang="0">
                  <a:pos x="296" y="72"/>
                </a:cxn>
                <a:cxn ang="0">
                  <a:pos x="312" y="80"/>
                </a:cxn>
                <a:cxn ang="0">
                  <a:pos x="328" y="80"/>
                </a:cxn>
                <a:cxn ang="0">
                  <a:pos x="344" y="88"/>
                </a:cxn>
                <a:cxn ang="0">
                  <a:pos x="360" y="96"/>
                </a:cxn>
                <a:cxn ang="0">
                  <a:pos x="376" y="96"/>
                </a:cxn>
                <a:cxn ang="0">
                  <a:pos x="393" y="104"/>
                </a:cxn>
                <a:cxn ang="0">
                  <a:pos x="409" y="104"/>
                </a:cxn>
                <a:cxn ang="0">
                  <a:pos x="425" y="112"/>
                </a:cxn>
                <a:cxn ang="0">
                  <a:pos x="441" y="112"/>
                </a:cxn>
                <a:cxn ang="0">
                  <a:pos x="457" y="120"/>
                </a:cxn>
                <a:cxn ang="0">
                  <a:pos x="473" y="128"/>
                </a:cxn>
                <a:cxn ang="0">
                  <a:pos x="489" y="128"/>
                </a:cxn>
                <a:cxn ang="0">
                  <a:pos x="505" y="137"/>
                </a:cxn>
                <a:cxn ang="0">
                  <a:pos x="521" y="145"/>
                </a:cxn>
                <a:cxn ang="0">
                  <a:pos x="537" y="145"/>
                </a:cxn>
                <a:cxn ang="0">
                  <a:pos x="553" y="153"/>
                </a:cxn>
                <a:cxn ang="0">
                  <a:pos x="569" y="161"/>
                </a:cxn>
                <a:cxn ang="0">
                  <a:pos x="585" y="161"/>
                </a:cxn>
                <a:cxn ang="0">
                  <a:pos x="601" y="169"/>
                </a:cxn>
                <a:cxn ang="0">
                  <a:pos x="617" y="177"/>
                </a:cxn>
                <a:cxn ang="0">
                  <a:pos x="633" y="177"/>
                </a:cxn>
                <a:cxn ang="0">
                  <a:pos x="649" y="185"/>
                </a:cxn>
                <a:cxn ang="0">
                  <a:pos x="665" y="193"/>
                </a:cxn>
                <a:cxn ang="0">
                  <a:pos x="681" y="193"/>
                </a:cxn>
                <a:cxn ang="0">
                  <a:pos x="697" y="201"/>
                </a:cxn>
                <a:cxn ang="0">
                  <a:pos x="713" y="209"/>
                </a:cxn>
                <a:cxn ang="0">
                  <a:pos x="729" y="217"/>
                </a:cxn>
                <a:cxn ang="0">
                  <a:pos x="745" y="217"/>
                </a:cxn>
                <a:cxn ang="0">
                  <a:pos x="761" y="225"/>
                </a:cxn>
                <a:cxn ang="0">
                  <a:pos x="777" y="233"/>
                </a:cxn>
                <a:cxn ang="0">
                  <a:pos x="793" y="241"/>
                </a:cxn>
                <a:cxn ang="0">
                  <a:pos x="809" y="249"/>
                </a:cxn>
                <a:cxn ang="0">
                  <a:pos x="825" y="257"/>
                </a:cxn>
                <a:cxn ang="0">
                  <a:pos x="841" y="257"/>
                </a:cxn>
                <a:cxn ang="0">
                  <a:pos x="857" y="265"/>
                </a:cxn>
                <a:cxn ang="0">
                  <a:pos x="873" y="273"/>
                </a:cxn>
                <a:cxn ang="0">
                  <a:pos x="897" y="321"/>
                </a:cxn>
                <a:cxn ang="0">
                  <a:pos x="1186" y="281"/>
                </a:cxn>
                <a:cxn ang="0">
                  <a:pos x="1258" y="193"/>
                </a:cxn>
                <a:cxn ang="0">
                  <a:pos x="1346" y="112"/>
                </a:cxn>
                <a:cxn ang="0">
                  <a:pos x="1402" y="88"/>
                </a:cxn>
                <a:cxn ang="0">
                  <a:pos x="1490" y="225"/>
                </a:cxn>
                <a:cxn ang="0">
                  <a:pos x="1546" y="369"/>
                </a:cxn>
                <a:cxn ang="0">
                  <a:pos x="1570" y="514"/>
                </a:cxn>
              </a:cxnLst>
              <a:rect l="0" t="0" r="r" b="b"/>
              <a:pathLst>
                <a:path w="1570" h="562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8" y="24"/>
                  </a:lnTo>
                  <a:lnTo>
                    <a:pt x="96" y="24"/>
                  </a:lnTo>
                  <a:lnTo>
                    <a:pt x="104" y="24"/>
                  </a:lnTo>
                  <a:lnTo>
                    <a:pt x="112" y="24"/>
                  </a:lnTo>
                  <a:lnTo>
                    <a:pt x="120" y="32"/>
                  </a:lnTo>
                  <a:lnTo>
                    <a:pt x="128" y="32"/>
                  </a:lnTo>
                  <a:lnTo>
                    <a:pt x="136" y="32"/>
                  </a:lnTo>
                  <a:lnTo>
                    <a:pt x="144" y="32"/>
                  </a:lnTo>
                  <a:lnTo>
                    <a:pt x="152" y="40"/>
                  </a:lnTo>
                  <a:lnTo>
                    <a:pt x="160" y="40"/>
                  </a:lnTo>
                  <a:lnTo>
                    <a:pt x="168" y="40"/>
                  </a:lnTo>
                  <a:lnTo>
                    <a:pt x="176" y="40"/>
                  </a:lnTo>
                  <a:lnTo>
                    <a:pt x="184" y="48"/>
                  </a:lnTo>
                  <a:lnTo>
                    <a:pt x="192" y="48"/>
                  </a:lnTo>
                  <a:lnTo>
                    <a:pt x="200" y="48"/>
                  </a:lnTo>
                  <a:lnTo>
                    <a:pt x="208" y="48"/>
                  </a:lnTo>
                  <a:lnTo>
                    <a:pt x="216" y="56"/>
                  </a:lnTo>
                  <a:lnTo>
                    <a:pt x="224" y="56"/>
                  </a:lnTo>
                  <a:lnTo>
                    <a:pt x="232" y="56"/>
                  </a:lnTo>
                  <a:lnTo>
                    <a:pt x="240" y="56"/>
                  </a:lnTo>
                  <a:lnTo>
                    <a:pt x="248" y="64"/>
                  </a:lnTo>
                  <a:lnTo>
                    <a:pt x="256" y="64"/>
                  </a:lnTo>
                  <a:lnTo>
                    <a:pt x="264" y="64"/>
                  </a:lnTo>
                  <a:lnTo>
                    <a:pt x="272" y="64"/>
                  </a:lnTo>
                  <a:lnTo>
                    <a:pt x="280" y="72"/>
                  </a:lnTo>
                  <a:lnTo>
                    <a:pt x="288" y="72"/>
                  </a:lnTo>
                  <a:lnTo>
                    <a:pt x="296" y="72"/>
                  </a:lnTo>
                  <a:lnTo>
                    <a:pt x="304" y="80"/>
                  </a:lnTo>
                  <a:lnTo>
                    <a:pt x="312" y="80"/>
                  </a:lnTo>
                  <a:lnTo>
                    <a:pt x="320" y="80"/>
                  </a:lnTo>
                  <a:lnTo>
                    <a:pt x="328" y="80"/>
                  </a:lnTo>
                  <a:lnTo>
                    <a:pt x="336" y="88"/>
                  </a:lnTo>
                  <a:lnTo>
                    <a:pt x="344" y="88"/>
                  </a:lnTo>
                  <a:lnTo>
                    <a:pt x="352" y="88"/>
                  </a:lnTo>
                  <a:lnTo>
                    <a:pt x="360" y="96"/>
                  </a:lnTo>
                  <a:lnTo>
                    <a:pt x="368" y="96"/>
                  </a:lnTo>
                  <a:lnTo>
                    <a:pt x="376" y="96"/>
                  </a:lnTo>
                  <a:lnTo>
                    <a:pt x="385" y="96"/>
                  </a:lnTo>
                  <a:lnTo>
                    <a:pt x="393" y="104"/>
                  </a:lnTo>
                  <a:lnTo>
                    <a:pt x="401" y="104"/>
                  </a:lnTo>
                  <a:lnTo>
                    <a:pt x="409" y="104"/>
                  </a:lnTo>
                  <a:lnTo>
                    <a:pt x="417" y="112"/>
                  </a:lnTo>
                  <a:lnTo>
                    <a:pt x="425" y="112"/>
                  </a:lnTo>
                  <a:lnTo>
                    <a:pt x="433" y="112"/>
                  </a:lnTo>
                  <a:lnTo>
                    <a:pt x="441" y="112"/>
                  </a:lnTo>
                  <a:lnTo>
                    <a:pt x="449" y="120"/>
                  </a:lnTo>
                  <a:lnTo>
                    <a:pt x="457" y="120"/>
                  </a:lnTo>
                  <a:lnTo>
                    <a:pt x="465" y="120"/>
                  </a:lnTo>
                  <a:lnTo>
                    <a:pt x="473" y="128"/>
                  </a:lnTo>
                  <a:lnTo>
                    <a:pt x="481" y="128"/>
                  </a:lnTo>
                  <a:lnTo>
                    <a:pt x="489" y="128"/>
                  </a:lnTo>
                  <a:lnTo>
                    <a:pt x="497" y="137"/>
                  </a:lnTo>
                  <a:lnTo>
                    <a:pt x="505" y="137"/>
                  </a:lnTo>
                  <a:lnTo>
                    <a:pt x="513" y="137"/>
                  </a:lnTo>
                  <a:lnTo>
                    <a:pt x="521" y="145"/>
                  </a:lnTo>
                  <a:lnTo>
                    <a:pt x="529" y="145"/>
                  </a:lnTo>
                  <a:lnTo>
                    <a:pt x="537" y="145"/>
                  </a:lnTo>
                  <a:lnTo>
                    <a:pt x="545" y="153"/>
                  </a:lnTo>
                  <a:lnTo>
                    <a:pt x="553" y="153"/>
                  </a:lnTo>
                  <a:lnTo>
                    <a:pt x="561" y="153"/>
                  </a:lnTo>
                  <a:lnTo>
                    <a:pt x="569" y="161"/>
                  </a:lnTo>
                  <a:lnTo>
                    <a:pt x="577" y="161"/>
                  </a:lnTo>
                  <a:lnTo>
                    <a:pt x="585" y="161"/>
                  </a:lnTo>
                  <a:lnTo>
                    <a:pt x="593" y="169"/>
                  </a:lnTo>
                  <a:lnTo>
                    <a:pt x="601" y="169"/>
                  </a:lnTo>
                  <a:lnTo>
                    <a:pt x="609" y="169"/>
                  </a:lnTo>
                  <a:lnTo>
                    <a:pt x="617" y="177"/>
                  </a:lnTo>
                  <a:lnTo>
                    <a:pt x="625" y="177"/>
                  </a:lnTo>
                  <a:lnTo>
                    <a:pt x="633" y="177"/>
                  </a:lnTo>
                  <a:lnTo>
                    <a:pt x="641" y="185"/>
                  </a:lnTo>
                  <a:lnTo>
                    <a:pt x="649" y="185"/>
                  </a:lnTo>
                  <a:lnTo>
                    <a:pt x="657" y="185"/>
                  </a:lnTo>
                  <a:lnTo>
                    <a:pt x="665" y="193"/>
                  </a:lnTo>
                  <a:lnTo>
                    <a:pt x="673" y="193"/>
                  </a:lnTo>
                  <a:lnTo>
                    <a:pt x="681" y="193"/>
                  </a:lnTo>
                  <a:lnTo>
                    <a:pt x="689" y="201"/>
                  </a:lnTo>
                  <a:lnTo>
                    <a:pt x="697" y="201"/>
                  </a:lnTo>
                  <a:lnTo>
                    <a:pt x="705" y="209"/>
                  </a:lnTo>
                  <a:lnTo>
                    <a:pt x="713" y="209"/>
                  </a:lnTo>
                  <a:lnTo>
                    <a:pt x="721" y="209"/>
                  </a:lnTo>
                  <a:lnTo>
                    <a:pt x="729" y="217"/>
                  </a:lnTo>
                  <a:lnTo>
                    <a:pt x="737" y="217"/>
                  </a:lnTo>
                  <a:lnTo>
                    <a:pt x="745" y="217"/>
                  </a:lnTo>
                  <a:lnTo>
                    <a:pt x="753" y="225"/>
                  </a:lnTo>
                  <a:lnTo>
                    <a:pt x="761" y="225"/>
                  </a:lnTo>
                  <a:lnTo>
                    <a:pt x="769" y="233"/>
                  </a:lnTo>
                  <a:lnTo>
                    <a:pt x="777" y="233"/>
                  </a:lnTo>
                  <a:lnTo>
                    <a:pt x="785" y="241"/>
                  </a:lnTo>
                  <a:lnTo>
                    <a:pt x="793" y="241"/>
                  </a:lnTo>
                  <a:lnTo>
                    <a:pt x="801" y="241"/>
                  </a:lnTo>
                  <a:lnTo>
                    <a:pt x="809" y="249"/>
                  </a:lnTo>
                  <a:lnTo>
                    <a:pt x="817" y="249"/>
                  </a:lnTo>
                  <a:lnTo>
                    <a:pt x="825" y="257"/>
                  </a:lnTo>
                  <a:lnTo>
                    <a:pt x="833" y="257"/>
                  </a:lnTo>
                  <a:lnTo>
                    <a:pt x="841" y="257"/>
                  </a:lnTo>
                  <a:lnTo>
                    <a:pt x="849" y="265"/>
                  </a:lnTo>
                  <a:lnTo>
                    <a:pt x="857" y="265"/>
                  </a:lnTo>
                  <a:lnTo>
                    <a:pt x="865" y="273"/>
                  </a:lnTo>
                  <a:lnTo>
                    <a:pt x="873" y="273"/>
                  </a:lnTo>
                  <a:lnTo>
                    <a:pt x="881" y="273"/>
                  </a:lnTo>
                  <a:lnTo>
                    <a:pt x="897" y="321"/>
                  </a:lnTo>
                  <a:lnTo>
                    <a:pt x="1162" y="321"/>
                  </a:lnTo>
                  <a:lnTo>
                    <a:pt x="1186" y="281"/>
                  </a:lnTo>
                  <a:lnTo>
                    <a:pt x="1226" y="233"/>
                  </a:lnTo>
                  <a:lnTo>
                    <a:pt x="1258" y="193"/>
                  </a:lnTo>
                  <a:lnTo>
                    <a:pt x="1298" y="153"/>
                  </a:lnTo>
                  <a:lnTo>
                    <a:pt x="1346" y="112"/>
                  </a:lnTo>
                  <a:lnTo>
                    <a:pt x="1394" y="72"/>
                  </a:lnTo>
                  <a:lnTo>
                    <a:pt x="1402" y="88"/>
                  </a:lnTo>
                  <a:lnTo>
                    <a:pt x="1450" y="153"/>
                  </a:lnTo>
                  <a:lnTo>
                    <a:pt x="1490" y="225"/>
                  </a:lnTo>
                  <a:lnTo>
                    <a:pt x="1522" y="297"/>
                  </a:lnTo>
                  <a:lnTo>
                    <a:pt x="1546" y="369"/>
                  </a:lnTo>
                  <a:lnTo>
                    <a:pt x="1562" y="442"/>
                  </a:lnTo>
                  <a:lnTo>
                    <a:pt x="1570" y="514"/>
                  </a:lnTo>
                  <a:lnTo>
                    <a:pt x="1570" y="562"/>
                  </a:lnTo>
                </a:path>
              </a:pathLst>
            </a:custGeom>
            <a:noFill/>
            <a:ln w="16" cap="flat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342" name="Rectangle 126"/>
            <p:cNvSpPr>
              <a:spLocks noChangeArrowheads="1"/>
            </p:cNvSpPr>
            <p:nvPr/>
          </p:nvSpPr>
          <p:spPr bwMode="auto">
            <a:xfrm>
              <a:off x="2487" y="3449"/>
              <a:ext cx="897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Position /m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343" name="Rectangle 127"/>
            <p:cNvSpPr>
              <a:spLocks noChangeArrowheads="1"/>
            </p:cNvSpPr>
            <p:nvPr/>
          </p:nvSpPr>
          <p:spPr bwMode="auto">
            <a:xfrm rot="16200000">
              <a:off x="568" y="2674"/>
              <a:ext cx="969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Speed /km/h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344" name="Freeform 128"/>
            <p:cNvSpPr>
              <a:spLocks/>
            </p:cNvSpPr>
            <p:nvPr/>
          </p:nvSpPr>
          <p:spPr bwMode="auto">
            <a:xfrm>
              <a:off x="1318" y="2493"/>
              <a:ext cx="3132" cy="795"/>
            </a:xfrm>
            <a:custGeom>
              <a:avLst/>
              <a:gdLst/>
              <a:ahLst/>
              <a:cxnLst>
                <a:cxn ang="0">
                  <a:pos x="0" y="795"/>
                </a:cxn>
                <a:cxn ang="0">
                  <a:pos x="0" y="747"/>
                </a:cxn>
                <a:cxn ang="0">
                  <a:pos x="8" y="707"/>
                </a:cxn>
                <a:cxn ang="0">
                  <a:pos x="16" y="667"/>
                </a:cxn>
                <a:cxn ang="0">
                  <a:pos x="32" y="618"/>
                </a:cxn>
                <a:cxn ang="0">
                  <a:pos x="56" y="578"/>
                </a:cxn>
                <a:cxn ang="0">
                  <a:pos x="80" y="538"/>
                </a:cxn>
                <a:cxn ang="0">
                  <a:pos x="112" y="490"/>
                </a:cxn>
                <a:cxn ang="0">
                  <a:pos x="144" y="450"/>
                </a:cxn>
                <a:cxn ang="0">
                  <a:pos x="184" y="410"/>
                </a:cxn>
                <a:cxn ang="0">
                  <a:pos x="224" y="370"/>
                </a:cxn>
                <a:cxn ang="0">
                  <a:pos x="272" y="321"/>
                </a:cxn>
                <a:cxn ang="0">
                  <a:pos x="328" y="281"/>
                </a:cxn>
                <a:cxn ang="0">
                  <a:pos x="384" y="241"/>
                </a:cxn>
                <a:cxn ang="0">
                  <a:pos x="448" y="201"/>
                </a:cxn>
                <a:cxn ang="0">
                  <a:pos x="512" y="153"/>
                </a:cxn>
                <a:cxn ang="0">
                  <a:pos x="584" y="113"/>
                </a:cxn>
                <a:cxn ang="0">
                  <a:pos x="657" y="72"/>
                </a:cxn>
                <a:cxn ang="0">
                  <a:pos x="737" y="24"/>
                </a:cxn>
                <a:cxn ang="0">
                  <a:pos x="793" y="0"/>
                </a:cxn>
                <a:cxn ang="0">
                  <a:pos x="2027" y="0"/>
                </a:cxn>
                <a:cxn ang="0">
                  <a:pos x="2107" y="72"/>
                </a:cxn>
                <a:cxn ang="0">
                  <a:pos x="2187" y="145"/>
                </a:cxn>
                <a:cxn ang="0">
                  <a:pos x="2251" y="217"/>
                </a:cxn>
                <a:cxn ang="0">
                  <a:pos x="2307" y="289"/>
                </a:cxn>
                <a:cxn ang="0">
                  <a:pos x="2363" y="361"/>
                </a:cxn>
                <a:cxn ang="0">
                  <a:pos x="2403" y="426"/>
                </a:cxn>
                <a:cxn ang="0">
                  <a:pos x="2435" y="498"/>
                </a:cxn>
                <a:cxn ang="0">
                  <a:pos x="2459" y="554"/>
                </a:cxn>
                <a:cxn ang="0">
                  <a:pos x="2724" y="554"/>
                </a:cxn>
                <a:cxn ang="0">
                  <a:pos x="2748" y="514"/>
                </a:cxn>
                <a:cxn ang="0">
                  <a:pos x="2788" y="466"/>
                </a:cxn>
                <a:cxn ang="0">
                  <a:pos x="2820" y="426"/>
                </a:cxn>
                <a:cxn ang="0">
                  <a:pos x="2860" y="386"/>
                </a:cxn>
                <a:cxn ang="0">
                  <a:pos x="2908" y="345"/>
                </a:cxn>
                <a:cxn ang="0">
                  <a:pos x="2956" y="305"/>
                </a:cxn>
                <a:cxn ang="0">
                  <a:pos x="2964" y="321"/>
                </a:cxn>
                <a:cxn ang="0">
                  <a:pos x="3012" y="386"/>
                </a:cxn>
                <a:cxn ang="0">
                  <a:pos x="3052" y="458"/>
                </a:cxn>
                <a:cxn ang="0">
                  <a:pos x="3084" y="530"/>
                </a:cxn>
                <a:cxn ang="0">
                  <a:pos x="3108" y="602"/>
                </a:cxn>
                <a:cxn ang="0">
                  <a:pos x="3124" y="675"/>
                </a:cxn>
                <a:cxn ang="0">
                  <a:pos x="3132" y="747"/>
                </a:cxn>
                <a:cxn ang="0">
                  <a:pos x="3132" y="795"/>
                </a:cxn>
              </a:cxnLst>
              <a:rect l="0" t="0" r="r" b="b"/>
              <a:pathLst>
                <a:path w="3132" h="795">
                  <a:moveTo>
                    <a:pt x="0" y="795"/>
                  </a:moveTo>
                  <a:lnTo>
                    <a:pt x="0" y="747"/>
                  </a:lnTo>
                  <a:lnTo>
                    <a:pt x="8" y="707"/>
                  </a:lnTo>
                  <a:lnTo>
                    <a:pt x="16" y="667"/>
                  </a:lnTo>
                  <a:lnTo>
                    <a:pt x="32" y="618"/>
                  </a:lnTo>
                  <a:lnTo>
                    <a:pt x="56" y="578"/>
                  </a:lnTo>
                  <a:lnTo>
                    <a:pt x="80" y="538"/>
                  </a:lnTo>
                  <a:lnTo>
                    <a:pt x="112" y="490"/>
                  </a:lnTo>
                  <a:lnTo>
                    <a:pt x="144" y="450"/>
                  </a:lnTo>
                  <a:lnTo>
                    <a:pt x="184" y="410"/>
                  </a:lnTo>
                  <a:lnTo>
                    <a:pt x="224" y="370"/>
                  </a:lnTo>
                  <a:lnTo>
                    <a:pt x="272" y="321"/>
                  </a:lnTo>
                  <a:lnTo>
                    <a:pt x="328" y="281"/>
                  </a:lnTo>
                  <a:lnTo>
                    <a:pt x="384" y="241"/>
                  </a:lnTo>
                  <a:lnTo>
                    <a:pt x="448" y="201"/>
                  </a:lnTo>
                  <a:lnTo>
                    <a:pt x="512" y="153"/>
                  </a:lnTo>
                  <a:lnTo>
                    <a:pt x="584" y="113"/>
                  </a:lnTo>
                  <a:lnTo>
                    <a:pt x="657" y="72"/>
                  </a:lnTo>
                  <a:lnTo>
                    <a:pt x="737" y="24"/>
                  </a:lnTo>
                  <a:lnTo>
                    <a:pt x="793" y="0"/>
                  </a:lnTo>
                  <a:lnTo>
                    <a:pt x="2027" y="0"/>
                  </a:lnTo>
                  <a:lnTo>
                    <a:pt x="2107" y="72"/>
                  </a:lnTo>
                  <a:lnTo>
                    <a:pt x="2187" y="145"/>
                  </a:lnTo>
                  <a:lnTo>
                    <a:pt x="2251" y="217"/>
                  </a:lnTo>
                  <a:lnTo>
                    <a:pt x="2307" y="289"/>
                  </a:lnTo>
                  <a:lnTo>
                    <a:pt x="2363" y="361"/>
                  </a:lnTo>
                  <a:lnTo>
                    <a:pt x="2403" y="426"/>
                  </a:lnTo>
                  <a:lnTo>
                    <a:pt x="2435" y="498"/>
                  </a:lnTo>
                  <a:lnTo>
                    <a:pt x="2459" y="554"/>
                  </a:lnTo>
                  <a:lnTo>
                    <a:pt x="2724" y="554"/>
                  </a:lnTo>
                  <a:lnTo>
                    <a:pt x="2748" y="514"/>
                  </a:lnTo>
                  <a:lnTo>
                    <a:pt x="2788" y="466"/>
                  </a:lnTo>
                  <a:lnTo>
                    <a:pt x="2820" y="426"/>
                  </a:lnTo>
                  <a:lnTo>
                    <a:pt x="2860" y="386"/>
                  </a:lnTo>
                  <a:lnTo>
                    <a:pt x="2908" y="345"/>
                  </a:lnTo>
                  <a:lnTo>
                    <a:pt x="2956" y="305"/>
                  </a:lnTo>
                  <a:lnTo>
                    <a:pt x="2964" y="321"/>
                  </a:lnTo>
                  <a:lnTo>
                    <a:pt x="3012" y="386"/>
                  </a:lnTo>
                  <a:lnTo>
                    <a:pt x="3052" y="458"/>
                  </a:lnTo>
                  <a:lnTo>
                    <a:pt x="3084" y="530"/>
                  </a:lnTo>
                  <a:lnTo>
                    <a:pt x="3108" y="602"/>
                  </a:lnTo>
                  <a:lnTo>
                    <a:pt x="3124" y="675"/>
                  </a:lnTo>
                  <a:lnTo>
                    <a:pt x="3132" y="747"/>
                  </a:lnTo>
                  <a:lnTo>
                    <a:pt x="3132" y="795"/>
                  </a:lnTo>
                </a:path>
              </a:pathLst>
            </a:custGeom>
            <a:noFill/>
            <a:ln w="16" cap="flat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345" name="Freeform 129"/>
            <p:cNvSpPr>
              <a:spLocks/>
            </p:cNvSpPr>
            <p:nvPr/>
          </p:nvSpPr>
          <p:spPr bwMode="auto">
            <a:xfrm>
              <a:off x="1318" y="2798"/>
              <a:ext cx="3132" cy="490"/>
            </a:xfrm>
            <a:custGeom>
              <a:avLst/>
              <a:gdLst/>
              <a:ahLst/>
              <a:cxnLst>
                <a:cxn ang="0">
                  <a:pos x="0" y="490"/>
                </a:cxn>
                <a:cxn ang="0">
                  <a:pos x="0" y="442"/>
                </a:cxn>
                <a:cxn ang="0">
                  <a:pos x="8" y="402"/>
                </a:cxn>
                <a:cxn ang="0">
                  <a:pos x="16" y="362"/>
                </a:cxn>
                <a:cxn ang="0">
                  <a:pos x="32" y="313"/>
                </a:cxn>
                <a:cxn ang="0">
                  <a:pos x="56" y="273"/>
                </a:cxn>
                <a:cxn ang="0">
                  <a:pos x="64" y="249"/>
                </a:cxn>
                <a:cxn ang="0">
                  <a:pos x="96" y="209"/>
                </a:cxn>
                <a:cxn ang="0">
                  <a:pos x="128" y="161"/>
                </a:cxn>
                <a:cxn ang="0">
                  <a:pos x="152" y="137"/>
                </a:cxn>
                <a:cxn ang="0">
                  <a:pos x="2219" y="137"/>
                </a:cxn>
                <a:cxn ang="0">
                  <a:pos x="2227" y="137"/>
                </a:cxn>
                <a:cxn ang="0">
                  <a:pos x="2235" y="137"/>
                </a:cxn>
                <a:cxn ang="0">
                  <a:pos x="2243" y="145"/>
                </a:cxn>
                <a:cxn ang="0">
                  <a:pos x="2251" y="145"/>
                </a:cxn>
                <a:cxn ang="0">
                  <a:pos x="2259" y="145"/>
                </a:cxn>
                <a:cxn ang="0">
                  <a:pos x="2267" y="153"/>
                </a:cxn>
                <a:cxn ang="0">
                  <a:pos x="2275" y="153"/>
                </a:cxn>
                <a:cxn ang="0">
                  <a:pos x="2283" y="161"/>
                </a:cxn>
                <a:cxn ang="0">
                  <a:pos x="2291" y="161"/>
                </a:cxn>
                <a:cxn ang="0">
                  <a:pos x="2299" y="169"/>
                </a:cxn>
                <a:cxn ang="0">
                  <a:pos x="2307" y="169"/>
                </a:cxn>
                <a:cxn ang="0">
                  <a:pos x="2315" y="169"/>
                </a:cxn>
                <a:cxn ang="0">
                  <a:pos x="2323" y="177"/>
                </a:cxn>
                <a:cxn ang="0">
                  <a:pos x="2331" y="177"/>
                </a:cxn>
                <a:cxn ang="0">
                  <a:pos x="2339" y="185"/>
                </a:cxn>
                <a:cxn ang="0">
                  <a:pos x="2347" y="185"/>
                </a:cxn>
                <a:cxn ang="0">
                  <a:pos x="2355" y="185"/>
                </a:cxn>
                <a:cxn ang="0">
                  <a:pos x="2363" y="193"/>
                </a:cxn>
                <a:cxn ang="0">
                  <a:pos x="2371" y="193"/>
                </a:cxn>
                <a:cxn ang="0">
                  <a:pos x="2379" y="201"/>
                </a:cxn>
                <a:cxn ang="0">
                  <a:pos x="2387" y="201"/>
                </a:cxn>
                <a:cxn ang="0">
                  <a:pos x="2395" y="209"/>
                </a:cxn>
                <a:cxn ang="0">
                  <a:pos x="2403" y="209"/>
                </a:cxn>
                <a:cxn ang="0">
                  <a:pos x="2411" y="217"/>
                </a:cxn>
                <a:cxn ang="0">
                  <a:pos x="2419" y="217"/>
                </a:cxn>
                <a:cxn ang="0">
                  <a:pos x="2427" y="225"/>
                </a:cxn>
                <a:cxn ang="0">
                  <a:pos x="2435" y="225"/>
                </a:cxn>
                <a:cxn ang="0">
                  <a:pos x="2443" y="233"/>
                </a:cxn>
                <a:cxn ang="0">
                  <a:pos x="2451" y="233"/>
                </a:cxn>
                <a:cxn ang="0">
                  <a:pos x="2459" y="249"/>
                </a:cxn>
                <a:cxn ang="0">
                  <a:pos x="2724" y="249"/>
                </a:cxn>
                <a:cxn ang="0">
                  <a:pos x="2748" y="209"/>
                </a:cxn>
                <a:cxn ang="0">
                  <a:pos x="2788" y="161"/>
                </a:cxn>
                <a:cxn ang="0">
                  <a:pos x="2820" y="121"/>
                </a:cxn>
                <a:cxn ang="0">
                  <a:pos x="2860" y="81"/>
                </a:cxn>
                <a:cxn ang="0">
                  <a:pos x="2908" y="40"/>
                </a:cxn>
                <a:cxn ang="0">
                  <a:pos x="2956" y="0"/>
                </a:cxn>
                <a:cxn ang="0">
                  <a:pos x="2964" y="16"/>
                </a:cxn>
                <a:cxn ang="0">
                  <a:pos x="3012" y="81"/>
                </a:cxn>
                <a:cxn ang="0">
                  <a:pos x="3052" y="153"/>
                </a:cxn>
                <a:cxn ang="0">
                  <a:pos x="3084" y="225"/>
                </a:cxn>
                <a:cxn ang="0">
                  <a:pos x="3108" y="297"/>
                </a:cxn>
                <a:cxn ang="0">
                  <a:pos x="3124" y="370"/>
                </a:cxn>
                <a:cxn ang="0">
                  <a:pos x="3132" y="442"/>
                </a:cxn>
                <a:cxn ang="0">
                  <a:pos x="3132" y="490"/>
                </a:cxn>
              </a:cxnLst>
              <a:rect l="0" t="0" r="r" b="b"/>
              <a:pathLst>
                <a:path w="3132" h="490">
                  <a:moveTo>
                    <a:pt x="0" y="490"/>
                  </a:moveTo>
                  <a:lnTo>
                    <a:pt x="0" y="442"/>
                  </a:lnTo>
                  <a:lnTo>
                    <a:pt x="8" y="402"/>
                  </a:lnTo>
                  <a:lnTo>
                    <a:pt x="16" y="362"/>
                  </a:lnTo>
                  <a:lnTo>
                    <a:pt x="32" y="313"/>
                  </a:lnTo>
                  <a:lnTo>
                    <a:pt x="56" y="273"/>
                  </a:lnTo>
                  <a:lnTo>
                    <a:pt x="64" y="249"/>
                  </a:lnTo>
                  <a:lnTo>
                    <a:pt x="96" y="209"/>
                  </a:lnTo>
                  <a:lnTo>
                    <a:pt x="128" y="161"/>
                  </a:lnTo>
                  <a:lnTo>
                    <a:pt x="152" y="137"/>
                  </a:lnTo>
                  <a:lnTo>
                    <a:pt x="2219" y="137"/>
                  </a:lnTo>
                  <a:lnTo>
                    <a:pt x="2227" y="137"/>
                  </a:lnTo>
                  <a:lnTo>
                    <a:pt x="2235" y="137"/>
                  </a:lnTo>
                  <a:lnTo>
                    <a:pt x="2243" y="145"/>
                  </a:lnTo>
                  <a:lnTo>
                    <a:pt x="2251" y="145"/>
                  </a:lnTo>
                  <a:lnTo>
                    <a:pt x="2259" y="145"/>
                  </a:lnTo>
                  <a:lnTo>
                    <a:pt x="2267" y="153"/>
                  </a:lnTo>
                  <a:lnTo>
                    <a:pt x="2275" y="153"/>
                  </a:lnTo>
                  <a:lnTo>
                    <a:pt x="2283" y="161"/>
                  </a:lnTo>
                  <a:lnTo>
                    <a:pt x="2291" y="161"/>
                  </a:lnTo>
                  <a:lnTo>
                    <a:pt x="2299" y="169"/>
                  </a:lnTo>
                  <a:lnTo>
                    <a:pt x="2307" y="169"/>
                  </a:lnTo>
                  <a:lnTo>
                    <a:pt x="2315" y="169"/>
                  </a:lnTo>
                  <a:lnTo>
                    <a:pt x="2323" y="177"/>
                  </a:lnTo>
                  <a:lnTo>
                    <a:pt x="2331" y="177"/>
                  </a:lnTo>
                  <a:lnTo>
                    <a:pt x="2339" y="185"/>
                  </a:lnTo>
                  <a:lnTo>
                    <a:pt x="2347" y="185"/>
                  </a:lnTo>
                  <a:lnTo>
                    <a:pt x="2355" y="185"/>
                  </a:lnTo>
                  <a:lnTo>
                    <a:pt x="2363" y="193"/>
                  </a:lnTo>
                  <a:lnTo>
                    <a:pt x="2371" y="193"/>
                  </a:lnTo>
                  <a:lnTo>
                    <a:pt x="2379" y="201"/>
                  </a:lnTo>
                  <a:lnTo>
                    <a:pt x="2387" y="201"/>
                  </a:lnTo>
                  <a:lnTo>
                    <a:pt x="2395" y="209"/>
                  </a:lnTo>
                  <a:lnTo>
                    <a:pt x="2403" y="209"/>
                  </a:lnTo>
                  <a:lnTo>
                    <a:pt x="2411" y="217"/>
                  </a:lnTo>
                  <a:lnTo>
                    <a:pt x="2419" y="217"/>
                  </a:lnTo>
                  <a:lnTo>
                    <a:pt x="2427" y="225"/>
                  </a:lnTo>
                  <a:lnTo>
                    <a:pt x="2435" y="225"/>
                  </a:lnTo>
                  <a:lnTo>
                    <a:pt x="2443" y="233"/>
                  </a:lnTo>
                  <a:lnTo>
                    <a:pt x="2451" y="233"/>
                  </a:lnTo>
                  <a:lnTo>
                    <a:pt x="2459" y="249"/>
                  </a:lnTo>
                  <a:lnTo>
                    <a:pt x="2724" y="249"/>
                  </a:lnTo>
                  <a:lnTo>
                    <a:pt x="2748" y="209"/>
                  </a:lnTo>
                  <a:lnTo>
                    <a:pt x="2788" y="161"/>
                  </a:lnTo>
                  <a:lnTo>
                    <a:pt x="2820" y="121"/>
                  </a:lnTo>
                  <a:lnTo>
                    <a:pt x="2860" y="81"/>
                  </a:lnTo>
                  <a:lnTo>
                    <a:pt x="2908" y="40"/>
                  </a:lnTo>
                  <a:lnTo>
                    <a:pt x="2956" y="0"/>
                  </a:lnTo>
                  <a:lnTo>
                    <a:pt x="2964" y="16"/>
                  </a:lnTo>
                  <a:lnTo>
                    <a:pt x="3012" y="81"/>
                  </a:lnTo>
                  <a:lnTo>
                    <a:pt x="3052" y="153"/>
                  </a:lnTo>
                  <a:lnTo>
                    <a:pt x="3084" y="225"/>
                  </a:lnTo>
                  <a:lnTo>
                    <a:pt x="3108" y="297"/>
                  </a:lnTo>
                  <a:lnTo>
                    <a:pt x="3124" y="370"/>
                  </a:lnTo>
                  <a:lnTo>
                    <a:pt x="3132" y="442"/>
                  </a:lnTo>
                  <a:lnTo>
                    <a:pt x="3132" y="490"/>
                  </a:lnTo>
                </a:path>
              </a:pathLst>
            </a:custGeom>
            <a:noFill/>
            <a:ln w="16" cap="flat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346" name="Freeform 130"/>
            <p:cNvSpPr>
              <a:spLocks/>
            </p:cNvSpPr>
            <p:nvPr/>
          </p:nvSpPr>
          <p:spPr bwMode="auto">
            <a:xfrm>
              <a:off x="1318" y="2766"/>
              <a:ext cx="3132" cy="522"/>
            </a:xfrm>
            <a:custGeom>
              <a:avLst/>
              <a:gdLst/>
              <a:ahLst/>
              <a:cxnLst>
                <a:cxn ang="0">
                  <a:pos x="0" y="474"/>
                </a:cxn>
                <a:cxn ang="0">
                  <a:pos x="16" y="394"/>
                </a:cxn>
                <a:cxn ang="0">
                  <a:pos x="56" y="305"/>
                </a:cxn>
                <a:cxn ang="0">
                  <a:pos x="96" y="241"/>
                </a:cxn>
                <a:cxn ang="0">
                  <a:pos x="168" y="153"/>
                </a:cxn>
                <a:cxn ang="0">
                  <a:pos x="256" y="72"/>
                </a:cxn>
                <a:cxn ang="0">
                  <a:pos x="336" y="0"/>
                </a:cxn>
                <a:cxn ang="0">
                  <a:pos x="1714" y="8"/>
                </a:cxn>
                <a:cxn ang="0">
                  <a:pos x="1730" y="8"/>
                </a:cxn>
                <a:cxn ang="0">
                  <a:pos x="1746" y="16"/>
                </a:cxn>
                <a:cxn ang="0">
                  <a:pos x="1762" y="16"/>
                </a:cxn>
                <a:cxn ang="0">
                  <a:pos x="1778" y="24"/>
                </a:cxn>
                <a:cxn ang="0">
                  <a:pos x="1794" y="24"/>
                </a:cxn>
                <a:cxn ang="0">
                  <a:pos x="1810" y="32"/>
                </a:cxn>
                <a:cxn ang="0">
                  <a:pos x="1826" y="32"/>
                </a:cxn>
                <a:cxn ang="0">
                  <a:pos x="1842" y="40"/>
                </a:cxn>
                <a:cxn ang="0">
                  <a:pos x="1858" y="48"/>
                </a:cxn>
                <a:cxn ang="0">
                  <a:pos x="1874" y="48"/>
                </a:cxn>
                <a:cxn ang="0">
                  <a:pos x="1890" y="56"/>
                </a:cxn>
                <a:cxn ang="0">
                  <a:pos x="1906" y="56"/>
                </a:cxn>
                <a:cxn ang="0">
                  <a:pos x="1922" y="64"/>
                </a:cxn>
                <a:cxn ang="0">
                  <a:pos x="1938" y="64"/>
                </a:cxn>
                <a:cxn ang="0">
                  <a:pos x="1955" y="72"/>
                </a:cxn>
                <a:cxn ang="0">
                  <a:pos x="1971" y="80"/>
                </a:cxn>
                <a:cxn ang="0">
                  <a:pos x="1987" y="80"/>
                </a:cxn>
                <a:cxn ang="0">
                  <a:pos x="2003" y="88"/>
                </a:cxn>
                <a:cxn ang="0">
                  <a:pos x="2019" y="88"/>
                </a:cxn>
                <a:cxn ang="0">
                  <a:pos x="2035" y="97"/>
                </a:cxn>
                <a:cxn ang="0">
                  <a:pos x="2051" y="105"/>
                </a:cxn>
                <a:cxn ang="0">
                  <a:pos x="2067" y="105"/>
                </a:cxn>
                <a:cxn ang="0">
                  <a:pos x="2083" y="113"/>
                </a:cxn>
                <a:cxn ang="0">
                  <a:pos x="2099" y="121"/>
                </a:cxn>
                <a:cxn ang="0">
                  <a:pos x="2115" y="121"/>
                </a:cxn>
                <a:cxn ang="0">
                  <a:pos x="2131" y="129"/>
                </a:cxn>
                <a:cxn ang="0">
                  <a:pos x="2147" y="137"/>
                </a:cxn>
                <a:cxn ang="0">
                  <a:pos x="2163" y="137"/>
                </a:cxn>
                <a:cxn ang="0">
                  <a:pos x="2179" y="145"/>
                </a:cxn>
                <a:cxn ang="0">
                  <a:pos x="2195" y="153"/>
                </a:cxn>
                <a:cxn ang="0">
                  <a:pos x="2211" y="161"/>
                </a:cxn>
                <a:cxn ang="0">
                  <a:pos x="2227" y="161"/>
                </a:cxn>
                <a:cxn ang="0">
                  <a:pos x="2243" y="169"/>
                </a:cxn>
                <a:cxn ang="0">
                  <a:pos x="2259" y="177"/>
                </a:cxn>
                <a:cxn ang="0">
                  <a:pos x="2275" y="185"/>
                </a:cxn>
                <a:cxn ang="0">
                  <a:pos x="2291" y="185"/>
                </a:cxn>
                <a:cxn ang="0">
                  <a:pos x="2307" y="193"/>
                </a:cxn>
                <a:cxn ang="0">
                  <a:pos x="2323" y="201"/>
                </a:cxn>
                <a:cxn ang="0">
                  <a:pos x="2339" y="209"/>
                </a:cxn>
                <a:cxn ang="0">
                  <a:pos x="2355" y="217"/>
                </a:cxn>
                <a:cxn ang="0">
                  <a:pos x="2371" y="225"/>
                </a:cxn>
                <a:cxn ang="0">
                  <a:pos x="2387" y="233"/>
                </a:cxn>
                <a:cxn ang="0">
                  <a:pos x="2403" y="241"/>
                </a:cxn>
                <a:cxn ang="0">
                  <a:pos x="2419" y="241"/>
                </a:cxn>
                <a:cxn ang="0">
                  <a:pos x="2435" y="249"/>
                </a:cxn>
                <a:cxn ang="0">
                  <a:pos x="2451" y="257"/>
                </a:cxn>
                <a:cxn ang="0">
                  <a:pos x="2724" y="281"/>
                </a:cxn>
                <a:cxn ang="0">
                  <a:pos x="2788" y="193"/>
                </a:cxn>
                <a:cxn ang="0">
                  <a:pos x="2860" y="113"/>
                </a:cxn>
                <a:cxn ang="0">
                  <a:pos x="2956" y="32"/>
                </a:cxn>
                <a:cxn ang="0">
                  <a:pos x="3012" y="113"/>
                </a:cxn>
                <a:cxn ang="0">
                  <a:pos x="3084" y="257"/>
                </a:cxn>
                <a:cxn ang="0">
                  <a:pos x="3124" y="402"/>
                </a:cxn>
                <a:cxn ang="0">
                  <a:pos x="3132" y="522"/>
                </a:cxn>
              </a:cxnLst>
              <a:rect l="0" t="0" r="r" b="b"/>
              <a:pathLst>
                <a:path w="3132" h="522">
                  <a:moveTo>
                    <a:pt x="0" y="522"/>
                  </a:moveTo>
                  <a:lnTo>
                    <a:pt x="0" y="474"/>
                  </a:lnTo>
                  <a:lnTo>
                    <a:pt x="8" y="434"/>
                  </a:lnTo>
                  <a:lnTo>
                    <a:pt x="16" y="394"/>
                  </a:lnTo>
                  <a:lnTo>
                    <a:pt x="32" y="345"/>
                  </a:lnTo>
                  <a:lnTo>
                    <a:pt x="56" y="305"/>
                  </a:lnTo>
                  <a:lnTo>
                    <a:pt x="64" y="281"/>
                  </a:lnTo>
                  <a:lnTo>
                    <a:pt x="96" y="241"/>
                  </a:lnTo>
                  <a:lnTo>
                    <a:pt x="128" y="193"/>
                  </a:lnTo>
                  <a:lnTo>
                    <a:pt x="168" y="153"/>
                  </a:lnTo>
                  <a:lnTo>
                    <a:pt x="208" y="113"/>
                  </a:lnTo>
                  <a:lnTo>
                    <a:pt x="256" y="72"/>
                  </a:lnTo>
                  <a:lnTo>
                    <a:pt x="304" y="24"/>
                  </a:lnTo>
                  <a:lnTo>
                    <a:pt x="336" y="0"/>
                  </a:lnTo>
                  <a:lnTo>
                    <a:pt x="1706" y="0"/>
                  </a:lnTo>
                  <a:lnTo>
                    <a:pt x="1714" y="8"/>
                  </a:lnTo>
                  <a:lnTo>
                    <a:pt x="1722" y="8"/>
                  </a:lnTo>
                  <a:lnTo>
                    <a:pt x="1730" y="8"/>
                  </a:lnTo>
                  <a:lnTo>
                    <a:pt x="1738" y="8"/>
                  </a:lnTo>
                  <a:lnTo>
                    <a:pt x="1746" y="16"/>
                  </a:lnTo>
                  <a:lnTo>
                    <a:pt x="1754" y="16"/>
                  </a:lnTo>
                  <a:lnTo>
                    <a:pt x="1762" y="16"/>
                  </a:lnTo>
                  <a:lnTo>
                    <a:pt x="1770" y="16"/>
                  </a:lnTo>
                  <a:lnTo>
                    <a:pt x="1778" y="24"/>
                  </a:lnTo>
                  <a:lnTo>
                    <a:pt x="1786" y="24"/>
                  </a:lnTo>
                  <a:lnTo>
                    <a:pt x="1794" y="24"/>
                  </a:lnTo>
                  <a:lnTo>
                    <a:pt x="1802" y="32"/>
                  </a:lnTo>
                  <a:lnTo>
                    <a:pt x="1810" y="32"/>
                  </a:lnTo>
                  <a:lnTo>
                    <a:pt x="1818" y="32"/>
                  </a:lnTo>
                  <a:lnTo>
                    <a:pt x="1826" y="32"/>
                  </a:lnTo>
                  <a:lnTo>
                    <a:pt x="1834" y="40"/>
                  </a:lnTo>
                  <a:lnTo>
                    <a:pt x="1842" y="40"/>
                  </a:lnTo>
                  <a:lnTo>
                    <a:pt x="1850" y="40"/>
                  </a:lnTo>
                  <a:lnTo>
                    <a:pt x="1858" y="48"/>
                  </a:lnTo>
                  <a:lnTo>
                    <a:pt x="1866" y="48"/>
                  </a:lnTo>
                  <a:lnTo>
                    <a:pt x="1874" y="48"/>
                  </a:lnTo>
                  <a:lnTo>
                    <a:pt x="1882" y="48"/>
                  </a:lnTo>
                  <a:lnTo>
                    <a:pt x="1890" y="56"/>
                  </a:lnTo>
                  <a:lnTo>
                    <a:pt x="1898" y="56"/>
                  </a:lnTo>
                  <a:lnTo>
                    <a:pt x="1906" y="56"/>
                  </a:lnTo>
                  <a:lnTo>
                    <a:pt x="1914" y="64"/>
                  </a:lnTo>
                  <a:lnTo>
                    <a:pt x="1922" y="64"/>
                  </a:lnTo>
                  <a:lnTo>
                    <a:pt x="1930" y="64"/>
                  </a:lnTo>
                  <a:lnTo>
                    <a:pt x="1938" y="64"/>
                  </a:lnTo>
                  <a:lnTo>
                    <a:pt x="1947" y="72"/>
                  </a:lnTo>
                  <a:lnTo>
                    <a:pt x="1955" y="72"/>
                  </a:lnTo>
                  <a:lnTo>
                    <a:pt x="1963" y="72"/>
                  </a:lnTo>
                  <a:lnTo>
                    <a:pt x="1971" y="80"/>
                  </a:lnTo>
                  <a:lnTo>
                    <a:pt x="1979" y="80"/>
                  </a:lnTo>
                  <a:lnTo>
                    <a:pt x="1987" y="80"/>
                  </a:lnTo>
                  <a:lnTo>
                    <a:pt x="1995" y="80"/>
                  </a:lnTo>
                  <a:lnTo>
                    <a:pt x="2003" y="88"/>
                  </a:lnTo>
                  <a:lnTo>
                    <a:pt x="2011" y="88"/>
                  </a:lnTo>
                  <a:lnTo>
                    <a:pt x="2019" y="88"/>
                  </a:lnTo>
                  <a:lnTo>
                    <a:pt x="2027" y="97"/>
                  </a:lnTo>
                  <a:lnTo>
                    <a:pt x="2035" y="97"/>
                  </a:lnTo>
                  <a:lnTo>
                    <a:pt x="2043" y="97"/>
                  </a:lnTo>
                  <a:lnTo>
                    <a:pt x="2051" y="105"/>
                  </a:lnTo>
                  <a:lnTo>
                    <a:pt x="2059" y="105"/>
                  </a:lnTo>
                  <a:lnTo>
                    <a:pt x="2067" y="105"/>
                  </a:lnTo>
                  <a:lnTo>
                    <a:pt x="2075" y="113"/>
                  </a:lnTo>
                  <a:lnTo>
                    <a:pt x="2083" y="113"/>
                  </a:lnTo>
                  <a:lnTo>
                    <a:pt x="2091" y="113"/>
                  </a:lnTo>
                  <a:lnTo>
                    <a:pt x="2099" y="121"/>
                  </a:lnTo>
                  <a:lnTo>
                    <a:pt x="2107" y="121"/>
                  </a:lnTo>
                  <a:lnTo>
                    <a:pt x="2115" y="121"/>
                  </a:lnTo>
                  <a:lnTo>
                    <a:pt x="2123" y="129"/>
                  </a:lnTo>
                  <a:lnTo>
                    <a:pt x="2131" y="129"/>
                  </a:lnTo>
                  <a:lnTo>
                    <a:pt x="2139" y="129"/>
                  </a:lnTo>
                  <a:lnTo>
                    <a:pt x="2147" y="137"/>
                  </a:lnTo>
                  <a:lnTo>
                    <a:pt x="2155" y="137"/>
                  </a:lnTo>
                  <a:lnTo>
                    <a:pt x="2163" y="137"/>
                  </a:lnTo>
                  <a:lnTo>
                    <a:pt x="2171" y="145"/>
                  </a:lnTo>
                  <a:lnTo>
                    <a:pt x="2179" y="145"/>
                  </a:lnTo>
                  <a:lnTo>
                    <a:pt x="2187" y="145"/>
                  </a:lnTo>
                  <a:lnTo>
                    <a:pt x="2195" y="153"/>
                  </a:lnTo>
                  <a:lnTo>
                    <a:pt x="2203" y="153"/>
                  </a:lnTo>
                  <a:lnTo>
                    <a:pt x="2211" y="161"/>
                  </a:lnTo>
                  <a:lnTo>
                    <a:pt x="2219" y="161"/>
                  </a:lnTo>
                  <a:lnTo>
                    <a:pt x="2227" y="161"/>
                  </a:lnTo>
                  <a:lnTo>
                    <a:pt x="2235" y="169"/>
                  </a:lnTo>
                  <a:lnTo>
                    <a:pt x="2243" y="169"/>
                  </a:lnTo>
                  <a:lnTo>
                    <a:pt x="2251" y="169"/>
                  </a:lnTo>
                  <a:lnTo>
                    <a:pt x="2259" y="177"/>
                  </a:lnTo>
                  <a:lnTo>
                    <a:pt x="2267" y="177"/>
                  </a:lnTo>
                  <a:lnTo>
                    <a:pt x="2275" y="185"/>
                  </a:lnTo>
                  <a:lnTo>
                    <a:pt x="2283" y="185"/>
                  </a:lnTo>
                  <a:lnTo>
                    <a:pt x="2291" y="185"/>
                  </a:lnTo>
                  <a:lnTo>
                    <a:pt x="2299" y="193"/>
                  </a:lnTo>
                  <a:lnTo>
                    <a:pt x="2307" y="193"/>
                  </a:lnTo>
                  <a:lnTo>
                    <a:pt x="2315" y="201"/>
                  </a:lnTo>
                  <a:lnTo>
                    <a:pt x="2323" y="201"/>
                  </a:lnTo>
                  <a:lnTo>
                    <a:pt x="2331" y="201"/>
                  </a:lnTo>
                  <a:lnTo>
                    <a:pt x="2339" y="209"/>
                  </a:lnTo>
                  <a:lnTo>
                    <a:pt x="2347" y="209"/>
                  </a:lnTo>
                  <a:lnTo>
                    <a:pt x="2355" y="217"/>
                  </a:lnTo>
                  <a:lnTo>
                    <a:pt x="2363" y="217"/>
                  </a:lnTo>
                  <a:lnTo>
                    <a:pt x="2371" y="225"/>
                  </a:lnTo>
                  <a:lnTo>
                    <a:pt x="2379" y="225"/>
                  </a:lnTo>
                  <a:lnTo>
                    <a:pt x="2387" y="233"/>
                  </a:lnTo>
                  <a:lnTo>
                    <a:pt x="2395" y="233"/>
                  </a:lnTo>
                  <a:lnTo>
                    <a:pt x="2403" y="241"/>
                  </a:lnTo>
                  <a:lnTo>
                    <a:pt x="2411" y="241"/>
                  </a:lnTo>
                  <a:lnTo>
                    <a:pt x="2419" y="241"/>
                  </a:lnTo>
                  <a:lnTo>
                    <a:pt x="2427" y="249"/>
                  </a:lnTo>
                  <a:lnTo>
                    <a:pt x="2435" y="249"/>
                  </a:lnTo>
                  <a:lnTo>
                    <a:pt x="2443" y="257"/>
                  </a:lnTo>
                  <a:lnTo>
                    <a:pt x="2451" y="257"/>
                  </a:lnTo>
                  <a:lnTo>
                    <a:pt x="2459" y="281"/>
                  </a:lnTo>
                  <a:lnTo>
                    <a:pt x="2724" y="281"/>
                  </a:lnTo>
                  <a:lnTo>
                    <a:pt x="2748" y="241"/>
                  </a:lnTo>
                  <a:lnTo>
                    <a:pt x="2788" y="193"/>
                  </a:lnTo>
                  <a:lnTo>
                    <a:pt x="2820" y="153"/>
                  </a:lnTo>
                  <a:lnTo>
                    <a:pt x="2860" y="113"/>
                  </a:lnTo>
                  <a:lnTo>
                    <a:pt x="2908" y="72"/>
                  </a:lnTo>
                  <a:lnTo>
                    <a:pt x="2956" y="32"/>
                  </a:lnTo>
                  <a:lnTo>
                    <a:pt x="2964" y="48"/>
                  </a:lnTo>
                  <a:lnTo>
                    <a:pt x="3012" y="113"/>
                  </a:lnTo>
                  <a:lnTo>
                    <a:pt x="3052" y="185"/>
                  </a:lnTo>
                  <a:lnTo>
                    <a:pt x="3084" y="257"/>
                  </a:lnTo>
                  <a:lnTo>
                    <a:pt x="3108" y="329"/>
                  </a:lnTo>
                  <a:lnTo>
                    <a:pt x="3124" y="402"/>
                  </a:lnTo>
                  <a:lnTo>
                    <a:pt x="3132" y="474"/>
                  </a:lnTo>
                  <a:lnTo>
                    <a:pt x="3132" y="522"/>
                  </a:lnTo>
                </a:path>
              </a:pathLst>
            </a:custGeom>
            <a:noFill/>
            <a:ln w="16" cap="flat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347" name="Freeform 131"/>
            <p:cNvSpPr>
              <a:spLocks/>
            </p:cNvSpPr>
            <p:nvPr/>
          </p:nvSpPr>
          <p:spPr bwMode="auto">
            <a:xfrm>
              <a:off x="1318" y="2798"/>
              <a:ext cx="3132" cy="490"/>
            </a:xfrm>
            <a:custGeom>
              <a:avLst/>
              <a:gdLst/>
              <a:ahLst/>
              <a:cxnLst>
                <a:cxn ang="0">
                  <a:pos x="0" y="442"/>
                </a:cxn>
                <a:cxn ang="0">
                  <a:pos x="16" y="362"/>
                </a:cxn>
                <a:cxn ang="0">
                  <a:pos x="56" y="273"/>
                </a:cxn>
                <a:cxn ang="0">
                  <a:pos x="96" y="209"/>
                </a:cxn>
                <a:cxn ang="0">
                  <a:pos x="168" y="121"/>
                </a:cxn>
                <a:cxn ang="0">
                  <a:pos x="248" y="48"/>
                </a:cxn>
                <a:cxn ang="0">
                  <a:pos x="1963" y="48"/>
                </a:cxn>
                <a:cxn ang="0">
                  <a:pos x="1979" y="48"/>
                </a:cxn>
                <a:cxn ang="0">
                  <a:pos x="1995" y="56"/>
                </a:cxn>
                <a:cxn ang="0">
                  <a:pos x="2011" y="65"/>
                </a:cxn>
                <a:cxn ang="0">
                  <a:pos x="2027" y="65"/>
                </a:cxn>
                <a:cxn ang="0">
                  <a:pos x="2043" y="73"/>
                </a:cxn>
                <a:cxn ang="0">
                  <a:pos x="2059" y="81"/>
                </a:cxn>
                <a:cxn ang="0">
                  <a:pos x="2075" y="81"/>
                </a:cxn>
                <a:cxn ang="0">
                  <a:pos x="2091" y="89"/>
                </a:cxn>
                <a:cxn ang="0">
                  <a:pos x="2107" y="97"/>
                </a:cxn>
                <a:cxn ang="0">
                  <a:pos x="2123" y="97"/>
                </a:cxn>
                <a:cxn ang="0">
                  <a:pos x="2139" y="105"/>
                </a:cxn>
                <a:cxn ang="0">
                  <a:pos x="2155" y="113"/>
                </a:cxn>
                <a:cxn ang="0">
                  <a:pos x="2171" y="113"/>
                </a:cxn>
                <a:cxn ang="0">
                  <a:pos x="2187" y="121"/>
                </a:cxn>
                <a:cxn ang="0">
                  <a:pos x="2203" y="129"/>
                </a:cxn>
                <a:cxn ang="0">
                  <a:pos x="2219" y="137"/>
                </a:cxn>
                <a:cxn ang="0">
                  <a:pos x="2235" y="137"/>
                </a:cxn>
                <a:cxn ang="0">
                  <a:pos x="2251" y="145"/>
                </a:cxn>
                <a:cxn ang="0">
                  <a:pos x="2267" y="153"/>
                </a:cxn>
                <a:cxn ang="0">
                  <a:pos x="2283" y="161"/>
                </a:cxn>
                <a:cxn ang="0">
                  <a:pos x="2299" y="169"/>
                </a:cxn>
                <a:cxn ang="0">
                  <a:pos x="2315" y="169"/>
                </a:cxn>
                <a:cxn ang="0">
                  <a:pos x="2331" y="177"/>
                </a:cxn>
                <a:cxn ang="0">
                  <a:pos x="2347" y="185"/>
                </a:cxn>
                <a:cxn ang="0">
                  <a:pos x="2363" y="193"/>
                </a:cxn>
                <a:cxn ang="0">
                  <a:pos x="2379" y="201"/>
                </a:cxn>
                <a:cxn ang="0">
                  <a:pos x="2395" y="209"/>
                </a:cxn>
                <a:cxn ang="0">
                  <a:pos x="2411" y="217"/>
                </a:cxn>
                <a:cxn ang="0">
                  <a:pos x="2427" y="225"/>
                </a:cxn>
                <a:cxn ang="0">
                  <a:pos x="2443" y="233"/>
                </a:cxn>
                <a:cxn ang="0">
                  <a:pos x="2459" y="249"/>
                </a:cxn>
                <a:cxn ang="0">
                  <a:pos x="2748" y="209"/>
                </a:cxn>
                <a:cxn ang="0">
                  <a:pos x="2820" y="121"/>
                </a:cxn>
                <a:cxn ang="0">
                  <a:pos x="2908" y="40"/>
                </a:cxn>
                <a:cxn ang="0">
                  <a:pos x="2964" y="16"/>
                </a:cxn>
                <a:cxn ang="0">
                  <a:pos x="3052" y="153"/>
                </a:cxn>
                <a:cxn ang="0">
                  <a:pos x="3108" y="297"/>
                </a:cxn>
                <a:cxn ang="0">
                  <a:pos x="3132" y="442"/>
                </a:cxn>
              </a:cxnLst>
              <a:rect l="0" t="0" r="r" b="b"/>
              <a:pathLst>
                <a:path w="3132" h="490">
                  <a:moveTo>
                    <a:pt x="0" y="490"/>
                  </a:moveTo>
                  <a:lnTo>
                    <a:pt x="0" y="442"/>
                  </a:lnTo>
                  <a:lnTo>
                    <a:pt x="8" y="402"/>
                  </a:lnTo>
                  <a:lnTo>
                    <a:pt x="16" y="362"/>
                  </a:lnTo>
                  <a:lnTo>
                    <a:pt x="32" y="313"/>
                  </a:lnTo>
                  <a:lnTo>
                    <a:pt x="56" y="273"/>
                  </a:lnTo>
                  <a:lnTo>
                    <a:pt x="64" y="249"/>
                  </a:lnTo>
                  <a:lnTo>
                    <a:pt x="96" y="209"/>
                  </a:lnTo>
                  <a:lnTo>
                    <a:pt x="128" y="161"/>
                  </a:lnTo>
                  <a:lnTo>
                    <a:pt x="168" y="121"/>
                  </a:lnTo>
                  <a:lnTo>
                    <a:pt x="208" y="81"/>
                  </a:lnTo>
                  <a:lnTo>
                    <a:pt x="248" y="48"/>
                  </a:lnTo>
                  <a:lnTo>
                    <a:pt x="1955" y="48"/>
                  </a:lnTo>
                  <a:lnTo>
                    <a:pt x="1963" y="48"/>
                  </a:lnTo>
                  <a:lnTo>
                    <a:pt x="1971" y="48"/>
                  </a:lnTo>
                  <a:lnTo>
                    <a:pt x="1979" y="48"/>
                  </a:lnTo>
                  <a:lnTo>
                    <a:pt x="1987" y="56"/>
                  </a:lnTo>
                  <a:lnTo>
                    <a:pt x="1995" y="56"/>
                  </a:lnTo>
                  <a:lnTo>
                    <a:pt x="2003" y="56"/>
                  </a:lnTo>
                  <a:lnTo>
                    <a:pt x="2011" y="65"/>
                  </a:lnTo>
                  <a:lnTo>
                    <a:pt x="2019" y="65"/>
                  </a:lnTo>
                  <a:lnTo>
                    <a:pt x="2027" y="65"/>
                  </a:lnTo>
                  <a:lnTo>
                    <a:pt x="2035" y="73"/>
                  </a:lnTo>
                  <a:lnTo>
                    <a:pt x="2043" y="73"/>
                  </a:lnTo>
                  <a:lnTo>
                    <a:pt x="2051" y="73"/>
                  </a:lnTo>
                  <a:lnTo>
                    <a:pt x="2059" y="81"/>
                  </a:lnTo>
                  <a:lnTo>
                    <a:pt x="2067" y="81"/>
                  </a:lnTo>
                  <a:lnTo>
                    <a:pt x="2075" y="81"/>
                  </a:lnTo>
                  <a:lnTo>
                    <a:pt x="2083" y="89"/>
                  </a:lnTo>
                  <a:lnTo>
                    <a:pt x="2091" y="89"/>
                  </a:lnTo>
                  <a:lnTo>
                    <a:pt x="2099" y="89"/>
                  </a:lnTo>
                  <a:lnTo>
                    <a:pt x="2107" y="97"/>
                  </a:lnTo>
                  <a:lnTo>
                    <a:pt x="2115" y="97"/>
                  </a:lnTo>
                  <a:lnTo>
                    <a:pt x="2123" y="97"/>
                  </a:lnTo>
                  <a:lnTo>
                    <a:pt x="2131" y="105"/>
                  </a:lnTo>
                  <a:lnTo>
                    <a:pt x="2139" y="105"/>
                  </a:lnTo>
                  <a:lnTo>
                    <a:pt x="2147" y="105"/>
                  </a:lnTo>
                  <a:lnTo>
                    <a:pt x="2155" y="113"/>
                  </a:lnTo>
                  <a:lnTo>
                    <a:pt x="2163" y="113"/>
                  </a:lnTo>
                  <a:lnTo>
                    <a:pt x="2171" y="113"/>
                  </a:lnTo>
                  <a:lnTo>
                    <a:pt x="2179" y="121"/>
                  </a:lnTo>
                  <a:lnTo>
                    <a:pt x="2187" y="121"/>
                  </a:lnTo>
                  <a:lnTo>
                    <a:pt x="2195" y="129"/>
                  </a:lnTo>
                  <a:lnTo>
                    <a:pt x="2203" y="129"/>
                  </a:lnTo>
                  <a:lnTo>
                    <a:pt x="2211" y="129"/>
                  </a:lnTo>
                  <a:lnTo>
                    <a:pt x="2219" y="137"/>
                  </a:lnTo>
                  <a:lnTo>
                    <a:pt x="2227" y="137"/>
                  </a:lnTo>
                  <a:lnTo>
                    <a:pt x="2235" y="137"/>
                  </a:lnTo>
                  <a:lnTo>
                    <a:pt x="2243" y="145"/>
                  </a:lnTo>
                  <a:lnTo>
                    <a:pt x="2251" y="145"/>
                  </a:lnTo>
                  <a:lnTo>
                    <a:pt x="2259" y="153"/>
                  </a:lnTo>
                  <a:lnTo>
                    <a:pt x="2267" y="153"/>
                  </a:lnTo>
                  <a:lnTo>
                    <a:pt x="2275" y="153"/>
                  </a:lnTo>
                  <a:lnTo>
                    <a:pt x="2283" y="161"/>
                  </a:lnTo>
                  <a:lnTo>
                    <a:pt x="2291" y="161"/>
                  </a:lnTo>
                  <a:lnTo>
                    <a:pt x="2299" y="169"/>
                  </a:lnTo>
                  <a:lnTo>
                    <a:pt x="2307" y="169"/>
                  </a:lnTo>
                  <a:lnTo>
                    <a:pt x="2315" y="169"/>
                  </a:lnTo>
                  <a:lnTo>
                    <a:pt x="2323" y="177"/>
                  </a:lnTo>
                  <a:lnTo>
                    <a:pt x="2331" y="177"/>
                  </a:lnTo>
                  <a:lnTo>
                    <a:pt x="2339" y="185"/>
                  </a:lnTo>
                  <a:lnTo>
                    <a:pt x="2347" y="185"/>
                  </a:lnTo>
                  <a:lnTo>
                    <a:pt x="2355" y="193"/>
                  </a:lnTo>
                  <a:lnTo>
                    <a:pt x="2363" y="193"/>
                  </a:lnTo>
                  <a:lnTo>
                    <a:pt x="2371" y="201"/>
                  </a:lnTo>
                  <a:lnTo>
                    <a:pt x="2379" y="201"/>
                  </a:lnTo>
                  <a:lnTo>
                    <a:pt x="2387" y="209"/>
                  </a:lnTo>
                  <a:lnTo>
                    <a:pt x="2395" y="209"/>
                  </a:lnTo>
                  <a:lnTo>
                    <a:pt x="2403" y="209"/>
                  </a:lnTo>
                  <a:lnTo>
                    <a:pt x="2411" y="217"/>
                  </a:lnTo>
                  <a:lnTo>
                    <a:pt x="2419" y="217"/>
                  </a:lnTo>
                  <a:lnTo>
                    <a:pt x="2427" y="225"/>
                  </a:lnTo>
                  <a:lnTo>
                    <a:pt x="2435" y="225"/>
                  </a:lnTo>
                  <a:lnTo>
                    <a:pt x="2443" y="233"/>
                  </a:lnTo>
                  <a:lnTo>
                    <a:pt x="2451" y="233"/>
                  </a:lnTo>
                  <a:lnTo>
                    <a:pt x="2459" y="249"/>
                  </a:lnTo>
                  <a:lnTo>
                    <a:pt x="2724" y="249"/>
                  </a:lnTo>
                  <a:lnTo>
                    <a:pt x="2748" y="209"/>
                  </a:lnTo>
                  <a:lnTo>
                    <a:pt x="2788" y="161"/>
                  </a:lnTo>
                  <a:lnTo>
                    <a:pt x="2820" y="121"/>
                  </a:lnTo>
                  <a:lnTo>
                    <a:pt x="2860" y="81"/>
                  </a:lnTo>
                  <a:lnTo>
                    <a:pt x="2908" y="40"/>
                  </a:lnTo>
                  <a:lnTo>
                    <a:pt x="2956" y="0"/>
                  </a:lnTo>
                  <a:lnTo>
                    <a:pt x="2964" y="16"/>
                  </a:lnTo>
                  <a:lnTo>
                    <a:pt x="3012" y="81"/>
                  </a:lnTo>
                  <a:lnTo>
                    <a:pt x="3052" y="153"/>
                  </a:lnTo>
                  <a:lnTo>
                    <a:pt x="3084" y="225"/>
                  </a:lnTo>
                  <a:lnTo>
                    <a:pt x="3108" y="297"/>
                  </a:lnTo>
                  <a:lnTo>
                    <a:pt x="3124" y="370"/>
                  </a:lnTo>
                  <a:lnTo>
                    <a:pt x="3132" y="442"/>
                  </a:lnTo>
                  <a:lnTo>
                    <a:pt x="3132" y="490"/>
                  </a:lnTo>
                </a:path>
              </a:pathLst>
            </a:custGeom>
            <a:noFill/>
            <a:ln w="16" cap="flat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348" name="Freeform 132"/>
            <p:cNvSpPr>
              <a:spLocks/>
            </p:cNvSpPr>
            <p:nvPr/>
          </p:nvSpPr>
          <p:spPr bwMode="auto">
            <a:xfrm>
              <a:off x="1318" y="2798"/>
              <a:ext cx="3132" cy="490"/>
            </a:xfrm>
            <a:custGeom>
              <a:avLst/>
              <a:gdLst/>
              <a:ahLst/>
              <a:cxnLst>
                <a:cxn ang="0">
                  <a:pos x="0" y="442"/>
                </a:cxn>
                <a:cxn ang="0">
                  <a:pos x="16" y="362"/>
                </a:cxn>
                <a:cxn ang="0">
                  <a:pos x="56" y="273"/>
                </a:cxn>
                <a:cxn ang="0">
                  <a:pos x="96" y="209"/>
                </a:cxn>
                <a:cxn ang="0">
                  <a:pos x="168" y="121"/>
                </a:cxn>
                <a:cxn ang="0">
                  <a:pos x="2131" y="97"/>
                </a:cxn>
                <a:cxn ang="0">
                  <a:pos x="2147" y="105"/>
                </a:cxn>
                <a:cxn ang="0">
                  <a:pos x="2163" y="113"/>
                </a:cxn>
                <a:cxn ang="0">
                  <a:pos x="2179" y="113"/>
                </a:cxn>
                <a:cxn ang="0">
                  <a:pos x="2195" y="121"/>
                </a:cxn>
                <a:cxn ang="0">
                  <a:pos x="2211" y="129"/>
                </a:cxn>
                <a:cxn ang="0">
                  <a:pos x="2227" y="137"/>
                </a:cxn>
                <a:cxn ang="0">
                  <a:pos x="2243" y="137"/>
                </a:cxn>
                <a:cxn ang="0">
                  <a:pos x="2259" y="145"/>
                </a:cxn>
                <a:cxn ang="0">
                  <a:pos x="2275" y="153"/>
                </a:cxn>
                <a:cxn ang="0">
                  <a:pos x="2291" y="161"/>
                </a:cxn>
                <a:cxn ang="0">
                  <a:pos x="2307" y="169"/>
                </a:cxn>
                <a:cxn ang="0">
                  <a:pos x="2323" y="169"/>
                </a:cxn>
                <a:cxn ang="0">
                  <a:pos x="2339" y="177"/>
                </a:cxn>
                <a:cxn ang="0">
                  <a:pos x="2355" y="185"/>
                </a:cxn>
                <a:cxn ang="0">
                  <a:pos x="2371" y="193"/>
                </a:cxn>
                <a:cxn ang="0">
                  <a:pos x="2387" y="201"/>
                </a:cxn>
                <a:cxn ang="0">
                  <a:pos x="2403" y="209"/>
                </a:cxn>
                <a:cxn ang="0">
                  <a:pos x="2419" y="217"/>
                </a:cxn>
                <a:cxn ang="0">
                  <a:pos x="2435" y="225"/>
                </a:cxn>
                <a:cxn ang="0">
                  <a:pos x="2451" y="233"/>
                </a:cxn>
                <a:cxn ang="0">
                  <a:pos x="2724" y="249"/>
                </a:cxn>
                <a:cxn ang="0">
                  <a:pos x="2788" y="161"/>
                </a:cxn>
                <a:cxn ang="0">
                  <a:pos x="2860" y="81"/>
                </a:cxn>
                <a:cxn ang="0">
                  <a:pos x="2956" y="0"/>
                </a:cxn>
                <a:cxn ang="0">
                  <a:pos x="3012" y="81"/>
                </a:cxn>
                <a:cxn ang="0">
                  <a:pos x="3084" y="225"/>
                </a:cxn>
                <a:cxn ang="0">
                  <a:pos x="3124" y="370"/>
                </a:cxn>
                <a:cxn ang="0">
                  <a:pos x="3132" y="490"/>
                </a:cxn>
              </a:cxnLst>
              <a:rect l="0" t="0" r="r" b="b"/>
              <a:pathLst>
                <a:path w="3132" h="490">
                  <a:moveTo>
                    <a:pt x="0" y="490"/>
                  </a:moveTo>
                  <a:lnTo>
                    <a:pt x="0" y="442"/>
                  </a:lnTo>
                  <a:lnTo>
                    <a:pt x="8" y="402"/>
                  </a:lnTo>
                  <a:lnTo>
                    <a:pt x="16" y="362"/>
                  </a:lnTo>
                  <a:lnTo>
                    <a:pt x="32" y="313"/>
                  </a:lnTo>
                  <a:lnTo>
                    <a:pt x="56" y="273"/>
                  </a:lnTo>
                  <a:lnTo>
                    <a:pt x="64" y="249"/>
                  </a:lnTo>
                  <a:lnTo>
                    <a:pt x="96" y="209"/>
                  </a:lnTo>
                  <a:lnTo>
                    <a:pt x="128" y="161"/>
                  </a:lnTo>
                  <a:lnTo>
                    <a:pt x="168" y="121"/>
                  </a:lnTo>
                  <a:lnTo>
                    <a:pt x="192" y="97"/>
                  </a:lnTo>
                  <a:lnTo>
                    <a:pt x="2131" y="97"/>
                  </a:lnTo>
                  <a:lnTo>
                    <a:pt x="2139" y="105"/>
                  </a:lnTo>
                  <a:lnTo>
                    <a:pt x="2147" y="105"/>
                  </a:lnTo>
                  <a:lnTo>
                    <a:pt x="2155" y="105"/>
                  </a:lnTo>
                  <a:lnTo>
                    <a:pt x="2163" y="113"/>
                  </a:lnTo>
                  <a:lnTo>
                    <a:pt x="2171" y="113"/>
                  </a:lnTo>
                  <a:lnTo>
                    <a:pt x="2179" y="113"/>
                  </a:lnTo>
                  <a:lnTo>
                    <a:pt x="2187" y="121"/>
                  </a:lnTo>
                  <a:lnTo>
                    <a:pt x="2195" y="121"/>
                  </a:lnTo>
                  <a:lnTo>
                    <a:pt x="2203" y="129"/>
                  </a:lnTo>
                  <a:lnTo>
                    <a:pt x="2211" y="129"/>
                  </a:lnTo>
                  <a:lnTo>
                    <a:pt x="2219" y="129"/>
                  </a:lnTo>
                  <a:lnTo>
                    <a:pt x="2227" y="137"/>
                  </a:lnTo>
                  <a:lnTo>
                    <a:pt x="2235" y="137"/>
                  </a:lnTo>
                  <a:lnTo>
                    <a:pt x="2243" y="137"/>
                  </a:lnTo>
                  <a:lnTo>
                    <a:pt x="2251" y="145"/>
                  </a:lnTo>
                  <a:lnTo>
                    <a:pt x="2259" y="145"/>
                  </a:lnTo>
                  <a:lnTo>
                    <a:pt x="2267" y="153"/>
                  </a:lnTo>
                  <a:lnTo>
                    <a:pt x="2275" y="153"/>
                  </a:lnTo>
                  <a:lnTo>
                    <a:pt x="2283" y="153"/>
                  </a:lnTo>
                  <a:lnTo>
                    <a:pt x="2291" y="161"/>
                  </a:lnTo>
                  <a:lnTo>
                    <a:pt x="2299" y="161"/>
                  </a:lnTo>
                  <a:lnTo>
                    <a:pt x="2307" y="169"/>
                  </a:lnTo>
                  <a:lnTo>
                    <a:pt x="2315" y="169"/>
                  </a:lnTo>
                  <a:lnTo>
                    <a:pt x="2323" y="169"/>
                  </a:lnTo>
                  <a:lnTo>
                    <a:pt x="2331" y="177"/>
                  </a:lnTo>
                  <a:lnTo>
                    <a:pt x="2339" y="177"/>
                  </a:lnTo>
                  <a:lnTo>
                    <a:pt x="2347" y="185"/>
                  </a:lnTo>
                  <a:lnTo>
                    <a:pt x="2355" y="185"/>
                  </a:lnTo>
                  <a:lnTo>
                    <a:pt x="2363" y="193"/>
                  </a:lnTo>
                  <a:lnTo>
                    <a:pt x="2371" y="193"/>
                  </a:lnTo>
                  <a:lnTo>
                    <a:pt x="2379" y="201"/>
                  </a:lnTo>
                  <a:lnTo>
                    <a:pt x="2387" y="201"/>
                  </a:lnTo>
                  <a:lnTo>
                    <a:pt x="2395" y="201"/>
                  </a:lnTo>
                  <a:lnTo>
                    <a:pt x="2403" y="209"/>
                  </a:lnTo>
                  <a:lnTo>
                    <a:pt x="2411" y="209"/>
                  </a:lnTo>
                  <a:lnTo>
                    <a:pt x="2419" y="217"/>
                  </a:lnTo>
                  <a:lnTo>
                    <a:pt x="2427" y="217"/>
                  </a:lnTo>
                  <a:lnTo>
                    <a:pt x="2435" y="225"/>
                  </a:lnTo>
                  <a:lnTo>
                    <a:pt x="2443" y="225"/>
                  </a:lnTo>
                  <a:lnTo>
                    <a:pt x="2451" y="233"/>
                  </a:lnTo>
                  <a:lnTo>
                    <a:pt x="2459" y="249"/>
                  </a:lnTo>
                  <a:lnTo>
                    <a:pt x="2724" y="249"/>
                  </a:lnTo>
                  <a:lnTo>
                    <a:pt x="2748" y="209"/>
                  </a:lnTo>
                  <a:lnTo>
                    <a:pt x="2788" y="161"/>
                  </a:lnTo>
                  <a:lnTo>
                    <a:pt x="2820" y="121"/>
                  </a:lnTo>
                  <a:lnTo>
                    <a:pt x="2860" y="81"/>
                  </a:lnTo>
                  <a:lnTo>
                    <a:pt x="2908" y="40"/>
                  </a:lnTo>
                  <a:lnTo>
                    <a:pt x="2956" y="0"/>
                  </a:lnTo>
                  <a:lnTo>
                    <a:pt x="2964" y="16"/>
                  </a:lnTo>
                  <a:lnTo>
                    <a:pt x="3012" y="81"/>
                  </a:lnTo>
                  <a:lnTo>
                    <a:pt x="3052" y="153"/>
                  </a:lnTo>
                  <a:lnTo>
                    <a:pt x="3084" y="225"/>
                  </a:lnTo>
                  <a:lnTo>
                    <a:pt x="3108" y="297"/>
                  </a:lnTo>
                  <a:lnTo>
                    <a:pt x="3124" y="370"/>
                  </a:lnTo>
                  <a:lnTo>
                    <a:pt x="3132" y="442"/>
                  </a:lnTo>
                  <a:lnTo>
                    <a:pt x="3132" y="490"/>
                  </a:lnTo>
                </a:path>
              </a:pathLst>
            </a:custGeom>
            <a:noFill/>
            <a:ln w="16" cap="flat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349" name="Freeform 133"/>
            <p:cNvSpPr>
              <a:spLocks/>
            </p:cNvSpPr>
            <p:nvPr/>
          </p:nvSpPr>
          <p:spPr bwMode="auto">
            <a:xfrm>
              <a:off x="1318" y="2493"/>
              <a:ext cx="1658" cy="795"/>
            </a:xfrm>
            <a:custGeom>
              <a:avLst/>
              <a:gdLst/>
              <a:ahLst/>
              <a:cxnLst>
                <a:cxn ang="0">
                  <a:pos x="8" y="707"/>
                </a:cxn>
                <a:cxn ang="0">
                  <a:pos x="56" y="578"/>
                </a:cxn>
                <a:cxn ang="0">
                  <a:pos x="128" y="466"/>
                </a:cxn>
                <a:cxn ang="0">
                  <a:pos x="256" y="345"/>
                </a:cxn>
                <a:cxn ang="0">
                  <a:pos x="416" y="217"/>
                </a:cxn>
                <a:cxn ang="0">
                  <a:pos x="625" y="88"/>
                </a:cxn>
                <a:cxn ang="0">
                  <a:pos x="801" y="0"/>
                </a:cxn>
                <a:cxn ang="0">
                  <a:pos x="825" y="8"/>
                </a:cxn>
                <a:cxn ang="0">
                  <a:pos x="849" y="8"/>
                </a:cxn>
                <a:cxn ang="0">
                  <a:pos x="873" y="16"/>
                </a:cxn>
                <a:cxn ang="0">
                  <a:pos x="897" y="16"/>
                </a:cxn>
                <a:cxn ang="0">
                  <a:pos x="921" y="24"/>
                </a:cxn>
                <a:cxn ang="0">
                  <a:pos x="945" y="24"/>
                </a:cxn>
                <a:cxn ang="0">
                  <a:pos x="969" y="32"/>
                </a:cxn>
                <a:cxn ang="0">
                  <a:pos x="993" y="40"/>
                </a:cxn>
                <a:cxn ang="0">
                  <a:pos x="1017" y="40"/>
                </a:cxn>
                <a:cxn ang="0">
                  <a:pos x="1041" y="48"/>
                </a:cxn>
                <a:cxn ang="0">
                  <a:pos x="1065" y="48"/>
                </a:cxn>
                <a:cxn ang="0">
                  <a:pos x="1089" y="56"/>
                </a:cxn>
                <a:cxn ang="0">
                  <a:pos x="1113" y="56"/>
                </a:cxn>
                <a:cxn ang="0">
                  <a:pos x="1137" y="64"/>
                </a:cxn>
                <a:cxn ang="0">
                  <a:pos x="1161" y="64"/>
                </a:cxn>
                <a:cxn ang="0">
                  <a:pos x="1185" y="72"/>
                </a:cxn>
                <a:cxn ang="0">
                  <a:pos x="1209" y="80"/>
                </a:cxn>
                <a:cxn ang="0">
                  <a:pos x="1233" y="80"/>
                </a:cxn>
                <a:cxn ang="0">
                  <a:pos x="1257" y="88"/>
                </a:cxn>
                <a:cxn ang="0">
                  <a:pos x="1282" y="88"/>
                </a:cxn>
                <a:cxn ang="0">
                  <a:pos x="1306" y="97"/>
                </a:cxn>
                <a:cxn ang="0">
                  <a:pos x="1330" y="97"/>
                </a:cxn>
                <a:cxn ang="0">
                  <a:pos x="1354" y="105"/>
                </a:cxn>
                <a:cxn ang="0">
                  <a:pos x="1378" y="113"/>
                </a:cxn>
                <a:cxn ang="0">
                  <a:pos x="1402" y="113"/>
                </a:cxn>
                <a:cxn ang="0">
                  <a:pos x="1426" y="121"/>
                </a:cxn>
                <a:cxn ang="0">
                  <a:pos x="1450" y="121"/>
                </a:cxn>
                <a:cxn ang="0">
                  <a:pos x="1474" y="129"/>
                </a:cxn>
                <a:cxn ang="0">
                  <a:pos x="1498" y="137"/>
                </a:cxn>
                <a:cxn ang="0">
                  <a:pos x="1522" y="137"/>
                </a:cxn>
                <a:cxn ang="0">
                  <a:pos x="1546" y="145"/>
                </a:cxn>
                <a:cxn ang="0">
                  <a:pos x="1570" y="145"/>
                </a:cxn>
                <a:cxn ang="0">
                  <a:pos x="1594" y="153"/>
                </a:cxn>
                <a:cxn ang="0">
                  <a:pos x="1618" y="161"/>
                </a:cxn>
                <a:cxn ang="0">
                  <a:pos x="1642" y="161"/>
                </a:cxn>
              </a:cxnLst>
              <a:rect l="0" t="0" r="r" b="b"/>
              <a:pathLst>
                <a:path w="1658" h="795">
                  <a:moveTo>
                    <a:pt x="0" y="795"/>
                  </a:moveTo>
                  <a:lnTo>
                    <a:pt x="0" y="747"/>
                  </a:lnTo>
                  <a:lnTo>
                    <a:pt x="8" y="707"/>
                  </a:lnTo>
                  <a:lnTo>
                    <a:pt x="16" y="667"/>
                  </a:lnTo>
                  <a:lnTo>
                    <a:pt x="32" y="618"/>
                  </a:lnTo>
                  <a:lnTo>
                    <a:pt x="56" y="578"/>
                  </a:lnTo>
                  <a:lnTo>
                    <a:pt x="64" y="554"/>
                  </a:lnTo>
                  <a:lnTo>
                    <a:pt x="96" y="514"/>
                  </a:lnTo>
                  <a:lnTo>
                    <a:pt x="128" y="466"/>
                  </a:lnTo>
                  <a:lnTo>
                    <a:pt x="168" y="426"/>
                  </a:lnTo>
                  <a:lnTo>
                    <a:pt x="208" y="386"/>
                  </a:lnTo>
                  <a:lnTo>
                    <a:pt x="256" y="345"/>
                  </a:lnTo>
                  <a:lnTo>
                    <a:pt x="304" y="297"/>
                  </a:lnTo>
                  <a:lnTo>
                    <a:pt x="360" y="257"/>
                  </a:lnTo>
                  <a:lnTo>
                    <a:pt x="416" y="217"/>
                  </a:lnTo>
                  <a:lnTo>
                    <a:pt x="480" y="169"/>
                  </a:lnTo>
                  <a:lnTo>
                    <a:pt x="552" y="129"/>
                  </a:lnTo>
                  <a:lnTo>
                    <a:pt x="625" y="88"/>
                  </a:lnTo>
                  <a:lnTo>
                    <a:pt x="705" y="48"/>
                  </a:lnTo>
                  <a:lnTo>
                    <a:pt x="793" y="0"/>
                  </a:lnTo>
                  <a:lnTo>
                    <a:pt x="801" y="0"/>
                  </a:lnTo>
                  <a:lnTo>
                    <a:pt x="809" y="8"/>
                  </a:lnTo>
                  <a:lnTo>
                    <a:pt x="817" y="8"/>
                  </a:lnTo>
                  <a:lnTo>
                    <a:pt x="825" y="8"/>
                  </a:lnTo>
                  <a:lnTo>
                    <a:pt x="833" y="8"/>
                  </a:lnTo>
                  <a:lnTo>
                    <a:pt x="841" y="8"/>
                  </a:lnTo>
                  <a:lnTo>
                    <a:pt x="849" y="8"/>
                  </a:lnTo>
                  <a:lnTo>
                    <a:pt x="857" y="16"/>
                  </a:lnTo>
                  <a:lnTo>
                    <a:pt x="865" y="16"/>
                  </a:lnTo>
                  <a:lnTo>
                    <a:pt x="873" y="16"/>
                  </a:lnTo>
                  <a:lnTo>
                    <a:pt x="881" y="16"/>
                  </a:lnTo>
                  <a:lnTo>
                    <a:pt x="889" y="16"/>
                  </a:lnTo>
                  <a:lnTo>
                    <a:pt x="897" y="16"/>
                  </a:lnTo>
                  <a:lnTo>
                    <a:pt x="905" y="24"/>
                  </a:lnTo>
                  <a:lnTo>
                    <a:pt x="913" y="24"/>
                  </a:lnTo>
                  <a:lnTo>
                    <a:pt x="921" y="24"/>
                  </a:lnTo>
                  <a:lnTo>
                    <a:pt x="929" y="24"/>
                  </a:lnTo>
                  <a:lnTo>
                    <a:pt x="937" y="24"/>
                  </a:lnTo>
                  <a:lnTo>
                    <a:pt x="945" y="24"/>
                  </a:lnTo>
                  <a:lnTo>
                    <a:pt x="953" y="32"/>
                  </a:lnTo>
                  <a:lnTo>
                    <a:pt x="961" y="32"/>
                  </a:lnTo>
                  <a:lnTo>
                    <a:pt x="969" y="32"/>
                  </a:lnTo>
                  <a:lnTo>
                    <a:pt x="977" y="32"/>
                  </a:lnTo>
                  <a:lnTo>
                    <a:pt x="985" y="32"/>
                  </a:lnTo>
                  <a:lnTo>
                    <a:pt x="993" y="40"/>
                  </a:lnTo>
                  <a:lnTo>
                    <a:pt x="1001" y="40"/>
                  </a:lnTo>
                  <a:lnTo>
                    <a:pt x="1009" y="40"/>
                  </a:lnTo>
                  <a:lnTo>
                    <a:pt x="1017" y="40"/>
                  </a:lnTo>
                  <a:lnTo>
                    <a:pt x="1025" y="40"/>
                  </a:lnTo>
                  <a:lnTo>
                    <a:pt x="1033" y="40"/>
                  </a:lnTo>
                  <a:lnTo>
                    <a:pt x="1041" y="48"/>
                  </a:lnTo>
                  <a:lnTo>
                    <a:pt x="1049" y="48"/>
                  </a:lnTo>
                  <a:lnTo>
                    <a:pt x="1057" y="48"/>
                  </a:lnTo>
                  <a:lnTo>
                    <a:pt x="1065" y="48"/>
                  </a:lnTo>
                  <a:lnTo>
                    <a:pt x="1073" y="48"/>
                  </a:lnTo>
                  <a:lnTo>
                    <a:pt x="1081" y="56"/>
                  </a:lnTo>
                  <a:lnTo>
                    <a:pt x="1089" y="56"/>
                  </a:lnTo>
                  <a:lnTo>
                    <a:pt x="1097" y="56"/>
                  </a:lnTo>
                  <a:lnTo>
                    <a:pt x="1105" y="56"/>
                  </a:lnTo>
                  <a:lnTo>
                    <a:pt x="1113" y="56"/>
                  </a:lnTo>
                  <a:lnTo>
                    <a:pt x="1121" y="56"/>
                  </a:lnTo>
                  <a:lnTo>
                    <a:pt x="1129" y="64"/>
                  </a:lnTo>
                  <a:lnTo>
                    <a:pt x="1137" y="64"/>
                  </a:lnTo>
                  <a:lnTo>
                    <a:pt x="1145" y="64"/>
                  </a:lnTo>
                  <a:lnTo>
                    <a:pt x="1153" y="64"/>
                  </a:lnTo>
                  <a:lnTo>
                    <a:pt x="1161" y="64"/>
                  </a:lnTo>
                  <a:lnTo>
                    <a:pt x="1169" y="72"/>
                  </a:lnTo>
                  <a:lnTo>
                    <a:pt x="1177" y="72"/>
                  </a:lnTo>
                  <a:lnTo>
                    <a:pt x="1185" y="72"/>
                  </a:lnTo>
                  <a:lnTo>
                    <a:pt x="1193" y="72"/>
                  </a:lnTo>
                  <a:lnTo>
                    <a:pt x="1201" y="72"/>
                  </a:lnTo>
                  <a:lnTo>
                    <a:pt x="1209" y="80"/>
                  </a:lnTo>
                  <a:lnTo>
                    <a:pt x="1217" y="80"/>
                  </a:lnTo>
                  <a:lnTo>
                    <a:pt x="1225" y="80"/>
                  </a:lnTo>
                  <a:lnTo>
                    <a:pt x="1233" y="80"/>
                  </a:lnTo>
                  <a:lnTo>
                    <a:pt x="1241" y="80"/>
                  </a:lnTo>
                  <a:lnTo>
                    <a:pt x="1249" y="80"/>
                  </a:lnTo>
                  <a:lnTo>
                    <a:pt x="1257" y="88"/>
                  </a:lnTo>
                  <a:lnTo>
                    <a:pt x="1265" y="88"/>
                  </a:lnTo>
                  <a:lnTo>
                    <a:pt x="1274" y="88"/>
                  </a:lnTo>
                  <a:lnTo>
                    <a:pt x="1282" y="88"/>
                  </a:lnTo>
                  <a:lnTo>
                    <a:pt x="1290" y="88"/>
                  </a:lnTo>
                  <a:lnTo>
                    <a:pt x="1298" y="97"/>
                  </a:lnTo>
                  <a:lnTo>
                    <a:pt x="1306" y="97"/>
                  </a:lnTo>
                  <a:lnTo>
                    <a:pt x="1314" y="97"/>
                  </a:lnTo>
                  <a:lnTo>
                    <a:pt x="1322" y="97"/>
                  </a:lnTo>
                  <a:lnTo>
                    <a:pt x="1330" y="97"/>
                  </a:lnTo>
                  <a:lnTo>
                    <a:pt x="1338" y="105"/>
                  </a:lnTo>
                  <a:lnTo>
                    <a:pt x="1346" y="105"/>
                  </a:lnTo>
                  <a:lnTo>
                    <a:pt x="1354" y="105"/>
                  </a:lnTo>
                  <a:lnTo>
                    <a:pt x="1362" y="105"/>
                  </a:lnTo>
                  <a:lnTo>
                    <a:pt x="1370" y="105"/>
                  </a:lnTo>
                  <a:lnTo>
                    <a:pt x="1378" y="113"/>
                  </a:lnTo>
                  <a:lnTo>
                    <a:pt x="1386" y="113"/>
                  </a:lnTo>
                  <a:lnTo>
                    <a:pt x="1394" y="113"/>
                  </a:lnTo>
                  <a:lnTo>
                    <a:pt x="1402" y="113"/>
                  </a:lnTo>
                  <a:lnTo>
                    <a:pt x="1410" y="113"/>
                  </a:lnTo>
                  <a:lnTo>
                    <a:pt x="1418" y="121"/>
                  </a:lnTo>
                  <a:lnTo>
                    <a:pt x="1426" y="121"/>
                  </a:lnTo>
                  <a:lnTo>
                    <a:pt x="1434" y="121"/>
                  </a:lnTo>
                  <a:lnTo>
                    <a:pt x="1442" y="121"/>
                  </a:lnTo>
                  <a:lnTo>
                    <a:pt x="1450" y="121"/>
                  </a:lnTo>
                  <a:lnTo>
                    <a:pt x="1458" y="129"/>
                  </a:lnTo>
                  <a:lnTo>
                    <a:pt x="1466" y="129"/>
                  </a:lnTo>
                  <a:lnTo>
                    <a:pt x="1474" y="129"/>
                  </a:lnTo>
                  <a:lnTo>
                    <a:pt x="1482" y="129"/>
                  </a:lnTo>
                  <a:lnTo>
                    <a:pt x="1490" y="129"/>
                  </a:lnTo>
                  <a:lnTo>
                    <a:pt x="1498" y="137"/>
                  </a:lnTo>
                  <a:lnTo>
                    <a:pt x="1506" y="137"/>
                  </a:lnTo>
                  <a:lnTo>
                    <a:pt x="1514" y="137"/>
                  </a:lnTo>
                  <a:lnTo>
                    <a:pt x="1522" y="137"/>
                  </a:lnTo>
                  <a:lnTo>
                    <a:pt x="1530" y="137"/>
                  </a:lnTo>
                  <a:lnTo>
                    <a:pt x="1538" y="145"/>
                  </a:lnTo>
                  <a:lnTo>
                    <a:pt x="1546" y="145"/>
                  </a:lnTo>
                  <a:lnTo>
                    <a:pt x="1554" y="145"/>
                  </a:lnTo>
                  <a:lnTo>
                    <a:pt x="1562" y="145"/>
                  </a:lnTo>
                  <a:lnTo>
                    <a:pt x="1570" y="145"/>
                  </a:lnTo>
                  <a:lnTo>
                    <a:pt x="1578" y="153"/>
                  </a:lnTo>
                  <a:lnTo>
                    <a:pt x="1586" y="153"/>
                  </a:lnTo>
                  <a:lnTo>
                    <a:pt x="1594" y="153"/>
                  </a:lnTo>
                  <a:lnTo>
                    <a:pt x="1602" y="153"/>
                  </a:lnTo>
                  <a:lnTo>
                    <a:pt x="1610" y="153"/>
                  </a:lnTo>
                  <a:lnTo>
                    <a:pt x="1618" y="161"/>
                  </a:lnTo>
                  <a:lnTo>
                    <a:pt x="1626" y="161"/>
                  </a:lnTo>
                  <a:lnTo>
                    <a:pt x="1634" y="161"/>
                  </a:lnTo>
                  <a:lnTo>
                    <a:pt x="1642" y="161"/>
                  </a:lnTo>
                  <a:lnTo>
                    <a:pt x="1650" y="161"/>
                  </a:lnTo>
                  <a:lnTo>
                    <a:pt x="1658" y="169"/>
                  </a:lnTo>
                </a:path>
              </a:pathLst>
            </a:custGeom>
            <a:noFill/>
            <a:ln w="16" cap="flat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350" name="Freeform 134"/>
            <p:cNvSpPr>
              <a:spLocks/>
            </p:cNvSpPr>
            <p:nvPr/>
          </p:nvSpPr>
          <p:spPr bwMode="auto">
            <a:xfrm>
              <a:off x="2976" y="2662"/>
              <a:ext cx="1474" cy="62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4" y="0"/>
                </a:cxn>
                <a:cxn ang="0">
                  <a:pos x="40" y="8"/>
                </a:cxn>
                <a:cxn ang="0">
                  <a:pos x="56" y="8"/>
                </a:cxn>
                <a:cxn ang="0">
                  <a:pos x="72" y="16"/>
                </a:cxn>
                <a:cxn ang="0">
                  <a:pos x="88" y="16"/>
                </a:cxn>
                <a:cxn ang="0">
                  <a:pos x="104" y="24"/>
                </a:cxn>
                <a:cxn ang="0">
                  <a:pos x="120" y="24"/>
                </a:cxn>
                <a:cxn ang="0">
                  <a:pos x="136" y="24"/>
                </a:cxn>
                <a:cxn ang="0">
                  <a:pos x="152" y="32"/>
                </a:cxn>
                <a:cxn ang="0">
                  <a:pos x="168" y="32"/>
                </a:cxn>
                <a:cxn ang="0">
                  <a:pos x="184" y="40"/>
                </a:cxn>
                <a:cxn ang="0">
                  <a:pos x="200" y="40"/>
                </a:cxn>
                <a:cxn ang="0">
                  <a:pos x="216" y="48"/>
                </a:cxn>
                <a:cxn ang="0">
                  <a:pos x="232" y="48"/>
                </a:cxn>
                <a:cxn ang="0">
                  <a:pos x="248" y="56"/>
                </a:cxn>
                <a:cxn ang="0">
                  <a:pos x="264" y="56"/>
                </a:cxn>
                <a:cxn ang="0">
                  <a:pos x="280" y="64"/>
                </a:cxn>
                <a:cxn ang="0">
                  <a:pos x="297" y="64"/>
                </a:cxn>
                <a:cxn ang="0">
                  <a:pos x="313" y="72"/>
                </a:cxn>
                <a:cxn ang="0">
                  <a:pos x="329" y="72"/>
                </a:cxn>
                <a:cxn ang="0">
                  <a:pos x="345" y="80"/>
                </a:cxn>
                <a:cxn ang="0">
                  <a:pos x="361" y="80"/>
                </a:cxn>
                <a:cxn ang="0">
                  <a:pos x="377" y="80"/>
                </a:cxn>
                <a:cxn ang="0">
                  <a:pos x="393" y="88"/>
                </a:cxn>
                <a:cxn ang="0">
                  <a:pos x="409" y="96"/>
                </a:cxn>
                <a:cxn ang="0">
                  <a:pos x="425" y="96"/>
                </a:cxn>
                <a:cxn ang="0">
                  <a:pos x="441" y="104"/>
                </a:cxn>
                <a:cxn ang="0">
                  <a:pos x="457" y="104"/>
                </a:cxn>
                <a:cxn ang="0">
                  <a:pos x="473" y="112"/>
                </a:cxn>
                <a:cxn ang="0">
                  <a:pos x="489" y="112"/>
                </a:cxn>
                <a:cxn ang="0">
                  <a:pos x="505" y="120"/>
                </a:cxn>
                <a:cxn ang="0">
                  <a:pos x="521" y="120"/>
                </a:cxn>
                <a:cxn ang="0">
                  <a:pos x="537" y="128"/>
                </a:cxn>
                <a:cxn ang="0">
                  <a:pos x="553" y="128"/>
                </a:cxn>
                <a:cxn ang="0">
                  <a:pos x="569" y="136"/>
                </a:cxn>
                <a:cxn ang="0">
                  <a:pos x="585" y="136"/>
                </a:cxn>
                <a:cxn ang="0">
                  <a:pos x="601" y="144"/>
                </a:cxn>
                <a:cxn ang="0">
                  <a:pos x="617" y="144"/>
                </a:cxn>
                <a:cxn ang="0">
                  <a:pos x="633" y="152"/>
                </a:cxn>
                <a:cxn ang="0">
                  <a:pos x="649" y="160"/>
                </a:cxn>
                <a:cxn ang="0">
                  <a:pos x="665" y="160"/>
                </a:cxn>
                <a:cxn ang="0">
                  <a:pos x="681" y="168"/>
                </a:cxn>
                <a:cxn ang="0">
                  <a:pos x="745" y="257"/>
                </a:cxn>
                <a:cxn ang="0">
                  <a:pos x="801" y="385"/>
                </a:cxn>
                <a:cxn ang="0">
                  <a:pos x="1090" y="345"/>
                </a:cxn>
                <a:cxn ang="0">
                  <a:pos x="1162" y="257"/>
                </a:cxn>
                <a:cxn ang="0">
                  <a:pos x="1250" y="176"/>
                </a:cxn>
                <a:cxn ang="0">
                  <a:pos x="1306" y="152"/>
                </a:cxn>
                <a:cxn ang="0">
                  <a:pos x="1394" y="289"/>
                </a:cxn>
                <a:cxn ang="0">
                  <a:pos x="1450" y="433"/>
                </a:cxn>
                <a:cxn ang="0">
                  <a:pos x="1474" y="578"/>
                </a:cxn>
              </a:cxnLst>
              <a:rect l="0" t="0" r="r" b="b"/>
              <a:pathLst>
                <a:path w="1474" h="626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8" y="16"/>
                  </a:lnTo>
                  <a:lnTo>
                    <a:pt x="96" y="16"/>
                  </a:lnTo>
                  <a:lnTo>
                    <a:pt x="104" y="24"/>
                  </a:lnTo>
                  <a:lnTo>
                    <a:pt x="112" y="24"/>
                  </a:lnTo>
                  <a:lnTo>
                    <a:pt x="120" y="24"/>
                  </a:lnTo>
                  <a:lnTo>
                    <a:pt x="128" y="24"/>
                  </a:lnTo>
                  <a:lnTo>
                    <a:pt x="136" y="24"/>
                  </a:lnTo>
                  <a:lnTo>
                    <a:pt x="144" y="32"/>
                  </a:lnTo>
                  <a:lnTo>
                    <a:pt x="152" y="32"/>
                  </a:lnTo>
                  <a:lnTo>
                    <a:pt x="160" y="32"/>
                  </a:lnTo>
                  <a:lnTo>
                    <a:pt x="168" y="32"/>
                  </a:lnTo>
                  <a:lnTo>
                    <a:pt x="176" y="40"/>
                  </a:lnTo>
                  <a:lnTo>
                    <a:pt x="184" y="40"/>
                  </a:lnTo>
                  <a:lnTo>
                    <a:pt x="192" y="40"/>
                  </a:lnTo>
                  <a:lnTo>
                    <a:pt x="200" y="40"/>
                  </a:lnTo>
                  <a:lnTo>
                    <a:pt x="208" y="40"/>
                  </a:lnTo>
                  <a:lnTo>
                    <a:pt x="216" y="48"/>
                  </a:lnTo>
                  <a:lnTo>
                    <a:pt x="224" y="48"/>
                  </a:lnTo>
                  <a:lnTo>
                    <a:pt x="232" y="48"/>
                  </a:lnTo>
                  <a:lnTo>
                    <a:pt x="240" y="48"/>
                  </a:lnTo>
                  <a:lnTo>
                    <a:pt x="248" y="56"/>
                  </a:lnTo>
                  <a:lnTo>
                    <a:pt x="256" y="56"/>
                  </a:lnTo>
                  <a:lnTo>
                    <a:pt x="264" y="56"/>
                  </a:lnTo>
                  <a:lnTo>
                    <a:pt x="272" y="56"/>
                  </a:lnTo>
                  <a:lnTo>
                    <a:pt x="280" y="64"/>
                  </a:lnTo>
                  <a:lnTo>
                    <a:pt x="289" y="64"/>
                  </a:lnTo>
                  <a:lnTo>
                    <a:pt x="297" y="64"/>
                  </a:lnTo>
                  <a:lnTo>
                    <a:pt x="305" y="64"/>
                  </a:lnTo>
                  <a:lnTo>
                    <a:pt x="313" y="72"/>
                  </a:lnTo>
                  <a:lnTo>
                    <a:pt x="321" y="72"/>
                  </a:lnTo>
                  <a:lnTo>
                    <a:pt x="329" y="72"/>
                  </a:lnTo>
                  <a:lnTo>
                    <a:pt x="337" y="72"/>
                  </a:lnTo>
                  <a:lnTo>
                    <a:pt x="345" y="80"/>
                  </a:lnTo>
                  <a:lnTo>
                    <a:pt x="353" y="80"/>
                  </a:lnTo>
                  <a:lnTo>
                    <a:pt x="361" y="80"/>
                  </a:lnTo>
                  <a:lnTo>
                    <a:pt x="369" y="80"/>
                  </a:lnTo>
                  <a:lnTo>
                    <a:pt x="377" y="80"/>
                  </a:lnTo>
                  <a:lnTo>
                    <a:pt x="385" y="88"/>
                  </a:lnTo>
                  <a:lnTo>
                    <a:pt x="393" y="88"/>
                  </a:lnTo>
                  <a:lnTo>
                    <a:pt x="401" y="88"/>
                  </a:lnTo>
                  <a:lnTo>
                    <a:pt x="409" y="96"/>
                  </a:lnTo>
                  <a:lnTo>
                    <a:pt x="417" y="96"/>
                  </a:lnTo>
                  <a:lnTo>
                    <a:pt x="425" y="96"/>
                  </a:lnTo>
                  <a:lnTo>
                    <a:pt x="433" y="96"/>
                  </a:lnTo>
                  <a:lnTo>
                    <a:pt x="441" y="104"/>
                  </a:lnTo>
                  <a:lnTo>
                    <a:pt x="449" y="104"/>
                  </a:lnTo>
                  <a:lnTo>
                    <a:pt x="457" y="104"/>
                  </a:lnTo>
                  <a:lnTo>
                    <a:pt x="465" y="104"/>
                  </a:lnTo>
                  <a:lnTo>
                    <a:pt x="473" y="112"/>
                  </a:lnTo>
                  <a:lnTo>
                    <a:pt x="481" y="112"/>
                  </a:lnTo>
                  <a:lnTo>
                    <a:pt x="489" y="112"/>
                  </a:lnTo>
                  <a:lnTo>
                    <a:pt x="497" y="112"/>
                  </a:lnTo>
                  <a:lnTo>
                    <a:pt x="505" y="120"/>
                  </a:lnTo>
                  <a:lnTo>
                    <a:pt x="513" y="120"/>
                  </a:lnTo>
                  <a:lnTo>
                    <a:pt x="521" y="120"/>
                  </a:lnTo>
                  <a:lnTo>
                    <a:pt x="529" y="120"/>
                  </a:lnTo>
                  <a:lnTo>
                    <a:pt x="537" y="128"/>
                  </a:lnTo>
                  <a:lnTo>
                    <a:pt x="545" y="128"/>
                  </a:lnTo>
                  <a:lnTo>
                    <a:pt x="553" y="128"/>
                  </a:lnTo>
                  <a:lnTo>
                    <a:pt x="561" y="128"/>
                  </a:lnTo>
                  <a:lnTo>
                    <a:pt x="569" y="136"/>
                  </a:lnTo>
                  <a:lnTo>
                    <a:pt x="577" y="136"/>
                  </a:lnTo>
                  <a:lnTo>
                    <a:pt x="585" y="136"/>
                  </a:lnTo>
                  <a:lnTo>
                    <a:pt x="593" y="144"/>
                  </a:lnTo>
                  <a:lnTo>
                    <a:pt x="601" y="144"/>
                  </a:lnTo>
                  <a:lnTo>
                    <a:pt x="609" y="144"/>
                  </a:lnTo>
                  <a:lnTo>
                    <a:pt x="617" y="144"/>
                  </a:lnTo>
                  <a:lnTo>
                    <a:pt x="625" y="152"/>
                  </a:lnTo>
                  <a:lnTo>
                    <a:pt x="633" y="152"/>
                  </a:lnTo>
                  <a:lnTo>
                    <a:pt x="641" y="152"/>
                  </a:lnTo>
                  <a:lnTo>
                    <a:pt x="649" y="160"/>
                  </a:lnTo>
                  <a:lnTo>
                    <a:pt x="657" y="160"/>
                  </a:lnTo>
                  <a:lnTo>
                    <a:pt x="665" y="160"/>
                  </a:lnTo>
                  <a:lnTo>
                    <a:pt x="673" y="160"/>
                  </a:lnTo>
                  <a:lnTo>
                    <a:pt x="681" y="168"/>
                  </a:lnTo>
                  <a:lnTo>
                    <a:pt x="705" y="192"/>
                  </a:lnTo>
                  <a:lnTo>
                    <a:pt x="745" y="257"/>
                  </a:lnTo>
                  <a:lnTo>
                    <a:pt x="777" y="329"/>
                  </a:lnTo>
                  <a:lnTo>
                    <a:pt x="801" y="385"/>
                  </a:lnTo>
                  <a:lnTo>
                    <a:pt x="1066" y="385"/>
                  </a:lnTo>
                  <a:lnTo>
                    <a:pt x="1090" y="345"/>
                  </a:lnTo>
                  <a:lnTo>
                    <a:pt x="1130" y="297"/>
                  </a:lnTo>
                  <a:lnTo>
                    <a:pt x="1162" y="257"/>
                  </a:lnTo>
                  <a:lnTo>
                    <a:pt x="1202" y="217"/>
                  </a:lnTo>
                  <a:lnTo>
                    <a:pt x="1250" y="176"/>
                  </a:lnTo>
                  <a:lnTo>
                    <a:pt x="1298" y="136"/>
                  </a:lnTo>
                  <a:lnTo>
                    <a:pt x="1306" y="152"/>
                  </a:lnTo>
                  <a:lnTo>
                    <a:pt x="1354" y="217"/>
                  </a:lnTo>
                  <a:lnTo>
                    <a:pt x="1394" y="289"/>
                  </a:lnTo>
                  <a:lnTo>
                    <a:pt x="1426" y="361"/>
                  </a:lnTo>
                  <a:lnTo>
                    <a:pt x="1450" y="433"/>
                  </a:lnTo>
                  <a:lnTo>
                    <a:pt x="1466" y="506"/>
                  </a:lnTo>
                  <a:lnTo>
                    <a:pt x="1474" y="578"/>
                  </a:lnTo>
                  <a:lnTo>
                    <a:pt x="1474" y="626"/>
                  </a:lnTo>
                </a:path>
              </a:pathLst>
            </a:custGeom>
            <a:noFill/>
            <a:ln w="16" cap="flat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cxnSp>
        <p:nvCxnSpPr>
          <p:cNvPr id="155" name="Gerade Verbindung 154"/>
          <p:cNvCxnSpPr/>
          <p:nvPr/>
        </p:nvCxnSpPr>
        <p:spPr>
          <a:xfrm rot="5400000">
            <a:off x="2717379" y="3413708"/>
            <a:ext cx="4223627" cy="5216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Gerade Verbindung mit Pfeil 157"/>
          <p:cNvCxnSpPr/>
          <p:nvPr/>
        </p:nvCxnSpPr>
        <p:spPr>
          <a:xfrm rot="16200000" flipV="1">
            <a:off x="4706299" y="5935934"/>
            <a:ext cx="215757" cy="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ectangle 126"/>
          <p:cNvSpPr>
            <a:spLocks noChangeArrowheads="1"/>
          </p:cNvSpPr>
          <p:nvPr/>
        </p:nvSpPr>
        <p:spPr bwMode="auto">
          <a:xfrm>
            <a:off x="4414608" y="6072086"/>
            <a:ext cx="9164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 charset="0"/>
                <a:cs typeface="Arial" pitchFamily="34" charset="0"/>
              </a:rPr>
              <a:t>Traffic </a:t>
            </a:r>
            <a:r>
              <a:rPr kumimoji="0" lang="de-DE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Helvetica" charset="0"/>
                <a:cs typeface="Arial" pitchFamily="34" charset="0"/>
              </a:rPr>
              <a:t>lights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Textfeld 132"/>
          <p:cNvSpPr txBox="1"/>
          <p:nvPr/>
        </p:nvSpPr>
        <p:spPr>
          <a:xfrm>
            <a:off x="3779520" y="1493520"/>
            <a:ext cx="817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t</a:t>
            </a:r>
            <a:r>
              <a:rPr lang="de-DE" sz="1100" b="1" dirty="0" smtClean="0"/>
              <a:t>min</a:t>
            </a:r>
            <a:r>
              <a:rPr lang="de-DE" sz="1400" b="1" dirty="0" smtClean="0"/>
              <a:t>+30s</a:t>
            </a:r>
            <a:endParaRPr lang="de-DE" sz="1400" b="1" dirty="0"/>
          </a:p>
        </p:txBody>
      </p:sp>
      <p:cxnSp>
        <p:nvCxnSpPr>
          <p:cNvPr id="134" name="Gerade Verbindung mit Pfeil 133"/>
          <p:cNvCxnSpPr/>
          <p:nvPr/>
        </p:nvCxnSpPr>
        <p:spPr>
          <a:xfrm>
            <a:off x="4465320" y="1706880"/>
            <a:ext cx="350520" cy="2438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0"/>
          <p:cNvSpPr>
            <a:spLocks noChangeArrowheads="1"/>
          </p:cNvSpPr>
          <p:nvPr/>
        </p:nvSpPr>
        <p:spPr bwMode="auto">
          <a:xfrm>
            <a:off x="242047" y="872992"/>
            <a:ext cx="553845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l-NL" sz="1000" dirty="0" smtClean="0">
                <a:solidFill>
                  <a:srgbClr val="0B2A51"/>
                </a:solidFill>
                <a:sym typeface="Wingdings 3"/>
              </a:rPr>
              <a:t></a:t>
            </a:r>
            <a:r>
              <a:rPr lang="nl-NL" sz="1200" dirty="0" smtClean="0">
                <a:solidFill>
                  <a:srgbClr val="0B2A51"/>
                </a:solidFill>
                <a:sym typeface="Wingdings 3"/>
              </a:rPr>
              <a:t> </a:t>
            </a:r>
            <a:r>
              <a:rPr lang="nl-NL" sz="1200" dirty="0" smtClean="0">
                <a:solidFill>
                  <a:srgbClr val="0B2A51"/>
                </a:solidFill>
              </a:rPr>
              <a:t>Energy-Efficient Light-Rail Control</a:t>
            </a:r>
            <a:endParaRPr lang="nl-NL" sz="1200" dirty="0">
              <a:solidFill>
                <a:srgbClr val="0B2A5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303212" y="916594"/>
            <a:ext cx="8840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e-DE" b="1" dirty="0">
              <a:solidFill>
                <a:srgbClr val="0B2A51"/>
              </a:solidFill>
            </a:endParaRPr>
          </a:p>
          <a:p>
            <a:pPr marL="342900" indent="-342900"/>
            <a:r>
              <a:rPr lang="de-DE" b="1" dirty="0" smtClean="0">
                <a:solidFill>
                  <a:srgbClr val="0B2A51"/>
                </a:solidFill>
              </a:rPr>
              <a:t>Human Engineering </a:t>
            </a:r>
            <a:r>
              <a:rPr lang="de-DE" b="1" dirty="0" err="1" smtClean="0">
                <a:solidFill>
                  <a:srgbClr val="0B2A51"/>
                </a:solidFill>
              </a:rPr>
              <a:t>Aspects</a:t>
            </a:r>
            <a:endParaRPr lang="de-DE" b="1" dirty="0">
              <a:solidFill>
                <a:srgbClr val="0B2A51"/>
              </a:solidFill>
            </a:endParaRPr>
          </a:p>
        </p:txBody>
      </p:sp>
      <p:pic>
        <p:nvPicPr>
          <p:cNvPr id="15" name="Grafik 14" descr="DSC_0297_pimped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7238" y="1615812"/>
            <a:ext cx="5873234" cy="3352840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16" name="Gerade Verbindung mit Pfeil 15"/>
          <p:cNvCxnSpPr/>
          <p:nvPr/>
        </p:nvCxnSpPr>
        <p:spPr>
          <a:xfrm rot="10800000" flipV="1">
            <a:off x="4858786" y="1808989"/>
            <a:ext cx="1438379" cy="791110"/>
          </a:xfrm>
          <a:prstGeom prst="straightConnector1">
            <a:avLst/>
          </a:prstGeom>
          <a:ln w="38100"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6317712" y="1500764"/>
            <a:ext cx="210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Dynamic signalling</a:t>
            </a:r>
          </a:p>
          <a:p>
            <a:r>
              <a:rPr lang="en-GB" dirty="0" smtClean="0"/>
              <a:t>scenarios</a:t>
            </a:r>
            <a:endParaRPr lang="en-GB" dirty="0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0" y="5027967"/>
            <a:ext cx="8677777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Aft>
                <a:spcPts val="1200"/>
              </a:spcAft>
              <a:buFontTx/>
              <a:buChar char="-"/>
              <a:tabLst>
                <a:tab pos="180975" algn="l"/>
              </a:tabLst>
            </a:pPr>
            <a:r>
              <a:rPr lang="de-DE" dirty="0" smtClean="0">
                <a:solidFill>
                  <a:srgbClr val="0B2A51"/>
                </a:solidFill>
              </a:rPr>
              <a:t>High </a:t>
            </a:r>
            <a:r>
              <a:rPr lang="de-DE" dirty="0" err="1" smtClean="0">
                <a:solidFill>
                  <a:srgbClr val="0B2A51"/>
                </a:solidFill>
              </a:rPr>
              <a:t>distraction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risk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when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giving</a:t>
            </a:r>
            <a:r>
              <a:rPr lang="de-DE" dirty="0" smtClean="0">
                <a:solidFill>
                  <a:srgbClr val="0B2A51"/>
                </a:solidFill>
              </a:rPr>
              <a:t> a large </a:t>
            </a:r>
            <a:r>
              <a:rPr lang="de-DE" dirty="0" err="1" smtClean="0">
                <a:solidFill>
                  <a:srgbClr val="0B2A51"/>
                </a:solidFill>
              </a:rPr>
              <a:t>variety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of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information</a:t>
            </a:r>
            <a:endParaRPr lang="de-DE" dirty="0" smtClean="0">
              <a:solidFill>
                <a:srgbClr val="0B2A51"/>
              </a:solidFill>
            </a:endParaRPr>
          </a:p>
          <a:p>
            <a:pPr marL="180975" indent="-180975">
              <a:spcAft>
                <a:spcPts val="1200"/>
              </a:spcAft>
              <a:buFontTx/>
              <a:buChar char="-"/>
              <a:tabLst>
                <a:tab pos="180975" algn="l"/>
              </a:tabLst>
            </a:pPr>
            <a:r>
              <a:rPr lang="de-DE" smtClean="0">
                <a:solidFill>
                  <a:srgbClr val="0B2A51"/>
                </a:solidFill>
              </a:rPr>
              <a:t>Advice</a:t>
            </a:r>
            <a:r>
              <a:rPr lang="de-DE" dirty="0" smtClean="0">
                <a:solidFill>
                  <a:srgbClr val="0B2A51"/>
                </a:solidFill>
              </a:rPr>
              <a:t>: </a:t>
            </a:r>
            <a:r>
              <a:rPr lang="de-DE" dirty="0" err="1" smtClean="0">
                <a:solidFill>
                  <a:srgbClr val="0B2A51"/>
                </a:solidFill>
              </a:rPr>
              <a:t>departure</a:t>
            </a:r>
            <a:r>
              <a:rPr lang="de-DE" dirty="0" smtClean="0">
                <a:solidFill>
                  <a:srgbClr val="0B2A51"/>
                </a:solidFill>
              </a:rPr>
              <a:t>, </a:t>
            </a:r>
            <a:r>
              <a:rPr lang="de-DE" dirty="0" err="1" smtClean="0">
                <a:solidFill>
                  <a:srgbClr val="0B2A51"/>
                </a:solidFill>
              </a:rPr>
              <a:t>cruising</a:t>
            </a:r>
            <a:r>
              <a:rPr lang="de-DE" dirty="0" smtClean="0">
                <a:solidFill>
                  <a:srgbClr val="0B2A51"/>
                </a:solidFill>
              </a:rPr>
              <a:t> (</a:t>
            </a:r>
            <a:r>
              <a:rPr lang="de-DE" dirty="0" err="1" smtClean="0">
                <a:solidFill>
                  <a:srgbClr val="0B2A51"/>
                </a:solidFill>
              </a:rPr>
              <a:t>only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below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maximum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speed</a:t>
            </a:r>
            <a:r>
              <a:rPr lang="de-DE" dirty="0" smtClean="0">
                <a:solidFill>
                  <a:srgbClr val="0B2A51"/>
                </a:solidFill>
              </a:rPr>
              <a:t>), </a:t>
            </a:r>
            <a:r>
              <a:rPr lang="de-DE" dirty="0" err="1" smtClean="0">
                <a:solidFill>
                  <a:srgbClr val="0B2A51"/>
                </a:solidFill>
              </a:rPr>
              <a:t>coasting</a:t>
            </a:r>
            <a:endParaRPr lang="de-DE" dirty="0" smtClean="0">
              <a:solidFill>
                <a:srgbClr val="0B2A51"/>
              </a:solidFill>
            </a:endParaRPr>
          </a:p>
          <a:p>
            <a:pPr marL="180975" indent="-180975">
              <a:spcAft>
                <a:spcPts val="1200"/>
              </a:spcAft>
              <a:buFontTx/>
              <a:buChar char="-"/>
              <a:tabLst>
                <a:tab pos="180975" algn="l"/>
              </a:tabLst>
            </a:pPr>
            <a:r>
              <a:rPr lang="de-DE" dirty="0" err="1" smtClean="0">
                <a:solidFill>
                  <a:srgbClr val="0B2A51"/>
                </a:solidFill>
              </a:rPr>
              <a:t>v</a:t>
            </a:r>
            <a:r>
              <a:rPr lang="de-DE" sz="1200" dirty="0" err="1" smtClean="0">
                <a:solidFill>
                  <a:srgbClr val="0B2A51"/>
                </a:solidFill>
              </a:rPr>
              <a:t>cr,min</a:t>
            </a:r>
            <a:r>
              <a:rPr lang="de-DE" dirty="0" smtClean="0">
                <a:solidFill>
                  <a:srgbClr val="0B2A51"/>
                </a:solidFill>
              </a:rPr>
              <a:t>&gt;0,5*</a:t>
            </a:r>
            <a:r>
              <a:rPr lang="de-DE" dirty="0" err="1" smtClean="0">
                <a:solidFill>
                  <a:srgbClr val="0B2A51"/>
                </a:solidFill>
              </a:rPr>
              <a:t>v</a:t>
            </a:r>
            <a:r>
              <a:rPr lang="de-DE" sz="1200" dirty="0" err="1" smtClean="0">
                <a:solidFill>
                  <a:srgbClr val="0B2A51"/>
                </a:solidFill>
              </a:rPr>
              <a:t>max</a:t>
            </a:r>
            <a:r>
              <a:rPr lang="de-DE" sz="1200" dirty="0" smtClean="0">
                <a:solidFill>
                  <a:srgbClr val="0B2A51"/>
                </a:solidFill>
              </a:rPr>
              <a:t> </a:t>
            </a:r>
            <a:r>
              <a:rPr lang="de-DE" dirty="0" smtClean="0">
                <a:solidFill>
                  <a:srgbClr val="0B2A51"/>
                </a:solidFill>
              </a:rPr>
              <a:t>!</a:t>
            </a:r>
          </a:p>
          <a:p>
            <a:pPr marL="180975" indent="-180975">
              <a:spcAft>
                <a:spcPts val="1200"/>
              </a:spcAft>
              <a:buFontTx/>
              <a:buChar char="-"/>
              <a:tabLst>
                <a:tab pos="180975" algn="l"/>
              </a:tabLst>
            </a:pPr>
            <a:endParaRPr lang="de-DE" dirty="0" smtClean="0">
              <a:solidFill>
                <a:srgbClr val="0B2A51"/>
              </a:solidFill>
            </a:endParaRPr>
          </a:p>
        </p:txBody>
      </p:sp>
      <p:sp>
        <p:nvSpPr>
          <p:cNvPr id="8" name="Freihandform 7"/>
          <p:cNvSpPr/>
          <p:nvPr/>
        </p:nvSpPr>
        <p:spPr>
          <a:xfrm>
            <a:off x="8510016" y="4937760"/>
            <a:ext cx="317880" cy="713994"/>
          </a:xfrm>
          <a:custGeom>
            <a:avLst/>
            <a:gdLst>
              <a:gd name="connsiteX0" fmla="*/ 0 w 735075"/>
              <a:gd name="connsiteY0" fmla="*/ 0 h 2305050"/>
              <a:gd name="connsiteX1" fmla="*/ 57150 w 735075"/>
              <a:gd name="connsiteY1" fmla="*/ 38100 h 2305050"/>
              <a:gd name="connsiteX2" fmla="*/ 76200 w 735075"/>
              <a:gd name="connsiteY2" fmla="*/ 66675 h 2305050"/>
              <a:gd name="connsiteX3" fmla="*/ 85725 w 735075"/>
              <a:gd name="connsiteY3" fmla="*/ 95250 h 2305050"/>
              <a:gd name="connsiteX4" fmla="*/ 123825 w 735075"/>
              <a:gd name="connsiteY4" fmla="*/ 152400 h 2305050"/>
              <a:gd name="connsiteX5" fmla="*/ 142875 w 735075"/>
              <a:gd name="connsiteY5" fmla="*/ 180975 h 2305050"/>
              <a:gd name="connsiteX6" fmla="*/ 161925 w 735075"/>
              <a:gd name="connsiteY6" fmla="*/ 209550 h 2305050"/>
              <a:gd name="connsiteX7" fmla="*/ 190500 w 735075"/>
              <a:gd name="connsiteY7" fmla="*/ 228600 h 2305050"/>
              <a:gd name="connsiteX8" fmla="*/ 228600 w 735075"/>
              <a:gd name="connsiteY8" fmla="*/ 314325 h 2305050"/>
              <a:gd name="connsiteX9" fmla="*/ 238125 w 735075"/>
              <a:gd name="connsiteY9" fmla="*/ 342900 h 2305050"/>
              <a:gd name="connsiteX10" fmla="*/ 285750 w 735075"/>
              <a:gd name="connsiteY10" fmla="*/ 400050 h 2305050"/>
              <a:gd name="connsiteX11" fmla="*/ 304800 w 735075"/>
              <a:gd name="connsiteY11" fmla="*/ 457200 h 2305050"/>
              <a:gd name="connsiteX12" fmla="*/ 371475 w 735075"/>
              <a:gd name="connsiteY12" fmla="*/ 542925 h 2305050"/>
              <a:gd name="connsiteX13" fmla="*/ 390525 w 735075"/>
              <a:gd name="connsiteY13" fmla="*/ 600075 h 2305050"/>
              <a:gd name="connsiteX14" fmla="*/ 428625 w 735075"/>
              <a:gd name="connsiteY14" fmla="*/ 657225 h 2305050"/>
              <a:gd name="connsiteX15" fmla="*/ 447675 w 735075"/>
              <a:gd name="connsiteY15" fmla="*/ 685800 h 2305050"/>
              <a:gd name="connsiteX16" fmla="*/ 457200 w 735075"/>
              <a:gd name="connsiteY16" fmla="*/ 723900 h 2305050"/>
              <a:gd name="connsiteX17" fmla="*/ 466725 w 735075"/>
              <a:gd name="connsiteY17" fmla="*/ 781050 h 2305050"/>
              <a:gd name="connsiteX18" fmla="*/ 485775 w 735075"/>
              <a:gd name="connsiteY18" fmla="*/ 838200 h 2305050"/>
              <a:gd name="connsiteX19" fmla="*/ 523875 w 735075"/>
              <a:gd name="connsiteY19" fmla="*/ 952500 h 2305050"/>
              <a:gd name="connsiteX20" fmla="*/ 542925 w 735075"/>
              <a:gd name="connsiteY20" fmla="*/ 1038225 h 2305050"/>
              <a:gd name="connsiteX21" fmla="*/ 561975 w 735075"/>
              <a:gd name="connsiteY21" fmla="*/ 1095375 h 2305050"/>
              <a:gd name="connsiteX22" fmla="*/ 581025 w 735075"/>
              <a:gd name="connsiteY22" fmla="*/ 1152525 h 2305050"/>
              <a:gd name="connsiteX23" fmla="*/ 600075 w 735075"/>
              <a:gd name="connsiteY23" fmla="*/ 1228725 h 2305050"/>
              <a:gd name="connsiteX24" fmla="*/ 619125 w 735075"/>
              <a:gd name="connsiteY24" fmla="*/ 1285875 h 2305050"/>
              <a:gd name="connsiteX25" fmla="*/ 638175 w 735075"/>
              <a:gd name="connsiteY25" fmla="*/ 1438275 h 2305050"/>
              <a:gd name="connsiteX26" fmla="*/ 657225 w 735075"/>
              <a:gd name="connsiteY26" fmla="*/ 1495425 h 2305050"/>
              <a:gd name="connsiteX27" fmla="*/ 685800 w 735075"/>
              <a:gd name="connsiteY27" fmla="*/ 1581150 h 2305050"/>
              <a:gd name="connsiteX28" fmla="*/ 695325 w 735075"/>
              <a:gd name="connsiteY28" fmla="*/ 1628775 h 2305050"/>
              <a:gd name="connsiteX29" fmla="*/ 704850 w 735075"/>
              <a:gd name="connsiteY29" fmla="*/ 1657350 h 2305050"/>
              <a:gd name="connsiteX30" fmla="*/ 714375 w 735075"/>
              <a:gd name="connsiteY30" fmla="*/ 1885950 h 2305050"/>
              <a:gd name="connsiteX31" fmla="*/ 723900 w 735075"/>
              <a:gd name="connsiteY31" fmla="*/ 1943100 h 2305050"/>
              <a:gd name="connsiteX32" fmla="*/ 733425 w 735075"/>
              <a:gd name="connsiteY32" fmla="*/ 2305050 h 2305050"/>
              <a:gd name="connsiteX0" fmla="*/ 0 w 735075"/>
              <a:gd name="connsiteY0" fmla="*/ 0 h 2305050"/>
              <a:gd name="connsiteX1" fmla="*/ 57150 w 735075"/>
              <a:gd name="connsiteY1" fmla="*/ 38100 h 2305050"/>
              <a:gd name="connsiteX2" fmla="*/ 76200 w 735075"/>
              <a:gd name="connsiteY2" fmla="*/ 66675 h 2305050"/>
              <a:gd name="connsiteX3" fmla="*/ 85725 w 735075"/>
              <a:gd name="connsiteY3" fmla="*/ 95250 h 2305050"/>
              <a:gd name="connsiteX4" fmla="*/ 123825 w 735075"/>
              <a:gd name="connsiteY4" fmla="*/ 152400 h 2305050"/>
              <a:gd name="connsiteX5" fmla="*/ 142875 w 735075"/>
              <a:gd name="connsiteY5" fmla="*/ 180975 h 2305050"/>
              <a:gd name="connsiteX6" fmla="*/ 161925 w 735075"/>
              <a:gd name="connsiteY6" fmla="*/ 209550 h 2305050"/>
              <a:gd name="connsiteX7" fmla="*/ 190500 w 735075"/>
              <a:gd name="connsiteY7" fmla="*/ 228600 h 2305050"/>
              <a:gd name="connsiteX8" fmla="*/ 228600 w 735075"/>
              <a:gd name="connsiteY8" fmla="*/ 314325 h 2305050"/>
              <a:gd name="connsiteX9" fmla="*/ 238125 w 735075"/>
              <a:gd name="connsiteY9" fmla="*/ 342900 h 2305050"/>
              <a:gd name="connsiteX10" fmla="*/ 285750 w 735075"/>
              <a:gd name="connsiteY10" fmla="*/ 400050 h 2305050"/>
              <a:gd name="connsiteX11" fmla="*/ 304800 w 735075"/>
              <a:gd name="connsiteY11" fmla="*/ 457200 h 2305050"/>
              <a:gd name="connsiteX12" fmla="*/ 371475 w 735075"/>
              <a:gd name="connsiteY12" fmla="*/ 542925 h 2305050"/>
              <a:gd name="connsiteX13" fmla="*/ 428625 w 735075"/>
              <a:gd name="connsiteY13" fmla="*/ 657225 h 2305050"/>
              <a:gd name="connsiteX14" fmla="*/ 447675 w 735075"/>
              <a:gd name="connsiteY14" fmla="*/ 685800 h 2305050"/>
              <a:gd name="connsiteX15" fmla="*/ 457200 w 735075"/>
              <a:gd name="connsiteY15" fmla="*/ 723900 h 2305050"/>
              <a:gd name="connsiteX16" fmla="*/ 466725 w 735075"/>
              <a:gd name="connsiteY16" fmla="*/ 781050 h 2305050"/>
              <a:gd name="connsiteX17" fmla="*/ 485775 w 735075"/>
              <a:gd name="connsiteY17" fmla="*/ 838200 h 2305050"/>
              <a:gd name="connsiteX18" fmla="*/ 523875 w 735075"/>
              <a:gd name="connsiteY18" fmla="*/ 952500 h 2305050"/>
              <a:gd name="connsiteX19" fmla="*/ 542925 w 735075"/>
              <a:gd name="connsiteY19" fmla="*/ 1038225 h 2305050"/>
              <a:gd name="connsiteX20" fmla="*/ 561975 w 735075"/>
              <a:gd name="connsiteY20" fmla="*/ 1095375 h 2305050"/>
              <a:gd name="connsiteX21" fmla="*/ 581025 w 735075"/>
              <a:gd name="connsiteY21" fmla="*/ 1152525 h 2305050"/>
              <a:gd name="connsiteX22" fmla="*/ 600075 w 735075"/>
              <a:gd name="connsiteY22" fmla="*/ 1228725 h 2305050"/>
              <a:gd name="connsiteX23" fmla="*/ 619125 w 735075"/>
              <a:gd name="connsiteY23" fmla="*/ 1285875 h 2305050"/>
              <a:gd name="connsiteX24" fmla="*/ 638175 w 735075"/>
              <a:gd name="connsiteY24" fmla="*/ 1438275 h 2305050"/>
              <a:gd name="connsiteX25" fmla="*/ 657225 w 735075"/>
              <a:gd name="connsiteY25" fmla="*/ 1495425 h 2305050"/>
              <a:gd name="connsiteX26" fmla="*/ 685800 w 735075"/>
              <a:gd name="connsiteY26" fmla="*/ 1581150 h 2305050"/>
              <a:gd name="connsiteX27" fmla="*/ 695325 w 735075"/>
              <a:gd name="connsiteY27" fmla="*/ 1628775 h 2305050"/>
              <a:gd name="connsiteX28" fmla="*/ 704850 w 735075"/>
              <a:gd name="connsiteY28" fmla="*/ 1657350 h 2305050"/>
              <a:gd name="connsiteX29" fmla="*/ 714375 w 735075"/>
              <a:gd name="connsiteY29" fmla="*/ 1885950 h 2305050"/>
              <a:gd name="connsiteX30" fmla="*/ 723900 w 735075"/>
              <a:gd name="connsiteY30" fmla="*/ 1943100 h 2305050"/>
              <a:gd name="connsiteX31" fmla="*/ 733425 w 735075"/>
              <a:gd name="connsiteY31" fmla="*/ 2305050 h 2305050"/>
              <a:gd name="connsiteX0" fmla="*/ 0 w 735075"/>
              <a:gd name="connsiteY0" fmla="*/ 0 h 2305050"/>
              <a:gd name="connsiteX1" fmla="*/ 57150 w 735075"/>
              <a:gd name="connsiteY1" fmla="*/ 38100 h 2305050"/>
              <a:gd name="connsiteX2" fmla="*/ 76200 w 735075"/>
              <a:gd name="connsiteY2" fmla="*/ 66675 h 2305050"/>
              <a:gd name="connsiteX3" fmla="*/ 85725 w 735075"/>
              <a:gd name="connsiteY3" fmla="*/ 95250 h 2305050"/>
              <a:gd name="connsiteX4" fmla="*/ 123825 w 735075"/>
              <a:gd name="connsiteY4" fmla="*/ 152400 h 2305050"/>
              <a:gd name="connsiteX5" fmla="*/ 142875 w 735075"/>
              <a:gd name="connsiteY5" fmla="*/ 180975 h 2305050"/>
              <a:gd name="connsiteX6" fmla="*/ 161925 w 735075"/>
              <a:gd name="connsiteY6" fmla="*/ 209550 h 2305050"/>
              <a:gd name="connsiteX7" fmla="*/ 190500 w 735075"/>
              <a:gd name="connsiteY7" fmla="*/ 228600 h 2305050"/>
              <a:gd name="connsiteX8" fmla="*/ 228600 w 735075"/>
              <a:gd name="connsiteY8" fmla="*/ 314325 h 2305050"/>
              <a:gd name="connsiteX9" fmla="*/ 285750 w 735075"/>
              <a:gd name="connsiteY9" fmla="*/ 400050 h 2305050"/>
              <a:gd name="connsiteX10" fmla="*/ 304800 w 735075"/>
              <a:gd name="connsiteY10" fmla="*/ 457200 h 2305050"/>
              <a:gd name="connsiteX11" fmla="*/ 371475 w 735075"/>
              <a:gd name="connsiteY11" fmla="*/ 542925 h 2305050"/>
              <a:gd name="connsiteX12" fmla="*/ 428625 w 735075"/>
              <a:gd name="connsiteY12" fmla="*/ 657225 h 2305050"/>
              <a:gd name="connsiteX13" fmla="*/ 447675 w 735075"/>
              <a:gd name="connsiteY13" fmla="*/ 685800 h 2305050"/>
              <a:gd name="connsiteX14" fmla="*/ 457200 w 735075"/>
              <a:gd name="connsiteY14" fmla="*/ 723900 h 2305050"/>
              <a:gd name="connsiteX15" fmla="*/ 466725 w 735075"/>
              <a:gd name="connsiteY15" fmla="*/ 781050 h 2305050"/>
              <a:gd name="connsiteX16" fmla="*/ 485775 w 735075"/>
              <a:gd name="connsiteY16" fmla="*/ 838200 h 2305050"/>
              <a:gd name="connsiteX17" fmla="*/ 523875 w 735075"/>
              <a:gd name="connsiteY17" fmla="*/ 952500 h 2305050"/>
              <a:gd name="connsiteX18" fmla="*/ 542925 w 735075"/>
              <a:gd name="connsiteY18" fmla="*/ 1038225 h 2305050"/>
              <a:gd name="connsiteX19" fmla="*/ 561975 w 735075"/>
              <a:gd name="connsiteY19" fmla="*/ 1095375 h 2305050"/>
              <a:gd name="connsiteX20" fmla="*/ 581025 w 735075"/>
              <a:gd name="connsiteY20" fmla="*/ 1152525 h 2305050"/>
              <a:gd name="connsiteX21" fmla="*/ 600075 w 735075"/>
              <a:gd name="connsiteY21" fmla="*/ 1228725 h 2305050"/>
              <a:gd name="connsiteX22" fmla="*/ 619125 w 735075"/>
              <a:gd name="connsiteY22" fmla="*/ 1285875 h 2305050"/>
              <a:gd name="connsiteX23" fmla="*/ 638175 w 735075"/>
              <a:gd name="connsiteY23" fmla="*/ 1438275 h 2305050"/>
              <a:gd name="connsiteX24" fmla="*/ 657225 w 735075"/>
              <a:gd name="connsiteY24" fmla="*/ 1495425 h 2305050"/>
              <a:gd name="connsiteX25" fmla="*/ 685800 w 735075"/>
              <a:gd name="connsiteY25" fmla="*/ 1581150 h 2305050"/>
              <a:gd name="connsiteX26" fmla="*/ 695325 w 735075"/>
              <a:gd name="connsiteY26" fmla="*/ 1628775 h 2305050"/>
              <a:gd name="connsiteX27" fmla="*/ 704850 w 735075"/>
              <a:gd name="connsiteY27" fmla="*/ 1657350 h 2305050"/>
              <a:gd name="connsiteX28" fmla="*/ 714375 w 735075"/>
              <a:gd name="connsiteY28" fmla="*/ 1885950 h 2305050"/>
              <a:gd name="connsiteX29" fmla="*/ 723900 w 735075"/>
              <a:gd name="connsiteY29" fmla="*/ 1943100 h 2305050"/>
              <a:gd name="connsiteX30" fmla="*/ 733425 w 735075"/>
              <a:gd name="connsiteY30" fmla="*/ 2305050 h 2305050"/>
              <a:gd name="connsiteX0" fmla="*/ 0 w 735075"/>
              <a:gd name="connsiteY0" fmla="*/ 0 h 2305050"/>
              <a:gd name="connsiteX1" fmla="*/ 57150 w 735075"/>
              <a:gd name="connsiteY1" fmla="*/ 38100 h 2305050"/>
              <a:gd name="connsiteX2" fmla="*/ 76200 w 735075"/>
              <a:gd name="connsiteY2" fmla="*/ 66675 h 2305050"/>
              <a:gd name="connsiteX3" fmla="*/ 85725 w 735075"/>
              <a:gd name="connsiteY3" fmla="*/ 95250 h 2305050"/>
              <a:gd name="connsiteX4" fmla="*/ 123825 w 735075"/>
              <a:gd name="connsiteY4" fmla="*/ 152400 h 2305050"/>
              <a:gd name="connsiteX5" fmla="*/ 142875 w 735075"/>
              <a:gd name="connsiteY5" fmla="*/ 180975 h 2305050"/>
              <a:gd name="connsiteX6" fmla="*/ 161925 w 735075"/>
              <a:gd name="connsiteY6" fmla="*/ 209550 h 2305050"/>
              <a:gd name="connsiteX7" fmla="*/ 190500 w 735075"/>
              <a:gd name="connsiteY7" fmla="*/ 228600 h 2305050"/>
              <a:gd name="connsiteX8" fmla="*/ 228600 w 735075"/>
              <a:gd name="connsiteY8" fmla="*/ 314325 h 2305050"/>
              <a:gd name="connsiteX9" fmla="*/ 304800 w 735075"/>
              <a:gd name="connsiteY9" fmla="*/ 457200 h 2305050"/>
              <a:gd name="connsiteX10" fmla="*/ 371475 w 735075"/>
              <a:gd name="connsiteY10" fmla="*/ 542925 h 2305050"/>
              <a:gd name="connsiteX11" fmla="*/ 428625 w 735075"/>
              <a:gd name="connsiteY11" fmla="*/ 657225 h 2305050"/>
              <a:gd name="connsiteX12" fmla="*/ 447675 w 735075"/>
              <a:gd name="connsiteY12" fmla="*/ 685800 h 2305050"/>
              <a:gd name="connsiteX13" fmla="*/ 457200 w 735075"/>
              <a:gd name="connsiteY13" fmla="*/ 723900 h 2305050"/>
              <a:gd name="connsiteX14" fmla="*/ 466725 w 735075"/>
              <a:gd name="connsiteY14" fmla="*/ 781050 h 2305050"/>
              <a:gd name="connsiteX15" fmla="*/ 485775 w 735075"/>
              <a:gd name="connsiteY15" fmla="*/ 838200 h 2305050"/>
              <a:gd name="connsiteX16" fmla="*/ 523875 w 735075"/>
              <a:gd name="connsiteY16" fmla="*/ 952500 h 2305050"/>
              <a:gd name="connsiteX17" fmla="*/ 542925 w 735075"/>
              <a:gd name="connsiteY17" fmla="*/ 1038225 h 2305050"/>
              <a:gd name="connsiteX18" fmla="*/ 561975 w 735075"/>
              <a:gd name="connsiteY18" fmla="*/ 1095375 h 2305050"/>
              <a:gd name="connsiteX19" fmla="*/ 581025 w 735075"/>
              <a:gd name="connsiteY19" fmla="*/ 1152525 h 2305050"/>
              <a:gd name="connsiteX20" fmla="*/ 600075 w 735075"/>
              <a:gd name="connsiteY20" fmla="*/ 1228725 h 2305050"/>
              <a:gd name="connsiteX21" fmla="*/ 619125 w 735075"/>
              <a:gd name="connsiteY21" fmla="*/ 1285875 h 2305050"/>
              <a:gd name="connsiteX22" fmla="*/ 638175 w 735075"/>
              <a:gd name="connsiteY22" fmla="*/ 1438275 h 2305050"/>
              <a:gd name="connsiteX23" fmla="*/ 657225 w 735075"/>
              <a:gd name="connsiteY23" fmla="*/ 1495425 h 2305050"/>
              <a:gd name="connsiteX24" fmla="*/ 685800 w 735075"/>
              <a:gd name="connsiteY24" fmla="*/ 1581150 h 2305050"/>
              <a:gd name="connsiteX25" fmla="*/ 695325 w 735075"/>
              <a:gd name="connsiteY25" fmla="*/ 1628775 h 2305050"/>
              <a:gd name="connsiteX26" fmla="*/ 704850 w 735075"/>
              <a:gd name="connsiteY26" fmla="*/ 1657350 h 2305050"/>
              <a:gd name="connsiteX27" fmla="*/ 714375 w 735075"/>
              <a:gd name="connsiteY27" fmla="*/ 1885950 h 2305050"/>
              <a:gd name="connsiteX28" fmla="*/ 723900 w 735075"/>
              <a:gd name="connsiteY28" fmla="*/ 1943100 h 2305050"/>
              <a:gd name="connsiteX29" fmla="*/ 733425 w 735075"/>
              <a:gd name="connsiteY29" fmla="*/ 2305050 h 2305050"/>
              <a:gd name="connsiteX0" fmla="*/ 0 w 735075"/>
              <a:gd name="connsiteY0" fmla="*/ 0 h 2305050"/>
              <a:gd name="connsiteX1" fmla="*/ 57150 w 735075"/>
              <a:gd name="connsiteY1" fmla="*/ 38100 h 2305050"/>
              <a:gd name="connsiteX2" fmla="*/ 76200 w 735075"/>
              <a:gd name="connsiteY2" fmla="*/ 66675 h 2305050"/>
              <a:gd name="connsiteX3" fmla="*/ 85725 w 735075"/>
              <a:gd name="connsiteY3" fmla="*/ 95250 h 2305050"/>
              <a:gd name="connsiteX4" fmla="*/ 123825 w 735075"/>
              <a:gd name="connsiteY4" fmla="*/ 152400 h 2305050"/>
              <a:gd name="connsiteX5" fmla="*/ 142875 w 735075"/>
              <a:gd name="connsiteY5" fmla="*/ 180975 h 2305050"/>
              <a:gd name="connsiteX6" fmla="*/ 161925 w 735075"/>
              <a:gd name="connsiteY6" fmla="*/ 209550 h 2305050"/>
              <a:gd name="connsiteX7" fmla="*/ 190500 w 735075"/>
              <a:gd name="connsiteY7" fmla="*/ 228600 h 2305050"/>
              <a:gd name="connsiteX8" fmla="*/ 228600 w 735075"/>
              <a:gd name="connsiteY8" fmla="*/ 314325 h 2305050"/>
              <a:gd name="connsiteX9" fmla="*/ 304800 w 735075"/>
              <a:gd name="connsiteY9" fmla="*/ 457200 h 2305050"/>
              <a:gd name="connsiteX10" fmla="*/ 371475 w 735075"/>
              <a:gd name="connsiteY10" fmla="*/ 542925 h 2305050"/>
              <a:gd name="connsiteX11" fmla="*/ 428625 w 735075"/>
              <a:gd name="connsiteY11" fmla="*/ 657225 h 2305050"/>
              <a:gd name="connsiteX12" fmla="*/ 447675 w 735075"/>
              <a:gd name="connsiteY12" fmla="*/ 685800 h 2305050"/>
              <a:gd name="connsiteX13" fmla="*/ 466725 w 735075"/>
              <a:gd name="connsiteY13" fmla="*/ 781050 h 2305050"/>
              <a:gd name="connsiteX14" fmla="*/ 485775 w 735075"/>
              <a:gd name="connsiteY14" fmla="*/ 838200 h 2305050"/>
              <a:gd name="connsiteX15" fmla="*/ 523875 w 735075"/>
              <a:gd name="connsiteY15" fmla="*/ 952500 h 2305050"/>
              <a:gd name="connsiteX16" fmla="*/ 542925 w 735075"/>
              <a:gd name="connsiteY16" fmla="*/ 1038225 h 2305050"/>
              <a:gd name="connsiteX17" fmla="*/ 561975 w 735075"/>
              <a:gd name="connsiteY17" fmla="*/ 1095375 h 2305050"/>
              <a:gd name="connsiteX18" fmla="*/ 581025 w 735075"/>
              <a:gd name="connsiteY18" fmla="*/ 1152525 h 2305050"/>
              <a:gd name="connsiteX19" fmla="*/ 600075 w 735075"/>
              <a:gd name="connsiteY19" fmla="*/ 1228725 h 2305050"/>
              <a:gd name="connsiteX20" fmla="*/ 619125 w 735075"/>
              <a:gd name="connsiteY20" fmla="*/ 1285875 h 2305050"/>
              <a:gd name="connsiteX21" fmla="*/ 638175 w 735075"/>
              <a:gd name="connsiteY21" fmla="*/ 1438275 h 2305050"/>
              <a:gd name="connsiteX22" fmla="*/ 657225 w 735075"/>
              <a:gd name="connsiteY22" fmla="*/ 1495425 h 2305050"/>
              <a:gd name="connsiteX23" fmla="*/ 685800 w 735075"/>
              <a:gd name="connsiteY23" fmla="*/ 1581150 h 2305050"/>
              <a:gd name="connsiteX24" fmla="*/ 695325 w 735075"/>
              <a:gd name="connsiteY24" fmla="*/ 1628775 h 2305050"/>
              <a:gd name="connsiteX25" fmla="*/ 704850 w 735075"/>
              <a:gd name="connsiteY25" fmla="*/ 1657350 h 2305050"/>
              <a:gd name="connsiteX26" fmla="*/ 714375 w 735075"/>
              <a:gd name="connsiteY26" fmla="*/ 1885950 h 2305050"/>
              <a:gd name="connsiteX27" fmla="*/ 723900 w 735075"/>
              <a:gd name="connsiteY27" fmla="*/ 1943100 h 2305050"/>
              <a:gd name="connsiteX28" fmla="*/ 733425 w 735075"/>
              <a:gd name="connsiteY28" fmla="*/ 2305050 h 2305050"/>
              <a:gd name="connsiteX0" fmla="*/ 0 w 735075"/>
              <a:gd name="connsiteY0" fmla="*/ 0 h 2305050"/>
              <a:gd name="connsiteX1" fmla="*/ 57150 w 735075"/>
              <a:gd name="connsiteY1" fmla="*/ 38100 h 2305050"/>
              <a:gd name="connsiteX2" fmla="*/ 76200 w 735075"/>
              <a:gd name="connsiteY2" fmla="*/ 66675 h 2305050"/>
              <a:gd name="connsiteX3" fmla="*/ 85725 w 735075"/>
              <a:gd name="connsiteY3" fmla="*/ 95250 h 2305050"/>
              <a:gd name="connsiteX4" fmla="*/ 123825 w 735075"/>
              <a:gd name="connsiteY4" fmla="*/ 152400 h 2305050"/>
              <a:gd name="connsiteX5" fmla="*/ 142875 w 735075"/>
              <a:gd name="connsiteY5" fmla="*/ 180975 h 2305050"/>
              <a:gd name="connsiteX6" fmla="*/ 190500 w 735075"/>
              <a:gd name="connsiteY6" fmla="*/ 228600 h 2305050"/>
              <a:gd name="connsiteX7" fmla="*/ 228600 w 735075"/>
              <a:gd name="connsiteY7" fmla="*/ 314325 h 2305050"/>
              <a:gd name="connsiteX8" fmla="*/ 304800 w 735075"/>
              <a:gd name="connsiteY8" fmla="*/ 457200 h 2305050"/>
              <a:gd name="connsiteX9" fmla="*/ 371475 w 735075"/>
              <a:gd name="connsiteY9" fmla="*/ 542925 h 2305050"/>
              <a:gd name="connsiteX10" fmla="*/ 428625 w 735075"/>
              <a:gd name="connsiteY10" fmla="*/ 657225 h 2305050"/>
              <a:gd name="connsiteX11" fmla="*/ 447675 w 735075"/>
              <a:gd name="connsiteY11" fmla="*/ 685800 h 2305050"/>
              <a:gd name="connsiteX12" fmla="*/ 466725 w 735075"/>
              <a:gd name="connsiteY12" fmla="*/ 781050 h 2305050"/>
              <a:gd name="connsiteX13" fmla="*/ 485775 w 735075"/>
              <a:gd name="connsiteY13" fmla="*/ 838200 h 2305050"/>
              <a:gd name="connsiteX14" fmla="*/ 523875 w 735075"/>
              <a:gd name="connsiteY14" fmla="*/ 952500 h 2305050"/>
              <a:gd name="connsiteX15" fmla="*/ 542925 w 735075"/>
              <a:gd name="connsiteY15" fmla="*/ 1038225 h 2305050"/>
              <a:gd name="connsiteX16" fmla="*/ 561975 w 735075"/>
              <a:gd name="connsiteY16" fmla="*/ 1095375 h 2305050"/>
              <a:gd name="connsiteX17" fmla="*/ 581025 w 735075"/>
              <a:gd name="connsiteY17" fmla="*/ 1152525 h 2305050"/>
              <a:gd name="connsiteX18" fmla="*/ 600075 w 735075"/>
              <a:gd name="connsiteY18" fmla="*/ 1228725 h 2305050"/>
              <a:gd name="connsiteX19" fmla="*/ 619125 w 735075"/>
              <a:gd name="connsiteY19" fmla="*/ 1285875 h 2305050"/>
              <a:gd name="connsiteX20" fmla="*/ 638175 w 735075"/>
              <a:gd name="connsiteY20" fmla="*/ 1438275 h 2305050"/>
              <a:gd name="connsiteX21" fmla="*/ 657225 w 735075"/>
              <a:gd name="connsiteY21" fmla="*/ 1495425 h 2305050"/>
              <a:gd name="connsiteX22" fmla="*/ 685800 w 735075"/>
              <a:gd name="connsiteY22" fmla="*/ 1581150 h 2305050"/>
              <a:gd name="connsiteX23" fmla="*/ 695325 w 735075"/>
              <a:gd name="connsiteY23" fmla="*/ 1628775 h 2305050"/>
              <a:gd name="connsiteX24" fmla="*/ 704850 w 735075"/>
              <a:gd name="connsiteY24" fmla="*/ 1657350 h 2305050"/>
              <a:gd name="connsiteX25" fmla="*/ 714375 w 735075"/>
              <a:gd name="connsiteY25" fmla="*/ 1885950 h 2305050"/>
              <a:gd name="connsiteX26" fmla="*/ 723900 w 735075"/>
              <a:gd name="connsiteY26" fmla="*/ 1943100 h 2305050"/>
              <a:gd name="connsiteX27" fmla="*/ 733425 w 735075"/>
              <a:gd name="connsiteY27" fmla="*/ 2305050 h 2305050"/>
              <a:gd name="connsiteX0" fmla="*/ 0 w 735075"/>
              <a:gd name="connsiteY0" fmla="*/ 0 h 2305050"/>
              <a:gd name="connsiteX1" fmla="*/ 57150 w 735075"/>
              <a:gd name="connsiteY1" fmla="*/ 38100 h 2305050"/>
              <a:gd name="connsiteX2" fmla="*/ 76200 w 735075"/>
              <a:gd name="connsiteY2" fmla="*/ 66675 h 2305050"/>
              <a:gd name="connsiteX3" fmla="*/ 85725 w 735075"/>
              <a:gd name="connsiteY3" fmla="*/ 95250 h 2305050"/>
              <a:gd name="connsiteX4" fmla="*/ 123825 w 735075"/>
              <a:gd name="connsiteY4" fmla="*/ 152400 h 2305050"/>
              <a:gd name="connsiteX5" fmla="*/ 142875 w 735075"/>
              <a:gd name="connsiteY5" fmla="*/ 180975 h 2305050"/>
              <a:gd name="connsiteX6" fmla="*/ 190500 w 735075"/>
              <a:gd name="connsiteY6" fmla="*/ 228600 h 2305050"/>
              <a:gd name="connsiteX7" fmla="*/ 228600 w 735075"/>
              <a:gd name="connsiteY7" fmla="*/ 314325 h 2305050"/>
              <a:gd name="connsiteX8" fmla="*/ 304800 w 735075"/>
              <a:gd name="connsiteY8" fmla="*/ 457200 h 2305050"/>
              <a:gd name="connsiteX9" fmla="*/ 371475 w 735075"/>
              <a:gd name="connsiteY9" fmla="*/ 542925 h 2305050"/>
              <a:gd name="connsiteX10" fmla="*/ 428625 w 735075"/>
              <a:gd name="connsiteY10" fmla="*/ 657225 h 2305050"/>
              <a:gd name="connsiteX11" fmla="*/ 447675 w 735075"/>
              <a:gd name="connsiteY11" fmla="*/ 685800 h 2305050"/>
              <a:gd name="connsiteX12" fmla="*/ 466725 w 735075"/>
              <a:gd name="connsiteY12" fmla="*/ 781050 h 2305050"/>
              <a:gd name="connsiteX13" fmla="*/ 485775 w 735075"/>
              <a:gd name="connsiteY13" fmla="*/ 838200 h 2305050"/>
              <a:gd name="connsiteX14" fmla="*/ 523875 w 735075"/>
              <a:gd name="connsiteY14" fmla="*/ 952500 h 2305050"/>
              <a:gd name="connsiteX15" fmla="*/ 542925 w 735075"/>
              <a:gd name="connsiteY15" fmla="*/ 1038225 h 2305050"/>
              <a:gd name="connsiteX16" fmla="*/ 561975 w 735075"/>
              <a:gd name="connsiteY16" fmla="*/ 1095375 h 2305050"/>
              <a:gd name="connsiteX17" fmla="*/ 581025 w 735075"/>
              <a:gd name="connsiteY17" fmla="*/ 1152525 h 2305050"/>
              <a:gd name="connsiteX18" fmla="*/ 600075 w 735075"/>
              <a:gd name="connsiteY18" fmla="*/ 1228725 h 2305050"/>
              <a:gd name="connsiteX19" fmla="*/ 619125 w 735075"/>
              <a:gd name="connsiteY19" fmla="*/ 1285875 h 2305050"/>
              <a:gd name="connsiteX20" fmla="*/ 638175 w 735075"/>
              <a:gd name="connsiteY20" fmla="*/ 1438275 h 2305050"/>
              <a:gd name="connsiteX21" fmla="*/ 657225 w 735075"/>
              <a:gd name="connsiteY21" fmla="*/ 1495425 h 2305050"/>
              <a:gd name="connsiteX22" fmla="*/ 685800 w 735075"/>
              <a:gd name="connsiteY22" fmla="*/ 1581150 h 2305050"/>
              <a:gd name="connsiteX23" fmla="*/ 695325 w 735075"/>
              <a:gd name="connsiteY23" fmla="*/ 1628775 h 2305050"/>
              <a:gd name="connsiteX24" fmla="*/ 704850 w 735075"/>
              <a:gd name="connsiteY24" fmla="*/ 1657350 h 2305050"/>
              <a:gd name="connsiteX25" fmla="*/ 714375 w 735075"/>
              <a:gd name="connsiteY25" fmla="*/ 1885950 h 2305050"/>
              <a:gd name="connsiteX26" fmla="*/ 723900 w 735075"/>
              <a:gd name="connsiteY26" fmla="*/ 1943100 h 2305050"/>
              <a:gd name="connsiteX27" fmla="*/ 733425 w 735075"/>
              <a:gd name="connsiteY27" fmla="*/ 2305050 h 2305050"/>
              <a:gd name="connsiteX0" fmla="*/ 0 w 735075"/>
              <a:gd name="connsiteY0" fmla="*/ 0 h 2305050"/>
              <a:gd name="connsiteX1" fmla="*/ 57150 w 735075"/>
              <a:gd name="connsiteY1" fmla="*/ 38100 h 2305050"/>
              <a:gd name="connsiteX2" fmla="*/ 76200 w 735075"/>
              <a:gd name="connsiteY2" fmla="*/ 66675 h 2305050"/>
              <a:gd name="connsiteX3" fmla="*/ 85725 w 735075"/>
              <a:gd name="connsiteY3" fmla="*/ 95250 h 2305050"/>
              <a:gd name="connsiteX4" fmla="*/ 123825 w 735075"/>
              <a:gd name="connsiteY4" fmla="*/ 152400 h 2305050"/>
              <a:gd name="connsiteX5" fmla="*/ 142875 w 735075"/>
              <a:gd name="connsiteY5" fmla="*/ 180975 h 2305050"/>
              <a:gd name="connsiteX6" fmla="*/ 228600 w 735075"/>
              <a:gd name="connsiteY6" fmla="*/ 314325 h 2305050"/>
              <a:gd name="connsiteX7" fmla="*/ 304800 w 735075"/>
              <a:gd name="connsiteY7" fmla="*/ 457200 h 2305050"/>
              <a:gd name="connsiteX8" fmla="*/ 371475 w 735075"/>
              <a:gd name="connsiteY8" fmla="*/ 542925 h 2305050"/>
              <a:gd name="connsiteX9" fmla="*/ 428625 w 735075"/>
              <a:gd name="connsiteY9" fmla="*/ 657225 h 2305050"/>
              <a:gd name="connsiteX10" fmla="*/ 447675 w 735075"/>
              <a:gd name="connsiteY10" fmla="*/ 685800 h 2305050"/>
              <a:gd name="connsiteX11" fmla="*/ 466725 w 735075"/>
              <a:gd name="connsiteY11" fmla="*/ 781050 h 2305050"/>
              <a:gd name="connsiteX12" fmla="*/ 485775 w 735075"/>
              <a:gd name="connsiteY12" fmla="*/ 838200 h 2305050"/>
              <a:gd name="connsiteX13" fmla="*/ 523875 w 735075"/>
              <a:gd name="connsiteY13" fmla="*/ 952500 h 2305050"/>
              <a:gd name="connsiteX14" fmla="*/ 542925 w 735075"/>
              <a:gd name="connsiteY14" fmla="*/ 1038225 h 2305050"/>
              <a:gd name="connsiteX15" fmla="*/ 561975 w 735075"/>
              <a:gd name="connsiteY15" fmla="*/ 1095375 h 2305050"/>
              <a:gd name="connsiteX16" fmla="*/ 581025 w 735075"/>
              <a:gd name="connsiteY16" fmla="*/ 1152525 h 2305050"/>
              <a:gd name="connsiteX17" fmla="*/ 600075 w 735075"/>
              <a:gd name="connsiteY17" fmla="*/ 1228725 h 2305050"/>
              <a:gd name="connsiteX18" fmla="*/ 619125 w 735075"/>
              <a:gd name="connsiteY18" fmla="*/ 1285875 h 2305050"/>
              <a:gd name="connsiteX19" fmla="*/ 638175 w 735075"/>
              <a:gd name="connsiteY19" fmla="*/ 1438275 h 2305050"/>
              <a:gd name="connsiteX20" fmla="*/ 657225 w 735075"/>
              <a:gd name="connsiteY20" fmla="*/ 1495425 h 2305050"/>
              <a:gd name="connsiteX21" fmla="*/ 685800 w 735075"/>
              <a:gd name="connsiteY21" fmla="*/ 1581150 h 2305050"/>
              <a:gd name="connsiteX22" fmla="*/ 695325 w 735075"/>
              <a:gd name="connsiteY22" fmla="*/ 1628775 h 2305050"/>
              <a:gd name="connsiteX23" fmla="*/ 704850 w 735075"/>
              <a:gd name="connsiteY23" fmla="*/ 1657350 h 2305050"/>
              <a:gd name="connsiteX24" fmla="*/ 714375 w 735075"/>
              <a:gd name="connsiteY24" fmla="*/ 1885950 h 2305050"/>
              <a:gd name="connsiteX25" fmla="*/ 723900 w 735075"/>
              <a:gd name="connsiteY25" fmla="*/ 1943100 h 2305050"/>
              <a:gd name="connsiteX26" fmla="*/ 733425 w 735075"/>
              <a:gd name="connsiteY26" fmla="*/ 2305050 h 2305050"/>
              <a:gd name="connsiteX0" fmla="*/ 0 w 735075"/>
              <a:gd name="connsiteY0" fmla="*/ 0 h 2305050"/>
              <a:gd name="connsiteX1" fmla="*/ 57150 w 735075"/>
              <a:gd name="connsiteY1" fmla="*/ 38100 h 2305050"/>
              <a:gd name="connsiteX2" fmla="*/ 76200 w 735075"/>
              <a:gd name="connsiteY2" fmla="*/ 66675 h 2305050"/>
              <a:gd name="connsiteX3" fmla="*/ 85725 w 735075"/>
              <a:gd name="connsiteY3" fmla="*/ 95250 h 2305050"/>
              <a:gd name="connsiteX4" fmla="*/ 123825 w 735075"/>
              <a:gd name="connsiteY4" fmla="*/ 152400 h 2305050"/>
              <a:gd name="connsiteX5" fmla="*/ 142875 w 735075"/>
              <a:gd name="connsiteY5" fmla="*/ 180975 h 2305050"/>
              <a:gd name="connsiteX6" fmla="*/ 228600 w 735075"/>
              <a:gd name="connsiteY6" fmla="*/ 314325 h 2305050"/>
              <a:gd name="connsiteX7" fmla="*/ 304800 w 735075"/>
              <a:gd name="connsiteY7" fmla="*/ 457200 h 2305050"/>
              <a:gd name="connsiteX8" fmla="*/ 371475 w 735075"/>
              <a:gd name="connsiteY8" fmla="*/ 542925 h 2305050"/>
              <a:gd name="connsiteX9" fmla="*/ 428625 w 735075"/>
              <a:gd name="connsiteY9" fmla="*/ 657225 h 2305050"/>
              <a:gd name="connsiteX10" fmla="*/ 447675 w 735075"/>
              <a:gd name="connsiteY10" fmla="*/ 685800 h 2305050"/>
              <a:gd name="connsiteX11" fmla="*/ 466725 w 735075"/>
              <a:gd name="connsiteY11" fmla="*/ 781050 h 2305050"/>
              <a:gd name="connsiteX12" fmla="*/ 485775 w 735075"/>
              <a:gd name="connsiteY12" fmla="*/ 838200 h 2305050"/>
              <a:gd name="connsiteX13" fmla="*/ 523875 w 735075"/>
              <a:gd name="connsiteY13" fmla="*/ 952500 h 2305050"/>
              <a:gd name="connsiteX14" fmla="*/ 542925 w 735075"/>
              <a:gd name="connsiteY14" fmla="*/ 1038225 h 2305050"/>
              <a:gd name="connsiteX15" fmla="*/ 561975 w 735075"/>
              <a:gd name="connsiteY15" fmla="*/ 1095375 h 2305050"/>
              <a:gd name="connsiteX16" fmla="*/ 581025 w 735075"/>
              <a:gd name="connsiteY16" fmla="*/ 1152525 h 2305050"/>
              <a:gd name="connsiteX17" fmla="*/ 600075 w 735075"/>
              <a:gd name="connsiteY17" fmla="*/ 1228725 h 2305050"/>
              <a:gd name="connsiteX18" fmla="*/ 619125 w 735075"/>
              <a:gd name="connsiteY18" fmla="*/ 1285875 h 2305050"/>
              <a:gd name="connsiteX19" fmla="*/ 638175 w 735075"/>
              <a:gd name="connsiteY19" fmla="*/ 1438275 h 2305050"/>
              <a:gd name="connsiteX20" fmla="*/ 657225 w 735075"/>
              <a:gd name="connsiteY20" fmla="*/ 1495425 h 2305050"/>
              <a:gd name="connsiteX21" fmla="*/ 685800 w 735075"/>
              <a:gd name="connsiteY21" fmla="*/ 1581150 h 2305050"/>
              <a:gd name="connsiteX22" fmla="*/ 695325 w 735075"/>
              <a:gd name="connsiteY22" fmla="*/ 1628775 h 2305050"/>
              <a:gd name="connsiteX23" fmla="*/ 714375 w 735075"/>
              <a:gd name="connsiteY23" fmla="*/ 1885950 h 2305050"/>
              <a:gd name="connsiteX24" fmla="*/ 723900 w 735075"/>
              <a:gd name="connsiteY24" fmla="*/ 1943100 h 2305050"/>
              <a:gd name="connsiteX25" fmla="*/ 733425 w 735075"/>
              <a:gd name="connsiteY25" fmla="*/ 2305050 h 2305050"/>
              <a:gd name="connsiteX0" fmla="*/ 8355 w 743430"/>
              <a:gd name="connsiteY0" fmla="*/ 3676 h 2308726"/>
              <a:gd name="connsiteX1" fmla="*/ 9525 w 743430"/>
              <a:gd name="connsiteY1" fmla="*/ 6350 h 2308726"/>
              <a:gd name="connsiteX2" fmla="*/ 65505 w 743430"/>
              <a:gd name="connsiteY2" fmla="*/ 41776 h 2308726"/>
              <a:gd name="connsiteX3" fmla="*/ 84555 w 743430"/>
              <a:gd name="connsiteY3" fmla="*/ 70351 h 2308726"/>
              <a:gd name="connsiteX4" fmla="*/ 94080 w 743430"/>
              <a:gd name="connsiteY4" fmla="*/ 98926 h 2308726"/>
              <a:gd name="connsiteX5" fmla="*/ 132180 w 743430"/>
              <a:gd name="connsiteY5" fmla="*/ 156076 h 2308726"/>
              <a:gd name="connsiteX6" fmla="*/ 151230 w 743430"/>
              <a:gd name="connsiteY6" fmla="*/ 184651 h 2308726"/>
              <a:gd name="connsiteX7" fmla="*/ 236955 w 743430"/>
              <a:gd name="connsiteY7" fmla="*/ 318001 h 2308726"/>
              <a:gd name="connsiteX8" fmla="*/ 313155 w 743430"/>
              <a:gd name="connsiteY8" fmla="*/ 460876 h 2308726"/>
              <a:gd name="connsiteX9" fmla="*/ 379830 w 743430"/>
              <a:gd name="connsiteY9" fmla="*/ 546601 h 2308726"/>
              <a:gd name="connsiteX10" fmla="*/ 436980 w 743430"/>
              <a:gd name="connsiteY10" fmla="*/ 660901 h 2308726"/>
              <a:gd name="connsiteX11" fmla="*/ 456030 w 743430"/>
              <a:gd name="connsiteY11" fmla="*/ 689476 h 2308726"/>
              <a:gd name="connsiteX12" fmla="*/ 475080 w 743430"/>
              <a:gd name="connsiteY12" fmla="*/ 784726 h 2308726"/>
              <a:gd name="connsiteX13" fmla="*/ 494130 w 743430"/>
              <a:gd name="connsiteY13" fmla="*/ 841876 h 2308726"/>
              <a:gd name="connsiteX14" fmla="*/ 532230 w 743430"/>
              <a:gd name="connsiteY14" fmla="*/ 956176 h 2308726"/>
              <a:gd name="connsiteX15" fmla="*/ 551280 w 743430"/>
              <a:gd name="connsiteY15" fmla="*/ 1041901 h 2308726"/>
              <a:gd name="connsiteX16" fmla="*/ 570330 w 743430"/>
              <a:gd name="connsiteY16" fmla="*/ 1099051 h 2308726"/>
              <a:gd name="connsiteX17" fmla="*/ 589380 w 743430"/>
              <a:gd name="connsiteY17" fmla="*/ 1156201 h 2308726"/>
              <a:gd name="connsiteX18" fmla="*/ 608430 w 743430"/>
              <a:gd name="connsiteY18" fmla="*/ 1232401 h 2308726"/>
              <a:gd name="connsiteX19" fmla="*/ 627480 w 743430"/>
              <a:gd name="connsiteY19" fmla="*/ 1289551 h 2308726"/>
              <a:gd name="connsiteX20" fmla="*/ 646530 w 743430"/>
              <a:gd name="connsiteY20" fmla="*/ 1441951 h 2308726"/>
              <a:gd name="connsiteX21" fmla="*/ 665580 w 743430"/>
              <a:gd name="connsiteY21" fmla="*/ 1499101 h 2308726"/>
              <a:gd name="connsiteX22" fmla="*/ 694155 w 743430"/>
              <a:gd name="connsiteY22" fmla="*/ 1584826 h 2308726"/>
              <a:gd name="connsiteX23" fmla="*/ 703680 w 743430"/>
              <a:gd name="connsiteY23" fmla="*/ 1632451 h 2308726"/>
              <a:gd name="connsiteX24" fmla="*/ 722730 w 743430"/>
              <a:gd name="connsiteY24" fmla="*/ 1889626 h 2308726"/>
              <a:gd name="connsiteX25" fmla="*/ 732255 w 743430"/>
              <a:gd name="connsiteY25" fmla="*/ 1946776 h 2308726"/>
              <a:gd name="connsiteX26" fmla="*/ 741780 w 743430"/>
              <a:gd name="connsiteY26" fmla="*/ 2308726 h 2308726"/>
              <a:gd name="connsiteX0" fmla="*/ 8355 w 743430"/>
              <a:gd name="connsiteY0" fmla="*/ 3676 h 2308726"/>
              <a:gd name="connsiteX1" fmla="*/ 9525 w 743430"/>
              <a:gd name="connsiteY1" fmla="*/ 6350 h 2308726"/>
              <a:gd name="connsiteX2" fmla="*/ 65505 w 743430"/>
              <a:gd name="connsiteY2" fmla="*/ 41776 h 2308726"/>
              <a:gd name="connsiteX3" fmla="*/ 84555 w 743430"/>
              <a:gd name="connsiteY3" fmla="*/ 70351 h 2308726"/>
              <a:gd name="connsiteX4" fmla="*/ 94080 w 743430"/>
              <a:gd name="connsiteY4" fmla="*/ 98926 h 2308726"/>
              <a:gd name="connsiteX5" fmla="*/ 132180 w 743430"/>
              <a:gd name="connsiteY5" fmla="*/ 156076 h 2308726"/>
              <a:gd name="connsiteX6" fmla="*/ 151230 w 743430"/>
              <a:gd name="connsiteY6" fmla="*/ 184651 h 2308726"/>
              <a:gd name="connsiteX7" fmla="*/ 236955 w 743430"/>
              <a:gd name="connsiteY7" fmla="*/ 318001 h 2308726"/>
              <a:gd name="connsiteX8" fmla="*/ 313155 w 743430"/>
              <a:gd name="connsiteY8" fmla="*/ 460876 h 2308726"/>
              <a:gd name="connsiteX9" fmla="*/ 379830 w 743430"/>
              <a:gd name="connsiteY9" fmla="*/ 546601 h 2308726"/>
              <a:gd name="connsiteX10" fmla="*/ 456030 w 743430"/>
              <a:gd name="connsiteY10" fmla="*/ 689476 h 2308726"/>
              <a:gd name="connsiteX11" fmla="*/ 475080 w 743430"/>
              <a:gd name="connsiteY11" fmla="*/ 784726 h 2308726"/>
              <a:gd name="connsiteX12" fmla="*/ 494130 w 743430"/>
              <a:gd name="connsiteY12" fmla="*/ 841876 h 2308726"/>
              <a:gd name="connsiteX13" fmla="*/ 532230 w 743430"/>
              <a:gd name="connsiteY13" fmla="*/ 956176 h 2308726"/>
              <a:gd name="connsiteX14" fmla="*/ 551280 w 743430"/>
              <a:gd name="connsiteY14" fmla="*/ 1041901 h 2308726"/>
              <a:gd name="connsiteX15" fmla="*/ 570330 w 743430"/>
              <a:gd name="connsiteY15" fmla="*/ 1099051 h 2308726"/>
              <a:gd name="connsiteX16" fmla="*/ 589380 w 743430"/>
              <a:gd name="connsiteY16" fmla="*/ 1156201 h 2308726"/>
              <a:gd name="connsiteX17" fmla="*/ 608430 w 743430"/>
              <a:gd name="connsiteY17" fmla="*/ 1232401 h 2308726"/>
              <a:gd name="connsiteX18" fmla="*/ 627480 w 743430"/>
              <a:gd name="connsiteY18" fmla="*/ 1289551 h 2308726"/>
              <a:gd name="connsiteX19" fmla="*/ 646530 w 743430"/>
              <a:gd name="connsiteY19" fmla="*/ 1441951 h 2308726"/>
              <a:gd name="connsiteX20" fmla="*/ 665580 w 743430"/>
              <a:gd name="connsiteY20" fmla="*/ 1499101 h 2308726"/>
              <a:gd name="connsiteX21" fmla="*/ 694155 w 743430"/>
              <a:gd name="connsiteY21" fmla="*/ 1584826 h 2308726"/>
              <a:gd name="connsiteX22" fmla="*/ 703680 w 743430"/>
              <a:gd name="connsiteY22" fmla="*/ 1632451 h 2308726"/>
              <a:gd name="connsiteX23" fmla="*/ 722730 w 743430"/>
              <a:gd name="connsiteY23" fmla="*/ 1889626 h 2308726"/>
              <a:gd name="connsiteX24" fmla="*/ 732255 w 743430"/>
              <a:gd name="connsiteY24" fmla="*/ 1946776 h 2308726"/>
              <a:gd name="connsiteX25" fmla="*/ 741780 w 743430"/>
              <a:gd name="connsiteY25" fmla="*/ 2308726 h 2308726"/>
              <a:gd name="connsiteX0" fmla="*/ 8355 w 743430"/>
              <a:gd name="connsiteY0" fmla="*/ 3676 h 2308726"/>
              <a:gd name="connsiteX1" fmla="*/ 9525 w 743430"/>
              <a:gd name="connsiteY1" fmla="*/ 6350 h 2308726"/>
              <a:gd name="connsiteX2" fmla="*/ 65505 w 743430"/>
              <a:gd name="connsiteY2" fmla="*/ 41776 h 2308726"/>
              <a:gd name="connsiteX3" fmla="*/ 84555 w 743430"/>
              <a:gd name="connsiteY3" fmla="*/ 70351 h 2308726"/>
              <a:gd name="connsiteX4" fmla="*/ 94080 w 743430"/>
              <a:gd name="connsiteY4" fmla="*/ 98926 h 2308726"/>
              <a:gd name="connsiteX5" fmla="*/ 132180 w 743430"/>
              <a:gd name="connsiteY5" fmla="*/ 156076 h 2308726"/>
              <a:gd name="connsiteX6" fmla="*/ 151230 w 743430"/>
              <a:gd name="connsiteY6" fmla="*/ 184651 h 2308726"/>
              <a:gd name="connsiteX7" fmla="*/ 236955 w 743430"/>
              <a:gd name="connsiteY7" fmla="*/ 318001 h 2308726"/>
              <a:gd name="connsiteX8" fmla="*/ 313155 w 743430"/>
              <a:gd name="connsiteY8" fmla="*/ 460876 h 2308726"/>
              <a:gd name="connsiteX9" fmla="*/ 379830 w 743430"/>
              <a:gd name="connsiteY9" fmla="*/ 546601 h 2308726"/>
              <a:gd name="connsiteX10" fmla="*/ 475080 w 743430"/>
              <a:gd name="connsiteY10" fmla="*/ 784726 h 2308726"/>
              <a:gd name="connsiteX11" fmla="*/ 494130 w 743430"/>
              <a:gd name="connsiteY11" fmla="*/ 841876 h 2308726"/>
              <a:gd name="connsiteX12" fmla="*/ 532230 w 743430"/>
              <a:gd name="connsiteY12" fmla="*/ 956176 h 2308726"/>
              <a:gd name="connsiteX13" fmla="*/ 551280 w 743430"/>
              <a:gd name="connsiteY13" fmla="*/ 1041901 h 2308726"/>
              <a:gd name="connsiteX14" fmla="*/ 570330 w 743430"/>
              <a:gd name="connsiteY14" fmla="*/ 1099051 h 2308726"/>
              <a:gd name="connsiteX15" fmla="*/ 589380 w 743430"/>
              <a:gd name="connsiteY15" fmla="*/ 1156201 h 2308726"/>
              <a:gd name="connsiteX16" fmla="*/ 608430 w 743430"/>
              <a:gd name="connsiteY16" fmla="*/ 1232401 h 2308726"/>
              <a:gd name="connsiteX17" fmla="*/ 627480 w 743430"/>
              <a:gd name="connsiteY17" fmla="*/ 1289551 h 2308726"/>
              <a:gd name="connsiteX18" fmla="*/ 646530 w 743430"/>
              <a:gd name="connsiteY18" fmla="*/ 1441951 h 2308726"/>
              <a:gd name="connsiteX19" fmla="*/ 665580 w 743430"/>
              <a:gd name="connsiteY19" fmla="*/ 1499101 h 2308726"/>
              <a:gd name="connsiteX20" fmla="*/ 694155 w 743430"/>
              <a:gd name="connsiteY20" fmla="*/ 1584826 h 2308726"/>
              <a:gd name="connsiteX21" fmla="*/ 703680 w 743430"/>
              <a:gd name="connsiteY21" fmla="*/ 1632451 h 2308726"/>
              <a:gd name="connsiteX22" fmla="*/ 722730 w 743430"/>
              <a:gd name="connsiteY22" fmla="*/ 1889626 h 2308726"/>
              <a:gd name="connsiteX23" fmla="*/ 732255 w 743430"/>
              <a:gd name="connsiteY23" fmla="*/ 1946776 h 2308726"/>
              <a:gd name="connsiteX24" fmla="*/ 741780 w 743430"/>
              <a:gd name="connsiteY24" fmla="*/ 2308726 h 2308726"/>
              <a:gd name="connsiteX0" fmla="*/ 8355 w 743430"/>
              <a:gd name="connsiteY0" fmla="*/ 3676 h 2308726"/>
              <a:gd name="connsiteX1" fmla="*/ 9525 w 743430"/>
              <a:gd name="connsiteY1" fmla="*/ 6350 h 2308726"/>
              <a:gd name="connsiteX2" fmla="*/ 65505 w 743430"/>
              <a:gd name="connsiteY2" fmla="*/ 41776 h 2308726"/>
              <a:gd name="connsiteX3" fmla="*/ 84555 w 743430"/>
              <a:gd name="connsiteY3" fmla="*/ 70351 h 2308726"/>
              <a:gd name="connsiteX4" fmla="*/ 94080 w 743430"/>
              <a:gd name="connsiteY4" fmla="*/ 98926 h 2308726"/>
              <a:gd name="connsiteX5" fmla="*/ 132180 w 743430"/>
              <a:gd name="connsiteY5" fmla="*/ 156076 h 2308726"/>
              <a:gd name="connsiteX6" fmla="*/ 151230 w 743430"/>
              <a:gd name="connsiteY6" fmla="*/ 184651 h 2308726"/>
              <a:gd name="connsiteX7" fmla="*/ 236955 w 743430"/>
              <a:gd name="connsiteY7" fmla="*/ 318001 h 2308726"/>
              <a:gd name="connsiteX8" fmla="*/ 379830 w 743430"/>
              <a:gd name="connsiteY8" fmla="*/ 546601 h 2308726"/>
              <a:gd name="connsiteX9" fmla="*/ 475080 w 743430"/>
              <a:gd name="connsiteY9" fmla="*/ 784726 h 2308726"/>
              <a:gd name="connsiteX10" fmla="*/ 494130 w 743430"/>
              <a:gd name="connsiteY10" fmla="*/ 841876 h 2308726"/>
              <a:gd name="connsiteX11" fmla="*/ 532230 w 743430"/>
              <a:gd name="connsiteY11" fmla="*/ 956176 h 2308726"/>
              <a:gd name="connsiteX12" fmla="*/ 551280 w 743430"/>
              <a:gd name="connsiteY12" fmla="*/ 1041901 h 2308726"/>
              <a:gd name="connsiteX13" fmla="*/ 570330 w 743430"/>
              <a:gd name="connsiteY13" fmla="*/ 1099051 h 2308726"/>
              <a:gd name="connsiteX14" fmla="*/ 589380 w 743430"/>
              <a:gd name="connsiteY14" fmla="*/ 1156201 h 2308726"/>
              <a:gd name="connsiteX15" fmla="*/ 608430 w 743430"/>
              <a:gd name="connsiteY15" fmla="*/ 1232401 h 2308726"/>
              <a:gd name="connsiteX16" fmla="*/ 627480 w 743430"/>
              <a:gd name="connsiteY16" fmla="*/ 1289551 h 2308726"/>
              <a:gd name="connsiteX17" fmla="*/ 646530 w 743430"/>
              <a:gd name="connsiteY17" fmla="*/ 1441951 h 2308726"/>
              <a:gd name="connsiteX18" fmla="*/ 665580 w 743430"/>
              <a:gd name="connsiteY18" fmla="*/ 1499101 h 2308726"/>
              <a:gd name="connsiteX19" fmla="*/ 694155 w 743430"/>
              <a:gd name="connsiteY19" fmla="*/ 1584826 h 2308726"/>
              <a:gd name="connsiteX20" fmla="*/ 703680 w 743430"/>
              <a:gd name="connsiteY20" fmla="*/ 1632451 h 2308726"/>
              <a:gd name="connsiteX21" fmla="*/ 722730 w 743430"/>
              <a:gd name="connsiteY21" fmla="*/ 1889626 h 2308726"/>
              <a:gd name="connsiteX22" fmla="*/ 732255 w 743430"/>
              <a:gd name="connsiteY22" fmla="*/ 1946776 h 2308726"/>
              <a:gd name="connsiteX23" fmla="*/ 741780 w 743430"/>
              <a:gd name="connsiteY23" fmla="*/ 2308726 h 2308726"/>
              <a:gd name="connsiteX0" fmla="*/ 8355 w 743430"/>
              <a:gd name="connsiteY0" fmla="*/ 3676 h 2308726"/>
              <a:gd name="connsiteX1" fmla="*/ 9525 w 743430"/>
              <a:gd name="connsiteY1" fmla="*/ 6350 h 2308726"/>
              <a:gd name="connsiteX2" fmla="*/ 65505 w 743430"/>
              <a:gd name="connsiteY2" fmla="*/ 41776 h 2308726"/>
              <a:gd name="connsiteX3" fmla="*/ 84555 w 743430"/>
              <a:gd name="connsiteY3" fmla="*/ 70351 h 2308726"/>
              <a:gd name="connsiteX4" fmla="*/ 94080 w 743430"/>
              <a:gd name="connsiteY4" fmla="*/ 98926 h 2308726"/>
              <a:gd name="connsiteX5" fmla="*/ 132180 w 743430"/>
              <a:gd name="connsiteY5" fmla="*/ 156076 h 2308726"/>
              <a:gd name="connsiteX6" fmla="*/ 151230 w 743430"/>
              <a:gd name="connsiteY6" fmla="*/ 184651 h 2308726"/>
              <a:gd name="connsiteX7" fmla="*/ 236955 w 743430"/>
              <a:gd name="connsiteY7" fmla="*/ 318001 h 2308726"/>
              <a:gd name="connsiteX8" fmla="*/ 379830 w 743430"/>
              <a:gd name="connsiteY8" fmla="*/ 546601 h 2308726"/>
              <a:gd name="connsiteX9" fmla="*/ 475080 w 743430"/>
              <a:gd name="connsiteY9" fmla="*/ 784726 h 2308726"/>
              <a:gd name="connsiteX10" fmla="*/ 494130 w 743430"/>
              <a:gd name="connsiteY10" fmla="*/ 841876 h 2308726"/>
              <a:gd name="connsiteX11" fmla="*/ 532230 w 743430"/>
              <a:gd name="connsiteY11" fmla="*/ 956176 h 2308726"/>
              <a:gd name="connsiteX12" fmla="*/ 551280 w 743430"/>
              <a:gd name="connsiteY12" fmla="*/ 1041901 h 2308726"/>
              <a:gd name="connsiteX13" fmla="*/ 570330 w 743430"/>
              <a:gd name="connsiteY13" fmla="*/ 1099051 h 2308726"/>
              <a:gd name="connsiteX14" fmla="*/ 589380 w 743430"/>
              <a:gd name="connsiteY14" fmla="*/ 1156201 h 2308726"/>
              <a:gd name="connsiteX15" fmla="*/ 608430 w 743430"/>
              <a:gd name="connsiteY15" fmla="*/ 1232401 h 2308726"/>
              <a:gd name="connsiteX16" fmla="*/ 627480 w 743430"/>
              <a:gd name="connsiteY16" fmla="*/ 1289551 h 2308726"/>
              <a:gd name="connsiteX17" fmla="*/ 646530 w 743430"/>
              <a:gd name="connsiteY17" fmla="*/ 1441951 h 2308726"/>
              <a:gd name="connsiteX18" fmla="*/ 694155 w 743430"/>
              <a:gd name="connsiteY18" fmla="*/ 1584826 h 2308726"/>
              <a:gd name="connsiteX19" fmla="*/ 703680 w 743430"/>
              <a:gd name="connsiteY19" fmla="*/ 1632451 h 2308726"/>
              <a:gd name="connsiteX20" fmla="*/ 722730 w 743430"/>
              <a:gd name="connsiteY20" fmla="*/ 1889626 h 2308726"/>
              <a:gd name="connsiteX21" fmla="*/ 732255 w 743430"/>
              <a:gd name="connsiteY21" fmla="*/ 1946776 h 2308726"/>
              <a:gd name="connsiteX22" fmla="*/ 741780 w 743430"/>
              <a:gd name="connsiteY22" fmla="*/ 2308726 h 2308726"/>
              <a:gd name="connsiteX0" fmla="*/ 8355 w 743430"/>
              <a:gd name="connsiteY0" fmla="*/ 3676 h 2308726"/>
              <a:gd name="connsiteX1" fmla="*/ 9525 w 743430"/>
              <a:gd name="connsiteY1" fmla="*/ 6350 h 2308726"/>
              <a:gd name="connsiteX2" fmla="*/ 65505 w 743430"/>
              <a:gd name="connsiteY2" fmla="*/ 41776 h 2308726"/>
              <a:gd name="connsiteX3" fmla="*/ 84555 w 743430"/>
              <a:gd name="connsiteY3" fmla="*/ 70351 h 2308726"/>
              <a:gd name="connsiteX4" fmla="*/ 94080 w 743430"/>
              <a:gd name="connsiteY4" fmla="*/ 98926 h 2308726"/>
              <a:gd name="connsiteX5" fmla="*/ 132180 w 743430"/>
              <a:gd name="connsiteY5" fmla="*/ 156076 h 2308726"/>
              <a:gd name="connsiteX6" fmla="*/ 151230 w 743430"/>
              <a:gd name="connsiteY6" fmla="*/ 184651 h 2308726"/>
              <a:gd name="connsiteX7" fmla="*/ 236955 w 743430"/>
              <a:gd name="connsiteY7" fmla="*/ 318001 h 2308726"/>
              <a:gd name="connsiteX8" fmla="*/ 379830 w 743430"/>
              <a:gd name="connsiteY8" fmla="*/ 546601 h 2308726"/>
              <a:gd name="connsiteX9" fmla="*/ 475080 w 743430"/>
              <a:gd name="connsiteY9" fmla="*/ 784726 h 2308726"/>
              <a:gd name="connsiteX10" fmla="*/ 494130 w 743430"/>
              <a:gd name="connsiteY10" fmla="*/ 841876 h 2308726"/>
              <a:gd name="connsiteX11" fmla="*/ 532230 w 743430"/>
              <a:gd name="connsiteY11" fmla="*/ 956176 h 2308726"/>
              <a:gd name="connsiteX12" fmla="*/ 551280 w 743430"/>
              <a:gd name="connsiteY12" fmla="*/ 1041901 h 2308726"/>
              <a:gd name="connsiteX13" fmla="*/ 570330 w 743430"/>
              <a:gd name="connsiteY13" fmla="*/ 1099051 h 2308726"/>
              <a:gd name="connsiteX14" fmla="*/ 589380 w 743430"/>
              <a:gd name="connsiteY14" fmla="*/ 1156201 h 2308726"/>
              <a:gd name="connsiteX15" fmla="*/ 608430 w 743430"/>
              <a:gd name="connsiteY15" fmla="*/ 1232401 h 2308726"/>
              <a:gd name="connsiteX16" fmla="*/ 627480 w 743430"/>
              <a:gd name="connsiteY16" fmla="*/ 1289551 h 2308726"/>
              <a:gd name="connsiteX17" fmla="*/ 694155 w 743430"/>
              <a:gd name="connsiteY17" fmla="*/ 1584826 h 2308726"/>
              <a:gd name="connsiteX18" fmla="*/ 703680 w 743430"/>
              <a:gd name="connsiteY18" fmla="*/ 1632451 h 2308726"/>
              <a:gd name="connsiteX19" fmla="*/ 722730 w 743430"/>
              <a:gd name="connsiteY19" fmla="*/ 1889626 h 2308726"/>
              <a:gd name="connsiteX20" fmla="*/ 732255 w 743430"/>
              <a:gd name="connsiteY20" fmla="*/ 1946776 h 2308726"/>
              <a:gd name="connsiteX21" fmla="*/ 741780 w 743430"/>
              <a:gd name="connsiteY21" fmla="*/ 2308726 h 230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43430" h="2308726">
                <a:moveTo>
                  <a:pt x="8355" y="3676"/>
                </a:moveTo>
                <a:cubicBezTo>
                  <a:pt x="8550" y="4122"/>
                  <a:pt x="0" y="0"/>
                  <a:pt x="9525" y="6350"/>
                </a:cubicBezTo>
                <a:cubicBezTo>
                  <a:pt x="19050" y="12700"/>
                  <a:pt x="53000" y="31109"/>
                  <a:pt x="65505" y="41776"/>
                </a:cubicBezTo>
                <a:cubicBezTo>
                  <a:pt x="71855" y="51301"/>
                  <a:pt x="79435" y="60112"/>
                  <a:pt x="84555" y="70351"/>
                </a:cubicBezTo>
                <a:cubicBezTo>
                  <a:pt x="89045" y="79331"/>
                  <a:pt x="89204" y="90149"/>
                  <a:pt x="94080" y="98926"/>
                </a:cubicBezTo>
                <a:cubicBezTo>
                  <a:pt x="105199" y="118940"/>
                  <a:pt x="119480" y="137026"/>
                  <a:pt x="132180" y="156076"/>
                </a:cubicBezTo>
                <a:cubicBezTo>
                  <a:pt x="138530" y="165601"/>
                  <a:pt x="133767" y="157663"/>
                  <a:pt x="151230" y="184651"/>
                </a:cubicBezTo>
                <a:cubicBezTo>
                  <a:pt x="168693" y="211639"/>
                  <a:pt x="209967" y="271963"/>
                  <a:pt x="236955" y="318001"/>
                </a:cubicBezTo>
                <a:cubicBezTo>
                  <a:pt x="275055" y="378326"/>
                  <a:pt x="340143" y="468814"/>
                  <a:pt x="379830" y="546601"/>
                </a:cubicBezTo>
                <a:cubicBezTo>
                  <a:pt x="406817" y="600576"/>
                  <a:pt x="456030" y="735514"/>
                  <a:pt x="475080" y="784726"/>
                </a:cubicBezTo>
                <a:cubicBezTo>
                  <a:pt x="479950" y="804207"/>
                  <a:pt x="487780" y="822826"/>
                  <a:pt x="494130" y="841876"/>
                </a:cubicBezTo>
                <a:lnTo>
                  <a:pt x="532230" y="956176"/>
                </a:lnTo>
                <a:cubicBezTo>
                  <a:pt x="545060" y="994666"/>
                  <a:pt x="539956" y="1000380"/>
                  <a:pt x="551280" y="1041901"/>
                </a:cubicBezTo>
                <a:cubicBezTo>
                  <a:pt x="556564" y="1061274"/>
                  <a:pt x="563980" y="1080001"/>
                  <a:pt x="570330" y="1099051"/>
                </a:cubicBezTo>
                <a:lnTo>
                  <a:pt x="589380" y="1156201"/>
                </a:lnTo>
                <a:cubicBezTo>
                  <a:pt x="597659" y="1181039"/>
                  <a:pt x="602080" y="1207001"/>
                  <a:pt x="608430" y="1232401"/>
                </a:cubicBezTo>
                <a:cubicBezTo>
                  <a:pt x="613300" y="1251882"/>
                  <a:pt x="627480" y="1289551"/>
                  <a:pt x="627480" y="1289551"/>
                </a:cubicBezTo>
                <a:cubicBezTo>
                  <a:pt x="641768" y="1348289"/>
                  <a:pt x="681455" y="1527676"/>
                  <a:pt x="694155" y="1584826"/>
                </a:cubicBezTo>
                <a:cubicBezTo>
                  <a:pt x="699275" y="1600185"/>
                  <a:pt x="699753" y="1616745"/>
                  <a:pt x="703680" y="1632451"/>
                </a:cubicBezTo>
                <a:cubicBezTo>
                  <a:pt x="708442" y="1683251"/>
                  <a:pt x="717968" y="1837239"/>
                  <a:pt x="722730" y="1889626"/>
                </a:cubicBezTo>
                <a:cubicBezTo>
                  <a:pt x="724015" y="1908896"/>
                  <a:pt x="731012" y="1927503"/>
                  <a:pt x="732255" y="1946776"/>
                </a:cubicBezTo>
                <a:cubicBezTo>
                  <a:pt x="743430" y="2119984"/>
                  <a:pt x="741780" y="2160621"/>
                  <a:pt x="741780" y="2308726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 9"/>
          <p:cNvSpPr/>
          <p:nvPr/>
        </p:nvSpPr>
        <p:spPr>
          <a:xfrm>
            <a:off x="6701028" y="4657344"/>
            <a:ext cx="495260" cy="997078"/>
          </a:xfrm>
          <a:custGeom>
            <a:avLst/>
            <a:gdLst>
              <a:gd name="connsiteX0" fmla="*/ 0 w 1247775"/>
              <a:gd name="connsiteY0" fmla="*/ 2562995 h 2562995"/>
              <a:gd name="connsiteX1" fmla="*/ 19050 w 1247775"/>
              <a:gd name="connsiteY1" fmla="*/ 1962920 h 2562995"/>
              <a:gd name="connsiteX2" fmla="*/ 38100 w 1247775"/>
              <a:gd name="connsiteY2" fmla="*/ 1924820 h 2562995"/>
              <a:gd name="connsiteX3" fmla="*/ 47625 w 1247775"/>
              <a:gd name="connsiteY3" fmla="*/ 1896245 h 2562995"/>
              <a:gd name="connsiteX4" fmla="*/ 66675 w 1247775"/>
              <a:gd name="connsiteY4" fmla="*/ 1800995 h 2562995"/>
              <a:gd name="connsiteX5" fmla="*/ 76200 w 1247775"/>
              <a:gd name="connsiteY5" fmla="*/ 1581920 h 2562995"/>
              <a:gd name="connsiteX6" fmla="*/ 95250 w 1247775"/>
              <a:gd name="connsiteY6" fmla="*/ 1524770 h 2562995"/>
              <a:gd name="connsiteX7" fmla="*/ 123825 w 1247775"/>
              <a:gd name="connsiteY7" fmla="*/ 1439045 h 2562995"/>
              <a:gd name="connsiteX8" fmla="*/ 133350 w 1247775"/>
              <a:gd name="connsiteY8" fmla="*/ 1400945 h 2562995"/>
              <a:gd name="connsiteX9" fmla="*/ 152400 w 1247775"/>
              <a:gd name="connsiteY9" fmla="*/ 1343795 h 2562995"/>
              <a:gd name="connsiteX10" fmla="*/ 161925 w 1247775"/>
              <a:gd name="connsiteY10" fmla="*/ 1296170 h 2562995"/>
              <a:gd name="connsiteX11" fmla="*/ 180975 w 1247775"/>
              <a:gd name="connsiteY11" fmla="*/ 1239020 h 2562995"/>
              <a:gd name="connsiteX12" fmla="*/ 200025 w 1247775"/>
              <a:gd name="connsiteY12" fmla="*/ 1181870 h 2562995"/>
              <a:gd name="connsiteX13" fmla="*/ 219075 w 1247775"/>
              <a:gd name="connsiteY13" fmla="*/ 1153295 h 2562995"/>
              <a:gd name="connsiteX14" fmla="*/ 247650 w 1247775"/>
              <a:gd name="connsiteY14" fmla="*/ 1086620 h 2562995"/>
              <a:gd name="connsiteX15" fmla="*/ 266700 w 1247775"/>
              <a:gd name="connsiteY15" fmla="*/ 1058045 h 2562995"/>
              <a:gd name="connsiteX16" fmla="*/ 276225 w 1247775"/>
              <a:gd name="connsiteY16" fmla="*/ 1029470 h 2562995"/>
              <a:gd name="connsiteX17" fmla="*/ 295275 w 1247775"/>
              <a:gd name="connsiteY17" fmla="*/ 981845 h 2562995"/>
              <a:gd name="connsiteX18" fmla="*/ 314325 w 1247775"/>
              <a:gd name="connsiteY18" fmla="*/ 953270 h 2562995"/>
              <a:gd name="connsiteX19" fmla="*/ 323850 w 1247775"/>
              <a:gd name="connsiteY19" fmla="*/ 924695 h 2562995"/>
              <a:gd name="connsiteX20" fmla="*/ 342900 w 1247775"/>
              <a:gd name="connsiteY20" fmla="*/ 896120 h 2562995"/>
              <a:gd name="connsiteX21" fmla="*/ 352425 w 1247775"/>
              <a:gd name="connsiteY21" fmla="*/ 867545 h 2562995"/>
              <a:gd name="connsiteX22" fmla="*/ 381000 w 1247775"/>
              <a:gd name="connsiteY22" fmla="*/ 819920 h 2562995"/>
              <a:gd name="connsiteX23" fmla="*/ 390525 w 1247775"/>
              <a:gd name="connsiteY23" fmla="*/ 791345 h 2562995"/>
              <a:gd name="connsiteX24" fmla="*/ 419100 w 1247775"/>
              <a:gd name="connsiteY24" fmla="*/ 743720 h 2562995"/>
              <a:gd name="connsiteX25" fmla="*/ 438150 w 1247775"/>
              <a:gd name="connsiteY25" fmla="*/ 715145 h 2562995"/>
              <a:gd name="connsiteX26" fmla="*/ 466725 w 1247775"/>
              <a:gd name="connsiteY26" fmla="*/ 696095 h 2562995"/>
              <a:gd name="connsiteX27" fmla="*/ 476250 w 1247775"/>
              <a:gd name="connsiteY27" fmla="*/ 667520 h 2562995"/>
              <a:gd name="connsiteX28" fmla="*/ 523875 w 1247775"/>
              <a:gd name="connsiteY28" fmla="*/ 600845 h 2562995"/>
              <a:gd name="connsiteX29" fmla="*/ 571500 w 1247775"/>
              <a:gd name="connsiteY29" fmla="*/ 553220 h 2562995"/>
              <a:gd name="connsiteX30" fmla="*/ 619125 w 1247775"/>
              <a:gd name="connsiteY30" fmla="*/ 505595 h 2562995"/>
              <a:gd name="connsiteX31" fmla="*/ 638175 w 1247775"/>
              <a:gd name="connsiteY31" fmla="*/ 477020 h 2562995"/>
              <a:gd name="connsiteX32" fmla="*/ 695325 w 1247775"/>
              <a:gd name="connsiteY32" fmla="*/ 419870 h 2562995"/>
              <a:gd name="connsiteX33" fmla="*/ 714375 w 1247775"/>
              <a:gd name="connsiteY33" fmla="*/ 391295 h 2562995"/>
              <a:gd name="connsiteX34" fmla="*/ 800100 w 1247775"/>
              <a:gd name="connsiteY34" fmla="*/ 315095 h 2562995"/>
              <a:gd name="connsiteX35" fmla="*/ 819150 w 1247775"/>
              <a:gd name="connsiteY35" fmla="*/ 286520 h 2562995"/>
              <a:gd name="connsiteX36" fmla="*/ 876300 w 1247775"/>
              <a:gd name="connsiteY36" fmla="*/ 257945 h 2562995"/>
              <a:gd name="connsiteX37" fmla="*/ 962025 w 1247775"/>
              <a:gd name="connsiteY37" fmla="*/ 200795 h 2562995"/>
              <a:gd name="connsiteX38" fmla="*/ 990600 w 1247775"/>
              <a:gd name="connsiteY38" fmla="*/ 181745 h 2562995"/>
              <a:gd name="connsiteX39" fmla="*/ 1019175 w 1247775"/>
              <a:gd name="connsiteY39" fmla="*/ 162695 h 2562995"/>
              <a:gd name="connsiteX40" fmla="*/ 1076325 w 1247775"/>
              <a:gd name="connsiteY40" fmla="*/ 115070 h 2562995"/>
              <a:gd name="connsiteX41" fmla="*/ 1104900 w 1247775"/>
              <a:gd name="connsiteY41" fmla="*/ 105545 h 2562995"/>
              <a:gd name="connsiteX42" fmla="*/ 1162050 w 1247775"/>
              <a:gd name="connsiteY42" fmla="*/ 57920 h 2562995"/>
              <a:gd name="connsiteX43" fmla="*/ 1190625 w 1247775"/>
              <a:gd name="connsiteY43" fmla="*/ 38870 h 2562995"/>
              <a:gd name="connsiteX44" fmla="*/ 1238250 w 1247775"/>
              <a:gd name="connsiteY44" fmla="*/ 770 h 2562995"/>
              <a:gd name="connsiteX45" fmla="*/ 1247775 w 1247775"/>
              <a:gd name="connsiteY45" fmla="*/ 770 h 2562995"/>
              <a:gd name="connsiteX0" fmla="*/ 0 w 1247775"/>
              <a:gd name="connsiteY0" fmla="*/ 2562995 h 2562995"/>
              <a:gd name="connsiteX1" fmla="*/ 19050 w 1247775"/>
              <a:gd name="connsiteY1" fmla="*/ 1962920 h 2562995"/>
              <a:gd name="connsiteX2" fmla="*/ 38100 w 1247775"/>
              <a:gd name="connsiteY2" fmla="*/ 1924820 h 2562995"/>
              <a:gd name="connsiteX3" fmla="*/ 66675 w 1247775"/>
              <a:gd name="connsiteY3" fmla="*/ 1800995 h 2562995"/>
              <a:gd name="connsiteX4" fmla="*/ 76200 w 1247775"/>
              <a:gd name="connsiteY4" fmla="*/ 1581920 h 2562995"/>
              <a:gd name="connsiteX5" fmla="*/ 95250 w 1247775"/>
              <a:gd name="connsiteY5" fmla="*/ 1524770 h 2562995"/>
              <a:gd name="connsiteX6" fmla="*/ 123825 w 1247775"/>
              <a:gd name="connsiteY6" fmla="*/ 1439045 h 2562995"/>
              <a:gd name="connsiteX7" fmla="*/ 133350 w 1247775"/>
              <a:gd name="connsiteY7" fmla="*/ 1400945 h 2562995"/>
              <a:gd name="connsiteX8" fmla="*/ 152400 w 1247775"/>
              <a:gd name="connsiteY8" fmla="*/ 1343795 h 2562995"/>
              <a:gd name="connsiteX9" fmla="*/ 161925 w 1247775"/>
              <a:gd name="connsiteY9" fmla="*/ 1296170 h 2562995"/>
              <a:gd name="connsiteX10" fmla="*/ 180975 w 1247775"/>
              <a:gd name="connsiteY10" fmla="*/ 1239020 h 2562995"/>
              <a:gd name="connsiteX11" fmla="*/ 200025 w 1247775"/>
              <a:gd name="connsiteY11" fmla="*/ 1181870 h 2562995"/>
              <a:gd name="connsiteX12" fmla="*/ 219075 w 1247775"/>
              <a:gd name="connsiteY12" fmla="*/ 1153295 h 2562995"/>
              <a:gd name="connsiteX13" fmla="*/ 247650 w 1247775"/>
              <a:gd name="connsiteY13" fmla="*/ 1086620 h 2562995"/>
              <a:gd name="connsiteX14" fmla="*/ 266700 w 1247775"/>
              <a:gd name="connsiteY14" fmla="*/ 1058045 h 2562995"/>
              <a:gd name="connsiteX15" fmla="*/ 276225 w 1247775"/>
              <a:gd name="connsiteY15" fmla="*/ 1029470 h 2562995"/>
              <a:gd name="connsiteX16" fmla="*/ 295275 w 1247775"/>
              <a:gd name="connsiteY16" fmla="*/ 981845 h 2562995"/>
              <a:gd name="connsiteX17" fmla="*/ 314325 w 1247775"/>
              <a:gd name="connsiteY17" fmla="*/ 953270 h 2562995"/>
              <a:gd name="connsiteX18" fmla="*/ 323850 w 1247775"/>
              <a:gd name="connsiteY18" fmla="*/ 924695 h 2562995"/>
              <a:gd name="connsiteX19" fmla="*/ 342900 w 1247775"/>
              <a:gd name="connsiteY19" fmla="*/ 896120 h 2562995"/>
              <a:gd name="connsiteX20" fmla="*/ 352425 w 1247775"/>
              <a:gd name="connsiteY20" fmla="*/ 867545 h 2562995"/>
              <a:gd name="connsiteX21" fmla="*/ 381000 w 1247775"/>
              <a:gd name="connsiteY21" fmla="*/ 819920 h 2562995"/>
              <a:gd name="connsiteX22" fmla="*/ 390525 w 1247775"/>
              <a:gd name="connsiteY22" fmla="*/ 791345 h 2562995"/>
              <a:gd name="connsiteX23" fmla="*/ 419100 w 1247775"/>
              <a:gd name="connsiteY23" fmla="*/ 743720 h 2562995"/>
              <a:gd name="connsiteX24" fmla="*/ 438150 w 1247775"/>
              <a:gd name="connsiteY24" fmla="*/ 715145 h 2562995"/>
              <a:gd name="connsiteX25" fmla="*/ 466725 w 1247775"/>
              <a:gd name="connsiteY25" fmla="*/ 696095 h 2562995"/>
              <a:gd name="connsiteX26" fmla="*/ 476250 w 1247775"/>
              <a:gd name="connsiteY26" fmla="*/ 667520 h 2562995"/>
              <a:gd name="connsiteX27" fmla="*/ 523875 w 1247775"/>
              <a:gd name="connsiteY27" fmla="*/ 600845 h 2562995"/>
              <a:gd name="connsiteX28" fmla="*/ 571500 w 1247775"/>
              <a:gd name="connsiteY28" fmla="*/ 553220 h 2562995"/>
              <a:gd name="connsiteX29" fmla="*/ 619125 w 1247775"/>
              <a:gd name="connsiteY29" fmla="*/ 505595 h 2562995"/>
              <a:gd name="connsiteX30" fmla="*/ 638175 w 1247775"/>
              <a:gd name="connsiteY30" fmla="*/ 477020 h 2562995"/>
              <a:gd name="connsiteX31" fmla="*/ 695325 w 1247775"/>
              <a:gd name="connsiteY31" fmla="*/ 419870 h 2562995"/>
              <a:gd name="connsiteX32" fmla="*/ 714375 w 1247775"/>
              <a:gd name="connsiteY32" fmla="*/ 391295 h 2562995"/>
              <a:gd name="connsiteX33" fmla="*/ 800100 w 1247775"/>
              <a:gd name="connsiteY33" fmla="*/ 315095 h 2562995"/>
              <a:gd name="connsiteX34" fmla="*/ 819150 w 1247775"/>
              <a:gd name="connsiteY34" fmla="*/ 286520 h 2562995"/>
              <a:gd name="connsiteX35" fmla="*/ 876300 w 1247775"/>
              <a:gd name="connsiteY35" fmla="*/ 257945 h 2562995"/>
              <a:gd name="connsiteX36" fmla="*/ 962025 w 1247775"/>
              <a:gd name="connsiteY36" fmla="*/ 200795 h 2562995"/>
              <a:gd name="connsiteX37" fmla="*/ 990600 w 1247775"/>
              <a:gd name="connsiteY37" fmla="*/ 181745 h 2562995"/>
              <a:gd name="connsiteX38" fmla="*/ 1019175 w 1247775"/>
              <a:gd name="connsiteY38" fmla="*/ 162695 h 2562995"/>
              <a:gd name="connsiteX39" fmla="*/ 1076325 w 1247775"/>
              <a:gd name="connsiteY39" fmla="*/ 115070 h 2562995"/>
              <a:gd name="connsiteX40" fmla="*/ 1104900 w 1247775"/>
              <a:gd name="connsiteY40" fmla="*/ 105545 h 2562995"/>
              <a:gd name="connsiteX41" fmla="*/ 1162050 w 1247775"/>
              <a:gd name="connsiteY41" fmla="*/ 57920 h 2562995"/>
              <a:gd name="connsiteX42" fmla="*/ 1190625 w 1247775"/>
              <a:gd name="connsiteY42" fmla="*/ 38870 h 2562995"/>
              <a:gd name="connsiteX43" fmla="*/ 1238250 w 1247775"/>
              <a:gd name="connsiteY43" fmla="*/ 770 h 2562995"/>
              <a:gd name="connsiteX44" fmla="*/ 1247775 w 1247775"/>
              <a:gd name="connsiteY44" fmla="*/ 770 h 2562995"/>
              <a:gd name="connsiteX0" fmla="*/ 0 w 1247775"/>
              <a:gd name="connsiteY0" fmla="*/ 2562995 h 2562995"/>
              <a:gd name="connsiteX1" fmla="*/ 19050 w 1247775"/>
              <a:gd name="connsiteY1" fmla="*/ 1962920 h 2562995"/>
              <a:gd name="connsiteX2" fmla="*/ 38100 w 1247775"/>
              <a:gd name="connsiteY2" fmla="*/ 1924820 h 2562995"/>
              <a:gd name="connsiteX3" fmla="*/ 76200 w 1247775"/>
              <a:gd name="connsiteY3" fmla="*/ 1581920 h 2562995"/>
              <a:gd name="connsiteX4" fmla="*/ 95250 w 1247775"/>
              <a:gd name="connsiteY4" fmla="*/ 1524770 h 2562995"/>
              <a:gd name="connsiteX5" fmla="*/ 123825 w 1247775"/>
              <a:gd name="connsiteY5" fmla="*/ 1439045 h 2562995"/>
              <a:gd name="connsiteX6" fmla="*/ 133350 w 1247775"/>
              <a:gd name="connsiteY6" fmla="*/ 1400945 h 2562995"/>
              <a:gd name="connsiteX7" fmla="*/ 152400 w 1247775"/>
              <a:gd name="connsiteY7" fmla="*/ 1343795 h 2562995"/>
              <a:gd name="connsiteX8" fmla="*/ 161925 w 1247775"/>
              <a:gd name="connsiteY8" fmla="*/ 1296170 h 2562995"/>
              <a:gd name="connsiteX9" fmla="*/ 180975 w 1247775"/>
              <a:gd name="connsiteY9" fmla="*/ 1239020 h 2562995"/>
              <a:gd name="connsiteX10" fmla="*/ 200025 w 1247775"/>
              <a:gd name="connsiteY10" fmla="*/ 1181870 h 2562995"/>
              <a:gd name="connsiteX11" fmla="*/ 219075 w 1247775"/>
              <a:gd name="connsiteY11" fmla="*/ 1153295 h 2562995"/>
              <a:gd name="connsiteX12" fmla="*/ 247650 w 1247775"/>
              <a:gd name="connsiteY12" fmla="*/ 1086620 h 2562995"/>
              <a:gd name="connsiteX13" fmla="*/ 266700 w 1247775"/>
              <a:gd name="connsiteY13" fmla="*/ 1058045 h 2562995"/>
              <a:gd name="connsiteX14" fmla="*/ 276225 w 1247775"/>
              <a:gd name="connsiteY14" fmla="*/ 1029470 h 2562995"/>
              <a:gd name="connsiteX15" fmla="*/ 295275 w 1247775"/>
              <a:gd name="connsiteY15" fmla="*/ 981845 h 2562995"/>
              <a:gd name="connsiteX16" fmla="*/ 314325 w 1247775"/>
              <a:gd name="connsiteY16" fmla="*/ 953270 h 2562995"/>
              <a:gd name="connsiteX17" fmla="*/ 323850 w 1247775"/>
              <a:gd name="connsiteY17" fmla="*/ 924695 h 2562995"/>
              <a:gd name="connsiteX18" fmla="*/ 342900 w 1247775"/>
              <a:gd name="connsiteY18" fmla="*/ 896120 h 2562995"/>
              <a:gd name="connsiteX19" fmla="*/ 352425 w 1247775"/>
              <a:gd name="connsiteY19" fmla="*/ 867545 h 2562995"/>
              <a:gd name="connsiteX20" fmla="*/ 381000 w 1247775"/>
              <a:gd name="connsiteY20" fmla="*/ 819920 h 2562995"/>
              <a:gd name="connsiteX21" fmla="*/ 390525 w 1247775"/>
              <a:gd name="connsiteY21" fmla="*/ 791345 h 2562995"/>
              <a:gd name="connsiteX22" fmla="*/ 419100 w 1247775"/>
              <a:gd name="connsiteY22" fmla="*/ 743720 h 2562995"/>
              <a:gd name="connsiteX23" fmla="*/ 438150 w 1247775"/>
              <a:gd name="connsiteY23" fmla="*/ 715145 h 2562995"/>
              <a:gd name="connsiteX24" fmla="*/ 466725 w 1247775"/>
              <a:gd name="connsiteY24" fmla="*/ 696095 h 2562995"/>
              <a:gd name="connsiteX25" fmla="*/ 476250 w 1247775"/>
              <a:gd name="connsiteY25" fmla="*/ 667520 h 2562995"/>
              <a:gd name="connsiteX26" fmla="*/ 523875 w 1247775"/>
              <a:gd name="connsiteY26" fmla="*/ 600845 h 2562995"/>
              <a:gd name="connsiteX27" fmla="*/ 571500 w 1247775"/>
              <a:gd name="connsiteY27" fmla="*/ 553220 h 2562995"/>
              <a:gd name="connsiteX28" fmla="*/ 619125 w 1247775"/>
              <a:gd name="connsiteY28" fmla="*/ 505595 h 2562995"/>
              <a:gd name="connsiteX29" fmla="*/ 638175 w 1247775"/>
              <a:gd name="connsiteY29" fmla="*/ 477020 h 2562995"/>
              <a:gd name="connsiteX30" fmla="*/ 695325 w 1247775"/>
              <a:gd name="connsiteY30" fmla="*/ 419870 h 2562995"/>
              <a:gd name="connsiteX31" fmla="*/ 714375 w 1247775"/>
              <a:gd name="connsiteY31" fmla="*/ 391295 h 2562995"/>
              <a:gd name="connsiteX32" fmla="*/ 800100 w 1247775"/>
              <a:gd name="connsiteY32" fmla="*/ 315095 h 2562995"/>
              <a:gd name="connsiteX33" fmla="*/ 819150 w 1247775"/>
              <a:gd name="connsiteY33" fmla="*/ 286520 h 2562995"/>
              <a:gd name="connsiteX34" fmla="*/ 876300 w 1247775"/>
              <a:gd name="connsiteY34" fmla="*/ 257945 h 2562995"/>
              <a:gd name="connsiteX35" fmla="*/ 962025 w 1247775"/>
              <a:gd name="connsiteY35" fmla="*/ 200795 h 2562995"/>
              <a:gd name="connsiteX36" fmla="*/ 990600 w 1247775"/>
              <a:gd name="connsiteY36" fmla="*/ 181745 h 2562995"/>
              <a:gd name="connsiteX37" fmla="*/ 1019175 w 1247775"/>
              <a:gd name="connsiteY37" fmla="*/ 162695 h 2562995"/>
              <a:gd name="connsiteX38" fmla="*/ 1076325 w 1247775"/>
              <a:gd name="connsiteY38" fmla="*/ 115070 h 2562995"/>
              <a:gd name="connsiteX39" fmla="*/ 1104900 w 1247775"/>
              <a:gd name="connsiteY39" fmla="*/ 105545 h 2562995"/>
              <a:gd name="connsiteX40" fmla="*/ 1162050 w 1247775"/>
              <a:gd name="connsiteY40" fmla="*/ 57920 h 2562995"/>
              <a:gd name="connsiteX41" fmla="*/ 1190625 w 1247775"/>
              <a:gd name="connsiteY41" fmla="*/ 38870 h 2562995"/>
              <a:gd name="connsiteX42" fmla="*/ 1238250 w 1247775"/>
              <a:gd name="connsiteY42" fmla="*/ 770 h 2562995"/>
              <a:gd name="connsiteX43" fmla="*/ 1247775 w 1247775"/>
              <a:gd name="connsiteY43" fmla="*/ 770 h 2562995"/>
              <a:gd name="connsiteX0" fmla="*/ 0 w 1247775"/>
              <a:gd name="connsiteY0" fmla="*/ 2562995 h 2562995"/>
              <a:gd name="connsiteX1" fmla="*/ 19050 w 1247775"/>
              <a:gd name="connsiteY1" fmla="*/ 1962920 h 2562995"/>
              <a:gd name="connsiteX2" fmla="*/ 76200 w 1247775"/>
              <a:gd name="connsiteY2" fmla="*/ 1581920 h 2562995"/>
              <a:gd name="connsiteX3" fmla="*/ 95250 w 1247775"/>
              <a:gd name="connsiteY3" fmla="*/ 1524770 h 2562995"/>
              <a:gd name="connsiteX4" fmla="*/ 123825 w 1247775"/>
              <a:gd name="connsiteY4" fmla="*/ 1439045 h 2562995"/>
              <a:gd name="connsiteX5" fmla="*/ 133350 w 1247775"/>
              <a:gd name="connsiteY5" fmla="*/ 1400945 h 2562995"/>
              <a:gd name="connsiteX6" fmla="*/ 152400 w 1247775"/>
              <a:gd name="connsiteY6" fmla="*/ 1343795 h 2562995"/>
              <a:gd name="connsiteX7" fmla="*/ 161925 w 1247775"/>
              <a:gd name="connsiteY7" fmla="*/ 1296170 h 2562995"/>
              <a:gd name="connsiteX8" fmla="*/ 180975 w 1247775"/>
              <a:gd name="connsiteY8" fmla="*/ 1239020 h 2562995"/>
              <a:gd name="connsiteX9" fmla="*/ 200025 w 1247775"/>
              <a:gd name="connsiteY9" fmla="*/ 1181870 h 2562995"/>
              <a:gd name="connsiteX10" fmla="*/ 219075 w 1247775"/>
              <a:gd name="connsiteY10" fmla="*/ 1153295 h 2562995"/>
              <a:gd name="connsiteX11" fmla="*/ 247650 w 1247775"/>
              <a:gd name="connsiteY11" fmla="*/ 1086620 h 2562995"/>
              <a:gd name="connsiteX12" fmla="*/ 266700 w 1247775"/>
              <a:gd name="connsiteY12" fmla="*/ 1058045 h 2562995"/>
              <a:gd name="connsiteX13" fmla="*/ 276225 w 1247775"/>
              <a:gd name="connsiteY13" fmla="*/ 1029470 h 2562995"/>
              <a:gd name="connsiteX14" fmla="*/ 295275 w 1247775"/>
              <a:gd name="connsiteY14" fmla="*/ 981845 h 2562995"/>
              <a:gd name="connsiteX15" fmla="*/ 314325 w 1247775"/>
              <a:gd name="connsiteY15" fmla="*/ 953270 h 2562995"/>
              <a:gd name="connsiteX16" fmla="*/ 323850 w 1247775"/>
              <a:gd name="connsiteY16" fmla="*/ 924695 h 2562995"/>
              <a:gd name="connsiteX17" fmla="*/ 342900 w 1247775"/>
              <a:gd name="connsiteY17" fmla="*/ 896120 h 2562995"/>
              <a:gd name="connsiteX18" fmla="*/ 352425 w 1247775"/>
              <a:gd name="connsiteY18" fmla="*/ 867545 h 2562995"/>
              <a:gd name="connsiteX19" fmla="*/ 381000 w 1247775"/>
              <a:gd name="connsiteY19" fmla="*/ 819920 h 2562995"/>
              <a:gd name="connsiteX20" fmla="*/ 390525 w 1247775"/>
              <a:gd name="connsiteY20" fmla="*/ 791345 h 2562995"/>
              <a:gd name="connsiteX21" fmla="*/ 419100 w 1247775"/>
              <a:gd name="connsiteY21" fmla="*/ 743720 h 2562995"/>
              <a:gd name="connsiteX22" fmla="*/ 438150 w 1247775"/>
              <a:gd name="connsiteY22" fmla="*/ 715145 h 2562995"/>
              <a:gd name="connsiteX23" fmla="*/ 466725 w 1247775"/>
              <a:gd name="connsiteY23" fmla="*/ 696095 h 2562995"/>
              <a:gd name="connsiteX24" fmla="*/ 476250 w 1247775"/>
              <a:gd name="connsiteY24" fmla="*/ 667520 h 2562995"/>
              <a:gd name="connsiteX25" fmla="*/ 523875 w 1247775"/>
              <a:gd name="connsiteY25" fmla="*/ 600845 h 2562995"/>
              <a:gd name="connsiteX26" fmla="*/ 571500 w 1247775"/>
              <a:gd name="connsiteY26" fmla="*/ 553220 h 2562995"/>
              <a:gd name="connsiteX27" fmla="*/ 619125 w 1247775"/>
              <a:gd name="connsiteY27" fmla="*/ 505595 h 2562995"/>
              <a:gd name="connsiteX28" fmla="*/ 638175 w 1247775"/>
              <a:gd name="connsiteY28" fmla="*/ 477020 h 2562995"/>
              <a:gd name="connsiteX29" fmla="*/ 695325 w 1247775"/>
              <a:gd name="connsiteY29" fmla="*/ 419870 h 2562995"/>
              <a:gd name="connsiteX30" fmla="*/ 714375 w 1247775"/>
              <a:gd name="connsiteY30" fmla="*/ 391295 h 2562995"/>
              <a:gd name="connsiteX31" fmla="*/ 800100 w 1247775"/>
              <a:gd name="connsiteY31" fmla="*/ 315095 h 2562995"/>
              <a:gd name="connsiteX32" fmla="*/ 819150 w 1247775"/>
              <a:gd name="connsiteY32" fmla="*/ 286520 h 2562995"/>
              <a:gd name="connsiteX33" fmla="*/ 876300 w 1247775"/>
              <a:gd name="connsiteY33" fmla="*/ 257945 h 2562995"/>
              <a:gd name="connsiteX34" fmla="*/ 962025 w 1247775"/>
              <a:gd name="connsiteY34" fmla="*/ 200795 h 2562995"/>
              <a:gd name="connsiteX35" fmla="*/ 990600 w 1247775"/>
              <a:gd name="connsiteY35" fmla="*/ 181745 h 2562995"/>
              <a:gd name="connsiteX36" fmla="*/ 1019175 w 1247775"/>
              <a:gd name="connsiteY36" fmla="*/ 162695 h 2562995"/>
              <a:gd name="connsiteX37" fmla="*/ 1076325 w 1247775"/>
              <a:gd name="connsiteY37" fmla="*/ 115070 h 2562995"/>
              <a:gd name="connsiteX38" fmla="*/ 1104900 w 1247775"/>
              <a:gd name="connsiteY38" fmla="*/ 105545 h 2562995"/>
              <a:gd name="connsiteX39" fmla="*/ 1162050 w 1247775"/>
              <a:gd name="connsiteY39" fmla="*/ 57920 h 2562995"/>
              <a:gd name="connsiteX40" fmla="*/ 1190625 w 1247775"/>
              <a:gd name="connsiteY40" fmla="*/ 38870 h 2562995"/>
              <a:gd name="connsiteX41" fmla="*/ 1238250 w 1247775"/>
              <a:gd name="connsiteY41" fmla="*/ 770 h 2562995"/>
              <a:gd name="connsiteX42" fmla="*/ 1247775 w 1247775"/>
              <a:gd name="connsiteY42" fmla="*/ 770 h 2562995"/>
              <a:gd name="connsiteX0" fmla="*/ 0 w 1247775"/>
              <a:gd name="connsiteY0" fmla="*/ 2562995 h 2562995"/>
              <a:gd name="connsiteX1" fmla="*/ 19050 w 1247775"/>
              <a:gd name="connsiteY1" fmla="*/ 1962920 h 2562995"/>
              <a:gd name="connsiteX2" fmla="*/ 76200 w 1247775"/>
              <a:gd name="connsiteY2" fmla="*/ 1581920 h 2562995"/>
              <a:gd name="connsiteX3" fmla="*/ 95250 w 1247775"/>
              <a:gd name="connsiteY3" fmla="*/ 1524770 h 2562995"/>
              <a:gd name="connsiteX4" fmla="*/ 123825 w 1247775"/>
              <a:gd name="connsiteY4" fmla="*/ 1439045 h 2562995"/>
              <a:gd name="connsiteX5" fmla="*/ 133350 w 1247775"/>
              <a:gd name="connsiteY5" fmla="*/ 1400945 h 2562995"/>
              <a:gd name="connsiteX6" fmla="*/ 152400 w 1247775"/>
              <a:gd name="connsiteY6" fmla="*/ 1343795 h 2562995"/>
              <a:gd name="connsiteX7" fmla="*/ 161925 w 1247775"/>
              <a:gd name="connsiteY7" fmla="*/ 1296170 h 2562995"/>
              <a:gd name="connsiteX8" fmla="*/ 180975 w 1247775"/>
              <a:gd name="connsiteY8" fmla="*/ 1239020 h 2562995"/>
              <a:gd name="connsiteX9" fmla="*/ 200025 w 1247775"/>
              <a:gd name="connsiteY9" fmla="*/ 1181870 h 2562995"/>
              <a:gd name="connsiteX10" fmla="*/ 219075 w 1247775"/>
              <a:gd name="connsiteY10" fmla="*/ 1153295 h 2562995"/>
              <a:gd name="connsiteX11" fmla="*/ 247650 w 1247775"/>
              <a:gd name="connsiteY11" fmla="*/ 1086620 h 2562995"/>
              <a:gd name="connsiteX12" fmla="*/ 266700 w 1247775"/>
              <a:gd name="connsiteY12" fmla="*/ 1058045 h 2562995"/>
              <a:gd name="connsiteX13" fmla="*/ 276225 w 1247775"/>
              <a:gd name="connsiteY13" fmla="*/ 1029470 h 2562995"/>
              <a:gd name="connsiteX14" fmla="*/ 295275 w 1247775"/>
              <a:gd name="connsiteY14" fmla="*/ 981845 h 2562995"/>
              <a:gd name="connsiteX15" fmla="*/ 314325 w 1247775"/>
              <a:gd name="connsiteY15" fmla="*/ 953270 h 2562995"/>
              <a:gd name="connsiteX16" fmla="*/ 323850 w 1247775"/>
              <a:gd name="connsiteY16" fmla="*/ 924695 h 2562995"/>
              <a:gd name="connsiteX17" fmla="*/ 342900 w 1247775"/>
              <a:gd name="connsiteY17" fmla="*/ 896120 h 2562995"/>
              <a:gd name="connsiteX18" fmla="*/ 352425 w 1247775"/>
              <a:gd name="connsiteY18" fmla="*/ 867545 h 2562995"/>
              <a:gd name="connsiteX19" fmla="*/ 381000 w 1247775"/>
              <a:gd name="connsiteY19" fmla="*/ 819920 h 2562995"/>
              <a:gd name="connsiteX20" fmla="*/ 390525 w 1247775"/>
              <a:gd name="connsiteY20" fmla="*/ 791345 h 2562995"/>
              <a:gd name="connsiteX21" fmla="*/ 419100 w 1247775"/>
              <a:gd name="connsiteY21" fmla="*/ 743720 h 2562995"/>
              <a:gd name="connsiteX22" fmla="*/ 438150 w 1247775"/>
              <a:gd name="connsiteY22" fmla="*/ 715145 h 2562995"/>
              <a:gd name="connsiteX23" fmla="*/ 466725 w 1247775"/>
              <a:gd name="connsiteY23" fmla="*/ 696095 h 2562995"/>
              <a:gd name="connsiteX24" fmla="*/ 476250 w 1247775"/>
              <a:gd name="connsiteY24" fmla="*/ 667520 h 2562995"/>
              <a:gd name="connsiteX25" fmla="*/ 523875 w 1247775"/>
              <a:gd name="connsiteY25" fmla="*/ 600845 h 2562995"/>
              <a:gd name="connsiteX26" fmla="*/ 571500 w 1247775"/>
              <a:gd name="connsiteY26" fmla="*/ 553220 h 2562995"/>
              <a:gd name="connsiteX27" fmla="*/ 619125 w 1247775"/>
              <a:gd name="connsiteY27" fmla="*/ 505595 h 2562995"/>
              <a:gd name="connsiteX28" fmla="*/ 638175 w 1247775"/>
              <a:gd name="connsiteY28" fmla="*/ 477020 h 2562995"/>
              <a:gd name="connsiteX29" fmla="*/ 695325 w 1247775"/>
              <a:gd name="connsiteY29" fmla="*/ 419870 h 2562995"/>
              <a:gd name="connsiteX30" fmla="*/ 714375 w 1247775"/>
              <a:gd name="connsiteY30" fmla="*/ 391295 h 2562995"/>
              <a:gd name="connsiteX31" fmla="*/ 800100 w 1247775"/>
              <a:gd name="connsiteY31" fmla="*/ 315095 h 2562995"/>
              <a:gd name="connsiteX32" fmla="*/ 819150 w 1247775"/>
              <a:gd name="connsiteY32" fmla="*/ 286520 h 2562995"/>
              <a:gd name="connsiteX33" fmla="*/ 962025 w 1247775"/>
              <a:gd name="connsiteY33" fmla="*/ 200795 h 2562995"/>
              <a:gd name="connsiteX34" fmla="*/ 990600 w 1247775"/>
              <a:gd name="connsiteY34" fmla="*/ 181745 h 2562995"/>
              <a:gd name="connsiteX35" fmla="*/ 1019175 w 1247775"/>
              <a:gd name="connsiteY35" fmla="*/ 162695 h 2562995"/>
              <a:gd name="connsiteX36" fmla="*/ 1076325 w 1247775"/>
              <a:gd name="connsiteY36" fmla="*/ 115070 h 2562995"/>
              <a:gd name="connsiteX37" fmla="*/ 1104900 w 1247775"/>
              <a:gd name="connsiteY37" fmla="*/ 105545 h 2562995"/>
              <a:gd name="connsiteX38" fmla="*/ 1162050 w 1247775"/>
              <a:gd name="connsiteY38" fmla="*/ 57920 h 2562995"/>
              <a:gd name="connsiteX39" fmla="*/ 1190625 w 1247775"/>
              <a:gd name="connsiteY39" fmla="*/ 38870 h 2562995"/>
              <a:gd name="connsiteX40" fmla="*/ 1238250 w 1247775"/>
              <a:gd name="connsiteY40" fmla="*/ 770 h 2562995"/>
              <a:gd name="connsiteX41" fmla="*/ 1247775 w 1247775"/>
              <a:gd name="connsiteY41" fmla="*/ 770 h 2562995"/>
              <a:gd name="connsiteX0" fmla="*/ 0 w 1247775"/>
              <a:gd name="connsiteY0" fmla="*/ 2562995 h 2562995"/>
              <a:gd name="connsiteX1" fmla="*/ 19050 w 1247775"/>
              <a:gd name="connsiteY1" fmla="*/ 1962920 h 2562995"/>
              <a:gd name="connsiteX2" fmla="*/ 76200 w 1247775"/>
              <a:gd name="connsiteY2" fmla="*/ 1581920 h 2562995"/>
              <a:gd name="connsiteX3" fmla="*/ 95250 w 1247775"/>
              <a:gd name="connsiteY3" fmla="*/ 1524770 h 2562995"/>
              <a:gd name="connsiteX4" fmla="*/ 123825 w 1247775"/>
              <a:gd name="connsiteY4" fmla="*/ 1439045 h 2562995"/>
              <a:gd name="connsiteX5" fmla="*/ 133350 w 1247775"/>
              <a:gd name="connsiteY5" fmla="*/ 1400945 h 2562995"/>
              <a:gd name="connsiteX6" fmla="*/ 152400 w 1247775"/>
              <a:gd name="connsiteY6" fmla="*/ 1343795 h 2562995"/>
              <a:gd name="connsiteX7" fmla="*/ 161925 w 1247775"/>
              <a:gd name="connsiteY7" fmla="*/ 1296170 h 2562995"/>
              <a:gd name="connsiteX8" fmla="*/ 180975 w 1247775"/>
              <a:gd name="connsiteY8" fmla="*/ 1239020 h 2562995"/>
              <a:gd name="connsiteX9" fmla="*/ 200025 w 1247775"/>
              <a:gd name="connsiteY9" fmla="*/ 1181870 h 2562995"/>
              <a:gd name="connsiteX10" fmla="*/ 219075 w 1247775"/>
              <a:gd name="connsiteY10" fmla="*/ 1153295 h 2562995"/>
              <a:gd name="connsiteX11" fmla="*/ 247650 w 1247775"/>
              <a:gd name="connsiteY11" fmla="*/ 1086620 h 2562995"/>
              <a:gd name="connsiteX12" fmla="*/ 266700 w 1247775"/>
              <a:gd name="connsiteY12" fmla="*/ 1058045 h 2562995"/>
              <a:gd name="connsiteX13" fmla="*/ 276225 w 1247775"/>
              <a:gd name="connsiteY13" fmla="*/ 1029470 h 2562995"/>
              <a:gd name="connsiteX14" fmla="*/ 295275 w 1247775"/>
              <a:gd name="connsiteY14" fmla="*/ 981845 h 2562995"/>
              <a:gd name="connsiteX15" fmla="*/ 314325 w 1247775"/>
              <a:gd name="connsiteY15" fmla="*/ 953270 h 2562995"/>
              <a:gd name="connsiteX16" fmla="*/ 323850 w 1247775"/>
              <a:gd name="connsiteY16" fmla="*/ 924695 h 2562995"/>
              <a:gd name="connsiteX17" fmla="*/ 342900 w 1247775"/>
              <a:gd name="connsiteY17" fmla="*/ 896120 h 2562995"/>
              <a:gd name="connsiteX18" fmla="*/ 352425 w 1247775"/>
              <a:gd name="connsiteY18" fmla="*/ 867545 h 2562995"/>
              <a:gd name="connsiteX19" fmla="*/ 381000 w 1247775"/>
              <a:gd name="connsiteY19" fmla="*/ 819920 h 2562995"/>
              <a:gd name="connsiteX20" fmla="*/ 390525 w 1247775"/>
              <a:gd name="connsiteY20" fmla="*/ 791345 h 2562995"/>
              <a:gd name="connsiteX21" fmla="*/ 419100 w 1247775"/>
              <a:gd name="connsiteY21" fmla="*/ 743720 h 2562995"/>
              <a:gd name="connsiteX22" fmla="*/ 438150 w 1247775"/>
              <a:gd name="connsiteY22" fmla="*/ 715145 h 2562995"/>
              <a:gd name="connsiteX23" fmla="*/ 466725 w 1247775"/>
              <a:gd name="connsiteY23" fmla="*/ 696095 h 2562995"/>
              <a:gd name="connsiteX24" fmla="*/ 476250 w 1247775"/>
              <a:gd name="connsiteY24" fmla="*/ 667520 h 2562995"/>
              <a:gd name="connsiteX25" fmla="*/ 523875 w 1247775"/>
              <a:gd name="connsiteY25" fmla="*/ 600845 h 2562995"/>
              <a:gd name="connsiteX26" fmla="*/ 571500 w 1247775"/>
              <a:gd name="connsiteY26" fmla="*/ 553220 h 2562995"/>
              <a:gd name="connsiteX27" fmla="*/ 619125 w 1247775"/>
              <a:gd name="connsiteY27" fmla="*/ 505595 h 2562995"/>
              <a:gd name="connsiteX28" fmla="*/ 638175 w 1247775"/>
              <a:gd name="connsiteY28" fmla="*/ 477020 h 2562995"/>
              <a:gd name="connsiteX29" fmla="*/ 714375 w 1247775"/>
              <a:gd name="connsiteY29" fmla="*/ 391295 h 2562995"/>
              <a:gd name="connsiteX30" fmla="*/ 800100 w 1247775"/>
              <a:gd name="connsiteY30" fmla="*/ 315095 h 2562995"/>
              <a:gd name="connsiteX31" fmla="*/ 819150 w 1247775"/>
              <a:gd name="connsiteY31" fmla="*/ 286520 h 2562995"/>
              <a:gd name="connsiteX32" fmla="*/ 962025 w 1247775"/>
              <a:gd name="connsiteY32" fmla="*/ 200795 h 2562995"/>
              <a:gd name="connsiteX33" fmla="*/ 990600 w 1247775"/>
              <a:gd name="connsiteY33" fmla="*/ 181745 h 2562995"/>
              <a:gd name="connsiteX34" fmla="*/ 1019175 w 1247775"/>
              <a:gd name="connsiteY34" fmla="*/ 162695 h 2562995"/>
              <a:gd name="connsiteX35" fmla="*/ 1076325 w 1247775"/>
              <a:gd name="connsiteY35" fmla="*/ 115070 h 2562995"/>
              <a:gd name="connsiteX36" fmla="*/ 1104900 w 1247775"/>
              <a:gd name="connsiteY36" fmla="*/ 105545 h 2562995"/>
              <a:gd name="connsiteX37" fmla="*/ 1162050 w 1247775"/>
              <a:gd name="connsiteY37" fmla="*/ 57920 h 2562995"/>
              <a:gd name="connsiteX38" fmla="*/ 1190625 w 1247775"/>
              <a:gd name="connsiteY38" fmla="*/ 38870 h 2562995"/>
              <a:gd name="connsiteX39" fmla="*/ 1238250 w 1247775"/>
              <a:gd name="connsiteY39" fmla="*/ 770 h 2562995"/>
              <a:gd name="connsiteX40" fmla="*/ 1247775 w 1247775"/>
              <a:gd name="connsiteY40" fmla="*/ 770 h 2562995"/>
              <a:gd name="connsiteX0" fmla="*/ 0 w 1247775"/>
              <a:gd name="connsiteY0" fmla="*/ 2562995 h 2562995"/>
              <a:gd name="connsiteX1" fmla="*/ 19050 w 1247775"/>
              <a:gd name="connsiteY1" fmla="*/ 1962920 h 2562995"/>
              <a:gd name="connsiteX2" fmla="*/ 76200 w 1247775"/>
              <a:gd name="connsiteY2" fmla="*/ 1581920 h 2562995"/>
              <a:gd name="connsiteX3" fmla="*/ 95250 w 1247775"/>
              <a:gd name="connsiteY3" fmla="*/ 1524770 h 2562995"/>
              <a:gd name="connsiteX4" fmla="*/ 123825 w 1247775"/>
              <a:gd name="connsiteY4" fmla="*/ 1439045 h 2562995"/>
              <a:gd name="connsiteX5" fmla="*/ 133350 w 1247775"/>
              <a:gd name="connsiteY5" fmla="*/ 1400945 h 2562995"/>
              <a:gd name="connsiteX6" fmla="*/ 152400 w 1247775"/>
              <a:gd name="connsiteY6" fmla="*/ 1343795 h 2562995"/>
              <a:gd name="connsiteX7" fmla="*/ 161925 w 1247775"/>
              <a:gd name="connsiteY7" fmla="*/ 1296170 h 2562995"/>
              <a:gd name="connsiteX8" fmla="*/ 180975 w 1247775"/>
              <a:gd name="connsiteY8" fmla="*/ 1239020 h 2562995"/>
              <a:gd name="connsiteX9" fmla="*/ 200025 w 1247775"/>
              <a:gd name="connsiteY9" fmla="*/ 1181870 h 2562995"/>
              <a:gd name="connsiteX10" fmla="*/ 219075 w 1247775"/>
              <a:gd name="connsiteY10" fmla="*/ 1153295 h 2562995"/>
              <a:gd name="connsiteX11" fmla="*/ 247650 w 1247775"/>
              <a:gd name="connsiteY11" fmla="*/ 1086620 h 2562995"/>
              <a:gd name="connsiteX12" fmla="*/ 266700 w 1247775"/>
              <a:gd name="connsiteY12" fmla="*/ 1058045 h 2562995"/>
              <a:gd name="connsiteX13" fmla="*/ 276225 w 1247775"/>
              <a:gd name="connsiteY13" fmla="*/ 1029470 h 2562995"/>
              <a:gd name="connsiteX14" fmla="*/ 295275 w 1247775"/>
              <a:gd name="connsiteY14" fmla="*/ 981845 h 2562995"/>
              <a:gd name="connsiteX15" fmla="*/ 314325 w 1247775"/>
              <a:gd name="connsiteY15" fmla="*/ 953270 h 2562995"/>
              <a:gd name="connsiteX16" fmla="*/ 323850 w 1247775"/>
              <a:gd name="connsiteY16" fmla="*/ 924695 h 2562995"/>
              <a:gd name="connsiteX17" fmla="*/ 342900 w 1247775"/>
              <a:gd name="connsiteY17" fmla="*/ 896120 h 2562995"/>
              <a:gd name="connsiteX18" fmla="*/ 352425 w 1247775"/>
              <a:gd name="connsiteY18" fmla="*/ 867545 h 2562995"/>
              <a:gd name="connsiteX19" fmla="*/ 381000 w 1247775"/>
              <a:gd name="connsiteY19" fmla="*/ 819920 h 2562995"/>
              <a:gd name="connsiteX20" fmla="*/ 390525 w 1247775"/>
              <a:gd name="connsiteY20" fmla="*/ 791345 h 2562995"/>
              <a:gd name="connsiteX21" fmla="*/ 419100 w 1247775"/>
              <a:gd name="connsiteY21" fmla="*/ 743720 h 2562995"/>
              <a:gd name="connsiteX22" fmla="*/ 438150 w 1247775"/>
              <a:gd name="connsiteY22" fmla="*/ 715145 h 2562995"/>
              <a:gd name="connsiteX23" fmla="*/ 476250 w 1247775"/>
              <a:gd name="connsiteY23" fmla="*/ 667520 h 2562995"/>
              <a:gd name="connsiteX24" fmla="*/ 523875 w 1247775"/>
              <a:gd name="connsiteY24" fmla="*/ 600845 h 2562995"/>
              <a:gd name="connsiteX25" fmla="*/ 571500 w 1247775"/>
              <a:gd name="connsiteY25" fmla="*/ 553220 h 2562995"/>
              <a:gd name="connsiteX26" fmla="*/ 619125 w 1247775"/>
              <a:gd name="connsiteY26" fmla="*/ 505595 h 2562995"/>
              <a:gd name="connsiteX27" fmla="*/ 638175 w 1247775"/>
              <a:gd name="connsiteY27" fmla="*/ 477020 h 2562995"/>
              <a:gd name="connsiteX28" fmla="*/ 714375 w 1247775"/>
              <a:gd name="connsiteY28" fmla="*/ 391295 h 2562995"/>
              <a:gd name="connsiteX29" fmla="*/ 800100 w 1247775"/>
              <a:gd name="connsiteY29" fmla="*/ 315095 h 2562995"/>
              <a:gd name="connsiteX30" fmla="*/ 819150 w 1247775"/>
              <a:gd name="connsiteY30" fmla="*/ 286520 h 2562995"/>
              <a:gd name="connsiteX31" fmla="*/ 962025 w 1247775"/>
              <a:gd name="connsiteY31" fmla="*/ 200795 h 2562995"/>
              <a:gd name="connsiteX32" fmla="*/ 990600 w 1247775"/>
              <a:gd name="connsiteY32" fmla="*/ 181745 h 2562995"/>
              <a:gd name="connsiteX33" fmla="*/ 1019175 w 1247775"/>
              <a:gd name="connsiteY33" fmla="*/ 162695 h 2562995"/>
              <a:gd name="connsiteX34" fmla="*/ 1076325 w 1247775"/>
              <a:gd name="connsiteY34" fmla="*/ 115070 h 2562995"/>
              <a:gd name="connsiteX35" fmla="*/ 1104900 w 1247775"/>
              <a:gd name="connsiteY35" fmla="*/ 105545 h 2562995"/>
              <a:gd name="connsiteX36" fmla="*/ 1162050 w 1247775"/>
              <a:gd name="connsiteY36" fmla="*/ 57920 h 2562995"/>
              <a:gd name="connsiteX37" fmla="*/ 1190625 w 1247775"/>
              <a:gd name="connsiteY37" fmla="*/ 38870 h 2562995"/>
              <a:gd name="connsiteX38" fmla="*/ 1238250 w 1247775"/>
              <a:gd name="connsiteY38" fmla="*/ 770 h 2562995"/>
              <a:gd name="connsiteX39" fmla="*/ 1247775 w 1247775"/>
              <a:gd name="connsiteY39" fmla="*/ 770 h 2562995"/>
              <a:gd name="connsiteX0" fmla="*/ 0 w 1247775"/>
              <a:gd name="connsiteY0" fmla="*/ 2562995 h 2562995"/>
              <a:gd name="connsiteX1" fmla="*/ 19050 w 1247775"/>
              <a:gd name="connsiteY1" fmla="*/ 1962920 h 2562995"/>
              <a:gd name="connsiteX2" fmla="*/ 76200 w 1247775"/>
              <a:gd name="connsiteY2" fmla="*/ 1581920 h 2562995"/>
              <a:gd name="connsiteX3" fmla="*/ 95250 w 1247775"/>
              <a:gd name="connsiteY3" fmla="*/ 1524770 h 2562995"/>
              <a:gd name="connsiteX4" fmla="*/ 123825 w 1247775"/>
              <a:gd name="connsiteY4" fmla="*/ 1439045 h 2562995"/>
              <a:gd name="connsiteX5" fmla="*/ 133350 w 1247775"/>
              <a:gd name="connsiteY5" fmla="*/ 1400945 h 2562995"/>
              <a:gd name="connsiteX6" fmla="*/ 152400 w 1247775"/>
              <a:gd name="connsiteY6" fmla="*/ 1343795 h 2562995"/>
              <a:gd name="connsiteX7" fmla="*/ 161925 w 1247775"/>
              <a:gd name="connsiteY7" fmla="*/ 1296170 h 2562995"/>
              <a:gd name="connsiteX8" fmla="*/ 180975 w 1247775"/>
              <a:gd name="connsiteY8" fmla="*/ 1239020 h 2562995"/>
              <a:gd name="connsiteX9" fmla="*/ 200025 w 1247775"/>
              <a:gd name="connsiteY9" fmla="*/ 1181870 h 2562995"/>
              <a:gd name="connsiteX10" fmla="*/ 219075 w 1247775"/>
              <a:gd name="connsiteY10" fmla="*/ 1153295 h 2562995"/>
              <a:gd name="connsiteX11" fmla="*/ 247650 w 1247775"/>
              <a:gd name="connsiteY11" fmla="*/ 1086620 h 2562995"/>
              <a:gd name="connsiteX12" fmla="*/ 266700 w 1247775"/>
              <a:gd name="connsiteY12" fmla="*/ 1058045 h 2562995"/>
              <a:gd name="connsiteX13" fmla="*/ 276225 w 1247775"/>
              <a:gd name="connsiteY13" fmla="*/ 1029470 h 2562995"/>
              <a:gd name="connsiteX14" fmla="*/ 295275 w 1247775"/>
              <a:gd name="connsiteY14" fmla="*/ 981845 h 2562995"/>
              <a:gd name="connsiteX15" fmla="*/ 314325 w 1247775"/>
              <a:gd name="connsiteY15" fmla="*/ 953270 h 2562995"/>
              <a:gd name="connsiteX16" fmla="*/ 323850 w 1247775"/>
              <a:gd name="connsiteY16" fmla="*/ 924695 h 2562995"/>
              <a:gd name="connsiteX17" fmla="*/ 342900 w 1247775"/>
              <a:gd name="connsiteY17" fmla="*/ 896120 h 2562995"/>
              <a:gd name="connsiteX18" fmla="*/ 352425 w 1247775"/>
              <a:gd name="connsiteY18" fmla="*/ 867545 h 2562995"/>
              <a:gd name="connsiteX19" fmla="*/ 381000 w 1247775"/>
              <a:gd name="connsiteY19" fmla="*/ 819920 h 2562995"/>
              <a:gd name="connsiteX20" fmla="*/ 390525 w 1247775"/>
              <a:gd name="connsiteY20" fmla="*/ 791345 h 2562995"/>
              <a:gd name="connsiteX21" fmla="*/ 419100 w 1247775"/>
              <a:gd name="connsiteY21" fmla="*/ 743720 h 2562995"/>
              <a:gd name="connsiteX22" fmla="*/ 438150 w 1247775"/>
              <a:gd name="connsiteY22" fmla="*/ 715145 h 2562995"/>
              <a:gd name="connsiteX23" fmla="*/ 476250 w 1247775"/>
              <a:gd name="connsiteY23" fmla="*/ 667520 h 2562995"/>
              <a:gd name="connsiteX24" fmla="*/ 523875 w 1247775"/>
              <a:gd name="connsiteY24" fmla="*/ 600845 h 2562995"/>
              <a:gd name="connsiteX25" fmla="*/ 571500 w 1247775"/>
              <a:gd name="connsiteY25" fmla="*/ 553220 h 2562995"/>
              <a:gd name="connsiteX26" fmla="*/ 638175 w 1247775"/>
              <a:gd name="connsiteY26" fmla="*/ 477020 h 2562995"/>
              <a:gd name="connsiteX27" fmla="*/ 714375 w 1247775"/>
              <a:gd name="connsiteY27" fmla="*/ 391295 h 2562995"/>
              <a:gd name="connsiteX28" fmla="*/ 800100 w 1247775"/>
              <a:gd name="connsiteY28" fmla="*/ 315095 h 2562995"/>
              <a:gd name="connsiteX29" fmla="*/ 819150 w 1247775"/>
              <a:gd name="connsiteY29" fmla="*/ 286520 h 2562995"/>
              <a:gd name="connsiteX30" fmla="*/ 962025 w 1247775"/>
              <a:gd name="connsiteY30" fmla="*/ 200795 h 2562995"/>
              <a:gd name="connsiteX31" fmla="*/ 990600 w 1247775"/>
              <a:gd name="connsiteY31" fmla="*/ 181745 h 2562995"/>
              <a:gd name="connsiteX32" fmla="*/ 1019175 w 1247775"/>
              <a:gd name="connsiteY32" fmla="*/ 162695 h 2562995"/>
              <a:gd name="connsiteX33" fmla="*/ 1076325 w 1247775"/>
              <a:gd name="connsiteY33" fmla="*/ 115070 h 2562995"/>
              <a:gd name="connsiteX34" fmla="*/ 1104900 w 1247775"/>
              <a:gd name="connsiteY34" fmla="*/ 105545 h 2562995"/>
              <a:gd name="connsiteX35" fmla="*/ 1162050 w 1247775"/>
              <a:gd name="connsiteY35" fmla="*/ 57920 h 2562995"/>
              <a:gd name="connsiteX36" fmla="*/ 1190625 w 1247775"/>
              <a:gd name="connsiteY36" fmla="*/ 38870 h 2562995"/>
              <a:gd name="connsiteX37" fmla="*/ 1238250 w 1247775"/>
              <a:gd name="connsiteY37" fmla="*/ 770 h 2562995"/>
              <a:gd name="connsiteX38" fmla="*/ 1247775 w 1247775"/>
              <a:gd name="connsiteY38" fmla="*/ 770 h 2562995"/>
              <a:gd name="connsiteX0" fmla="*/ 0 w 1247775"/>
              <a:gd name="connsiteY0" fmla="*/ 2587983 h 2587983"/>
              <a:gd name="connsiteX1" fmla="*/ 19050 w 1247775"/>
              <a:gd name="connsiteY1" fmla="*/ 1987908 h 2587983"/>
              <a:gd name="connsiteX2" fmla="*/ 76200 w 1247775"/>
              <a:gd name="connsiteY2" fmla="*/ 1606908 h 2587983"/>
              <a:gd name="connsiteX3" fmla="*/ 95250 w 1247775"/>
              <a:gd name="connsiteY3" fmla="*/ 1549758 h 2587983"/>
              <a:gd name="connsiteX4" fmla="*/ 123825 w 1247775"/>
              <a:gd name="connsiteY4" fmla="*/ 1464033 h 2587983"/>
              <a:gd name="connsiteX5" fmla="*/ 133350 w 1247775"/>
              <a:gd name="connsiteY5" fmla="*/ 1425933 h 2587983"/>
              <a:gd name="connsiteX6" fmla="*/ 152400 w 1247775"/>
              <a:gd name="connsiteY6" fmla="*/ 1368783 h 2587983"/>
              <a:gd name="connsiteX7" fmla="*/ 161925 w 1247775"/>
              <a:gd name="connsiteY7" fmla="*/ 1321158 h 2587983"/>
              <a:gd name="connsiteX8" fmla="*/ 180975 w 1247775"/>
              <a:gd name="connsiteY8" fmla="*/ 1264008 h 2587983"/>
              <a:gd name="connsiteX9" fmla="*/ 200025 w 1247775"/>
              <a:gd name="connsiteY9" fmla="*/ 1206858 h 2587983"/>
              <a:gd name="connsiteX10" fmla="*/ 219075 w 1247775"/>
              <a:gd name="connsiteY10" fmla="*/ 1178283 h 2587983"/>
              <a:gd name="connsiteX11" fmla="*/ 247650 w 1247775"/>
              <a:gd name="connsiteY11" fmla="*/ 1111608 h 2587983"/>
              <a:gd name="connsiteX12" fmla="*/ 266700 w 1247775"/>
              <a:gd name="connsiteY12" fmla="*/ 1083033 h 2587983"/>
              <a:gd name="connsiteX13" fmla="*/ 276225 w 1247775"/>
              <a:gd name="connsiteY13" fmla="*/ 1054458 h 2587983"/>
              <a:gd name="connsiteX14" fmla="*/ 295275 w 1247775"/>
              <a:gd name="connsiteY14" fmla="*/ 1006833 h 2587983"/>
              <a:gd name="connsiteX15" fmla="*/ 314325 w 1247775"/>
              <a:gd name="connsiteY15" fmla="*/ 978258 h 2587983"/>
              <a:gd name="connsiteX16" fmla="*/ 323850 w 1247775"/>
              <a:gd name="connsiteY16" fmla="*/ 949683 h 2587983"/>
              <a:gd name="connsiteX17" fmla="*/ 342900 w 1247775"/>
              <a:gd name="connsiteY17" fmla="*/ 921108 h 2587983"/>
              <a:gd name="connsiteX18" fmla="*/ 352425 w 1247775"/>
              <a:gd name="connsiteY18" fmla="*/ 892533 h 2587983"/>
              <a:gd name="connsiteX19" fmla="*/ 381000 w 1247775"/>
              <a:gd name="connsiteY19" fmla="*/ 844908 h 2587983"/>
              <a:gd name="connsiteX20" fmla="*/ 390525 w 1247775"/>
              <a:gd name="connsiteY20" fmla="*/ 816333 h 2587983"/>
              <a:gd name="connsiteX21" fmla="*/ 419100 w 1247775"/>
              <a:gd name="connsiteY21" fmla="*/ 768708 h 2587983"/>
              <a:gd name="connsiteX22" fmla="*/ 438150 w 1247775"/>
              <a:gd name="connsiteY22" fmla="*/ 740133 h 2587983"/>
              <a:gd name="connsiteX23" fmla="*/ 476250 w 1247775"/>
              <a:gd name="connsiteY23" fmla="*/ 692508 h 2587983"/>
              <a:gd name="connsiteX24" fmla="*/ 523875 w 1247775"/>
              <a:gd name="connsiteY24" fmla="*/ 625833 h 2587983"/>
              <a:gd name="connsiteX25" fmla="*/ 571500 w 1247775"/>
              <a:gd name="connsiteY25" fmla="*/ 578208 h 2587983"/>
              <a:gd name="connsiteX26" fmla="*/ 638175 w 1247775"/>
              <a:gd name="connsiteY26" fmla="*/ 502008 h 2587983"/>
              <a:gd name="connsiteX27" fmla="*/ 714375 w 1247775"/>
              <a:gd name="connsiteY27" fmla="*/ 416283 h 2587983"/>
              <a:gd name="connsiteX28" fmla="*/ 800100 w 1247775"/>
              <a:gd name="connsiteY28" fmla="*/ 340083 h 2587983"/>
              <a:gd name="connsiteX29" fmla="*/ 819150 w 1247775"/>
              <a:gd name="connsiteY29" fmla="*/ 311508 h 2587983"/>
              <a:gd name="connsiteX30" fmla="*/ 962025 w 1247775"/>
              <a:gd name="connsiteY30" fmla="*/ 225783 h 2587983"/>
              <a:gd name="connsiteX31" fmla="*/ 990600 w 1247775"/>
              <a:gd name="connsiteY31" fmla="*/ 206733 h 2587983"/>
              <a:gd name="connsiteX32" fmla="*/ 1019175 w 1247775"/>
              <a:gd name="connsiteY32" fmla="*/ 187683 h 2587983"/>
              <a:gd name="connsiteX33" fmla="*/ 1076325 w 1247775"/>
              <a:gd name="connsiteY33" fmla="*/ 140058 h 2587983"/>
              <a:gd name="connsiteX34" fmla="*/ 1104900 w 1247775"/>
              <a:gd name="connsiteY34" fmla="*/ 130533 h 2587983"/>
              <a:gd name="connsiteX35" fmla="*/ 1162050 w 1247775"/>
              <a:gd name="connsiteY35" fmla="*/ 82908 h 2587983"/>
              <a:gd name="connsiteX36" fmla="*/ 1190625 w 1247775"/>
              <a:gd name="connsiteY36" fmla="*/ 63858 h 2587983"/>
              <a:gd name="connsiteX37" fmla="*/ 1238250 w 1247775"/>
              <a:gd name="connsiteY37" fmla="*/ 25758 h 2587983"/>
              <a:gd name="connsiteX38" fmla="*/ 1247775 w 1247775"/>
              <a:gd name="connsiteY38" fmla="*/ 25758 h 2587983"/>
              <a:gd name="connsiteX0" fmla="*/ 0 w 1247775"/>
              <a:gd name="connsiteY0" fmla="*/ 2587983 h 2587983"/>
              <a:gd name="connsiteX1" fmla="*/ 19050 w 1247775"/>
              <a:gd name="connsiteY1" fmla="*/ 1987908 h 2587983"/>
              <a:gd name="connsiteX2" fmla="*/ 76200 w 1247775"/>
              <a:gd name="connsiteY2" fmla="*/ 1606908 h 2587983"/>
              <a:gd name="connsiteX3" fmla="*/ 95250 w 1247775"/>
              <a:gd name="connsiteY3" fmla="*/ 1549758 h 2587983"/>
              <a:gd name="connsiteX4" fmla="*/ 123825 w 1247775"/>
              <a:gd name="connsiteY4" fmla="*/ 1464033 h 2587983"/>
              <a:gd name="connsiteX5" fmla="*/ 133350 w 1247775"/>
              <a:gd name="connsiteY5" fmla="*/ 1425933 h 2587983"/>
              <a:gd name="connsiteX6" fmla="*/ 152400 w 1247775"/>
              <a:gd name="connsiteY6" fmla="*/ 1368783 h 2587983"/>
              <a:gd name="connsiteX7" fmla="*/ 161925 w 1247775"/>
              <a:gd name="connsiteY7" fmla="*/ 1321158 h 2587983"/>
              <a:gd name="connsiteX8" fmla="*/ 180975 w 1247775"/>
              <a:gd name="connsiteY8" fmla="*/ 1264008 h 2587983"/>
              <a:gd name="connsiteX9" fmla="*/ 200025 w 1247775"/>
              <a:gd name="connsiteY9" fmla="*/ 1206858 h 2587983"/>
              <a:gd name="connsiteX10" fmla="*/ 219075 w 1247775"/>
              <a:gd name="connsiteY10" fmla="*/ 1178283 h 2587983"/>
              <a:gd name="connsiteX11" fmla="*/ 247650 w 1247775"/>
              <a:gd name="connsiteY11" fmla="*/ 1111608 h 2587983"/>
              <a:gd name="connsiteX12" fmla="*/ 266700 w 1247775"/>
              <a:gd name="connsiteY12" fmla="*/ 1083033 h 2587983"/>
              <a:gd name="connsiteX13" fmla="*/ 276225 w 1247775"/>
              <a:gd name="connsiteY13" fmla="*/ 1054458 h 2587983"/>
              <a:gd name="connsiteX14" fmla="*/ 295275 w 1247775"/>
              <a:gd name="connsiteY14" fmla="*/ 1006833 h 2587983"/>
              <a:gd name="connsiteX15" fmla="*/ 314325 w 1247775"/>
              <a:gd name="connsiteY15" fmla="*/ 978258 h 2587983"/>
              <a:gd name="connsiteX16" fmla="*/ 323850 w 1247775"/>
              <a:gd name="connsiteY16" fmla="*/ 949683 h 2587983"/>
              <a:gd name="connsiteX17" fmla="*/ 342900 w 1247775"/>
              <a:gd name="connsiteY17" fmla="*/ 921108 h 2587983"/>
              <a:gd name="connsiteX18" fmla="*/ 352425 w 1247775"/>
              <a:gd name="connsiteY18" fmla="*/ 892533 h 2587983"/>
              <a:gd name="connsiteX19" fmla="*/ 381000 w 1247775"/>
              <a:gd name="connsiteY19" fmla="*/ 844908 h 2587983"/>
              <a:gd name="connsiteX20" fmla="*/ 390525 w 1247775"/>
              <a:gd name="connsiteY20" fmla="*/ 816333 h 2587983"/>
              <a:gd name="connsiteX21" fmla="*/ 419100 w 1247775"/>
              <a:gd name="connsiteY21" fmla="*/ 768708 h 2587983"/>
              <a:gd name="connsiteX22" fmla="*/ 438150 w 1247775"/>
              <a:gd name="connsiteY22" fmla="*/ 740133 h 2587983"/>
              <a:gd name="connsiteX23" fmla="*/ 476250 w 1247775"/>
              <a:gd name="connsiteY23" fmla="*/ 692508 h 2587983"/>
              <a:gd name="connsiteX24" fmla="*/ 523875 w 1247775"/>
              <a:gd name="connsiteY24" fmla="*/ 625833 h 2587983"/>
              <a:gd name="connsiteX25" fmla="*/ 571500 w 1247775"/>
              <a:gd name="connsiteY25" fmla="*/ 578208 h 2587983"/>
              <a:gd name="connsiteX26" fmla="*/ 638175 w 1247775"/>
              <a:gd name="connsiteY26" fmla="*/ 502008 h 2587983"/>
              <a:gd name="connsiteX27" fmla="*/ 714375 w 1247775"/>
              <a:gd name="connsiteY27" fmla="*/ 416283 h 2587983"/>
              <a:gd name="connsiteX28" fmla="*/ 800100 w 1247775"/>
              <a:gd name="connsiteY28" fmla="*/ 340083 h 2587983"/>
              <a:gd name="connsiteX29" fmla="*/ 819150 w 1247775"/>
              <a:gd name="connsiteY29" fmla="*/ 311508 h 2587983"/>
              <a:gd name="connsiteX30" fmla="*/ 962025 w 1247775"/>
              <a:gd name="connsiteY30" fmla="*/ 225783 h 2587983"/>
              <a:gd name="connsiteX31" fmla="*/ 990600 w 1247775"/>
              <a:gd name="connsiteY31" fmla="*/ 206733 h 2587983"/>
              <a:gd name="connsiteX32" fmla="*/ 1019175 w 1247775"/>
              <a:gd name="connsiteY32" fmla="*/ 187683 h 2587983"/>
              <a:gd name="connsiteX33" fmla="*/ 1076325 w 1247775"/>
              <a:gd name="connsiteY33" fmla="*/ 140058 h 2587983"/>
              <a:gd name="connsiteX34" fmla="*/ 1104900 w 1247775"/>
              <a:gd name="connsiteY34" fmla="*/ 130533 h 2587983"/>
              <a:gd name="connsiteX35" fmla="*/ 1190625 w 1247775"/>
              <a:gd name="connsiteY35" fmla="*/ 63858 h 2587983"/>
              <a:gd name="connsiteX36" fmla="*/ 1238250 w 1247775"/>
              <a:gd name="connsiteY36" fmla="*/ 25758 h 2587983"/>
              <a:gd name="connsiteX37" fmla="*/ 1247775 w 1247775"/>
              <a:gd name="connsiteY37" fmla="*/ 25758 h 2587983"/>
              <a:gd name="connsiteX0" fmla="*/ 0 w 1247775"/>
              <a:gd name="connsiteY0" fmla="*/ 2587983 h 2587983"/>
              <a:gd name="connsiteX1" fmla="*/ 19050 w 1247775"/>
              <a:gd name="connsiteY1" fmla="*/ 1987908 h 2587983"/>
              <a:gd name="connsiteX2" fmla="*/ 76200 w 1247775"/>
              <a:gd name="connsiteY2" fmla="*/ 1606908 h 2587983"/>
              <a:gd name="connsiteX3" fmla="*/ 95250 w 1247775"/>
              <a:gd name="connsiteY3" fmla="*/ 1549758 h 2587983"/>
              <a:gd name="connsiteX4" fmla="*/ 123825 w 1247775"/>
              <a:gd name="connsiteY4" fmla="*/ 1464033 h 2587983"/>
              <a:gd name="connsiteX5" fmla="*/ 133350 w 1247775"/>
              <a:gd name="connsiteY5" fmla="*/ 1425933 h 2587983"/>
              <a:gd name="connsiteX6" fmla="*/ 152400 w 1247775"/>
              <a:gd name="connsiteY6" fmla="*/ 1368783 h 2587983"/>
              <a:gd name="connsiteX7" fmla="*/ 161925 w 1247775"/>
              <a:gd name="connsiteY7" fmla="*/ 1321158 h 2587983"/>
              <a:gd name="connsiteX8" fmla="*/ 180975 w 1247775"/>
              <a:gd name="connsiteY8" fmla="*/ 1264008 h 2587983"/>
              <a:gd name="connsiteX9" fmla="*/ 200025 w 1247775"/>
              <a:gd name="connsiteY9" fmla="*/ 1206858 h 2587983"/>
              <a:gd name="connsiteX10" fmla="*/ 219075 w 1247775"/>
              <a:gd name="connsiteY10" fmla="*/ 1178283 h 2587983"/>
              <a:gd name="connsiteX11" fmla="*/ 247650 w 1247775"/>
              <a:gd name="connsiteY11" fmla="*/ 1111608 h 2587983"/>
              <a:gd name="connsiteX12" fmla="*/ 266700 w 1247775"/>
              <a:gd name="connsiteY12" fmla="*/ 1083033 h 2587983"/>
              <a:gd name="connsiteX13" fmla="*/ 276225 w 1247775"/>
              <a:gd name="connsiteY13" fmla="*/ 1054458 h 2587983"/>
              <a:gd name="connsiteX14" fmla="*/ 295275 w 1247775"/>
              <a:gd name="connsiteY14" fmla="*/ 1006833 h 2587983"/>
              <a:gd name="connsiteX15" fmla="*/ 314325 w 1247775"/>
              <a:gd name="connsiteY15" fmla="*/ 978258 h 2587983"/>
              <a:gd name="connsiteX16" fmla="*/ 323850 w 1247775"/>
              <a:gd name="connsiteY16" fmla="*/ 949683 h 2587983"/>
              <a:gd name="connsiteX17" fmla="*/ 342900 w 1247775"/>
              <a:gd name="connsiteY17" fmla="*/ 921108 h 2587983"/>
              <a:gd name="connsiteX18" fmla="*/ 352425 w 1247775"/>
              <a:gd name="connsiteY18" fmla="*/ 892533 h 2587983"/>
              <a:gd name="connsiteX19" fmla="*/ 381000 w 1247775"/>
              <a:gd name="connsiteY19" fmla="*/ 844908 h 2587983"/>
              <a:gd name="connsiteX20" fmla="*/ 390525 w 1247775"/>
              <a:gd name="connsiteY20" fmla="*/ 816333 h 2587983"/>
              <a:gd name="connsiteX21" fmla="*/ 419100 w 1247775"/>
              <a:gd name="connsiteY21" fmla="*/ 768708 h 2587983"/>
              <a:gd name="connsiteX22" fmla="*/ 438150 w 1247775"/>
              <a:gd name="connsiteY22" fmla="*/ 740133 h 2587983"/>
              <a:gd name="connsiteX23" fmla="*/ 476250 w 1247775"/>
              <a:gd name="connsiteY23" fmla="*/ 692508 h 2587983"/>
              <a:gd name="connsiteX24" fmla="*/ 523875 w 1247775"/>
              <a:gd name="connsiteY24" fmla="*/ 625833 h 2587983"/>
              <a:gd name="connsiteX25" fmla="*/ 571500 w 1247775"/>
              <a:gd name="connsiteY25" fmla="*/ 578208 h 2587983"/>
              <a:gd name="connsiteX26" fmla="*/ 638175 w 1247775"/>
              <a:gd name="connsiteY26" fmla="*/ 502008 h 2587983"/>
              <a:gd name="connsiteX27" fmla="*/ 714375 w 1247775"/>
              <a:gd name="connsiteY27" fmla="*/ 416283 h 2587983"/>
              <a:gd name="connsiteX28" fmla="*/ 800100 w 1247775"/>
              <a:gd name="connsiteY28" fmla="*/ 340083 h 2587983"/>
              <a:gd name="connsiteX29" fmla="*/ 819150 w 1247775"/>
              <a:gd name="connsiteY29" fmla="*/ 311508 h 2587983"/>
              <a:gd name="connsiteX30" fmla="*/ 962025 w 1247775"/>
              <a:gd name="connsiteY30" fmla="*/ 225783 h 2587983"/>
              <a:gd name="connsiteX31" fmla="*/ 990600 w 1247775"/>
              <a:gd name="connsiteY31" fmla="*/ 206733 h 2587983"/>
              <a:gd name="connsiteX32" fmla="*/ 1076325 w 1247775"/>
              <a:gd name="connsiteY32" fmla="*/ 140058 h 2587983"/>
              <a:gd name="connsiteX33" fmla="*/ 1104900 w 1247775"/>
              <a:gd name="connsiteY33" fmla="*/ 130533 h 2587983"/>
              <a:gd name="connsiteX34" fmla="*/ 1190625 w 1247775"/>
              <a:gd name="connsiteY34" fmla="*/ 63858 h 2587983"/>
              <a:gd name="connsiteX35" fmla="*/ 1238250 w 1247775"/>
              <a:gd name="connsiteY35" fmla="*/ 25758 h 2587983"/>
              <a:gd name="connsiteX36" fmla="*/ 1247775 w 1247775"/>
              <a:gd name="connsiteY36" fmla="*/ 25758 h 2587983"/>
              <a:gd name="connsiteX0" fmla="*/ 0 w 1247775"/>
              <a:gd name="connsiteY0" fmla="*/ 2587983 h 2587983"/>
              <a:gd name="connsiteX1" fmla="*/ 19050 w 1247775"/>
              <a:gd name="connsiteY1" fmla="*/ 1987908 h 2587983"/>
              <a:gd name="connsiteX2" fmla="*/ 76200 w 1247775"/>
              <a:gd name="connsiteY2" fmla="*/ 1606908 h 2587983"/>
              <a:gd name="connsiteX3" fmla="*/ 95250 w 1247775"/>
              <a:gd name="connsiteY3" fmla="*/ 1549758 h 2587983"/>
              <a:gd name="connsiteX4" fmla="*/ 123825 w 1247775"/>
              <a:gd name="connsiteY4" fmla="*/ 1464033 h 2587983"/>
              <a:gd name="connsiteX5" fmla="*/ 133350 w 1247775"/>
              <a:gd name="connsiteY5" fmla="*/ 1425933 h 2587983"/>
              <a:gd name="connsiteX6" fmla="*/ 152400 w 1247775"/>
              <a:gd name="connsiteY6" fmla="*/ 1368783 h 2587983"/>
              <a:gd name="connsiteX7" fmla="*/ 161925 w 1247775"/>
              <a:gd name="connsiteY7" fmla="*/ 1321158 h 2587983"/>
              <a:gd name="connsiteX8" fmla="*/ 180975 w 1247775"/>
              <a:gd name="connsiteY8" fmla="*/ 1264008 h 2587983"/>
              <a:gd name="connsiteX9" fmla="*/ 200025 w 1247775"/>
              <a:gd name="connsiteY9" fmla="*/ 1206858 h 2587983"/>
              <a:gd name="connsiteX10" fmla="*/ 219075 w 1247775"/>
              <a:gd name="connsiteY10" fmla="*/ 1178283 h 2587983"/>
              <a:gd name="connsiteX11" fmla="*/ 247650 w 1247775"/>
              <a:gd name="connsiteY11" fmla="*/ 1111608 h 2587983"/>
              <a:gd name="connsiteX12" fmla="*/ 266700 w 1247775"/>
              <a:gd name="connsiteY12" fmla="*/ 1083033 h 2587983"/>
              <a:gd name="connsiteX13" fmla="*/ 276225 w 1247775"/>
              <a:gd name="connsiteY13" fmla="*/ 1054458 h 2587983"/>
              <a:gd name="connsiteX14" fmla="*/ 295275 w 1247775"/>
              <a:gd name="connsiteY14" fmla="*/ 1006833 h 2587983"/>
              <a:gd name="connsiteX15" fmla="*/ 314325 w 1247775"/>
              <a:gd name="connsiteY15" fmla="*/ 978258 h 2587983"/>
              <a:gd name="connsiteX16" fmla="*/ 323850 w 1247775"/>
              <a:gd name="connsiteY16" fmla="*/ 949683 h 2587983"/>
              <a:gd name="connsiteX17" fmla="*/ 342900 w 1247775"/>
              <a:gd name="connsiteY17" fmla="*/ 921108 h 2587983"/>
              <a:gd name="connsiteX18" fmla="*/ 352425 w 1247775"/>
              <a:gd name="connsiteY18" fmla="*/ 892533 h 2587983"/>
              <a:gd name="connsiteX19" fmla="*/ 381000 w 1247775"/>
              <a:gd name="connsiteY19" fmla="*/ 844908 h 2587983"/>
              <a:gd name="connsiteX20" fmla="*/ 390525 w 1247775"/>
              <a:gd name="connsiteY20" fmla="*/ 816333 h 2587983"/>
              <a:gd name="connsiteX21" fmla="*/ 419100 w 1247775"/>
              <a:gd name="connsiteY21" fmla="*/ 768708 h 2587983"/>
              <a:gd name="connsiteX22" fmla="*/ 438150 w 1247775"/>
              <a:gd name="connsiteY22" fmla="*/ 740133 h 2587983"/>
              <a:gd name="connsiteX23" fmla="*/ 476250 w 1247775"/>
              <a:gd name="connsiteY23" fmla="*/ 692508 h 2587983"/>
              <a:gd name="connsiteX24" fmla="*/ 523875 w 1247775"/>
              <a:gd name="connsiteY24" fmla="*/ 625833 h 2587983"/>
              <a:gd name="connsiteX25" fmla="*/ 571500 w 1247775"/>
              <a:gd name="connsiteY25" fmla="*/ 578208 h 2587983"/>
              <a:gd name="connsiteX26" fmla="*/ 638175 w 1247775"/>
              <a:gd name="connsiteY26" fmla="*/ 502008 h 2587983"/>
              <a:gd name="connsiteX27" fmla="*/ 714375 w 1247775"/>
              <a:gd name="connsiteY27" fmla="*/ 416283 h 2587983"/>
              <a:gd name="connsiteX28" fmla="*/ 800100 w 1247775"/>
              <a:gd name="connsiteY28" fmla="*/ 340083 h 2587983"/>
              <a:gd name="connsiteX29" fmla="*/ 819150 w 1247775"/>
              <a:gd name="connsiteY29" fmla="*/ 311508 h 2587983"/>
              <a:gd name="connsiteX30" fmla="*/ 962025 w 1247775"/>
              <a:gd name="connsiteY30" fmla="*/ 225783 h 2587983"/>
              <a:gd name="connsiteX31" fmla="*/ 1076325 w 1247775"/>
              <a:gd name="connsiteY31" fmla="*/ 140058 h 2587983"/>
              <a:gd name="connsiteX32" fmla="*/ 1104900 w 1247775"/>
              <a:gd name="connsiteY32" fmla="*/ 130533 h 2587983"/>
              <a:gd name="connsiteX33" fmla="*/ 1190625 w 1247775"/>
              <a:gd name="connsiteY33" fmla="*/ 63858 h 2587983"/>
              <a:gd name="connsiteX34" fmla="*/ 1238250 w 1247775"/>
              <a:gd name="connsiteY34" fmla="*/ 25758 h 2587983"/>
              <a:gd name="connsiteX35" fmla="*/ 1247775 w 1247775"/>
              <a:gd name="connsiteY35" fmla="*/ 25758 h 2587983"/>
              <a:gd name="connsiteX0" fmla="*/ 0 w 1247775"/>
              <a:gd name="connsiteY0" fmla="*/ 2587983 h 2587983"/>
              <a:gd name="connsiteX1" fmla="*/ 19050 w 1247775"/>
              <a:gd name="connsiteY1" fmla="*/ 1987908 h 2587983"/>
              <a:gd name="connsiteX2" fmla="*/ 76200 w 1247775"/>
              <a:gd name="connsiteY2" fmla="*/ 1606908 h 2587983"/>
              <a:gd name="connsiteX3" fmla="*/ 95250 w 1247775"/>
              <a:gd name="connsiteY3" fmla="*/ 1549758 h 2587983"/>
              <a:gd name="connsiteX4" fmla="*/ 123825 w 1247775"/>
              <a:gd name="connsiteY4" fmla="*/ 1464033 h 2587983"/>
              <a:gd name="connsiteX5" fmla="*/ 133350 w 1247775"/>
              <a:gd name="connsiteY5" fmla="*/ 1425933 h 2587983"/>
              <a:gd name="connsiteX6" fmla="*/ 152400 w 1247775"/>
              <a:gd name="connsiteY6" fmla="*/ 1368783 h 2587983"/>
              <a:gd name="connsiteX7" fmla="*/ 161925 w 1247775"/>
              <a:gd name="connsiteY7" fmla="*/ 1321158 h 2587983"/>
              <a:gd name="connsiteX8" fmla="*/ 180975 w 1247775"/>
              <a:gd name="connsiteY8" fmla="*/ 1264008 h 2587983"/>
              <a:gd name="connsiteX9" fmla="*/ 200025 w 1247775"/>
              <a:gd name="connsiteY9" fmla="*/ 1206858 h 2587983"/>
              <a:gd name="connsiteX10" fmla="*/ 219075 w 1247775"/>
              <a:gd name="connsiteY10" fmla="*/ 1178283 h 2587983"/>
              <a:gd name="connsiteX11" fmla="*/ 247650 w 1247775"/>
              <a:gd name="connsiteY11" fmla="*/ 1111608 h 2587983"/>
              <a:gd name="connsiteX12" fmla="*/ 266700 w 1247775"/>
              <a:gd name="connsiteY12" fmla="*/ 1083033 h 2587983"/>
              <a:gd name="connsiteX13" fmla="*/ 276225 w 1247775"/>
              <a:gd name="connsiteY13" fmla="*/ 1054458 h 2587983"/>
              <a:gd name="connsiteX14" fmla="*/ 295275 w 1247775"/>
              <a:gd name="connsiteY14" fmla="*/ 1006833 h 2587983"/>
              <a:gd name="connsiteX15" fmla="*/ 314325 w 1247775"/>
              <a:gd name="connsiteY15" fmla="*/ 978258 h 2587983"/>
              <a:gd name="connsiteX16" fmla="*/ 323850 w 1247775"/>
              <a:gd name="connsiteY16" fmla="*/ 949683 h 2587983"/>
              <a:gd name="connsiteX17" fmla="*/ 342900 w 1247775"/>
              <a:gd name="connsiteY17" fmla="*/ 921108 h 2587983"/>
              <a:gd name="connsiteX18" fmla="*/ 352425 w 1247775"/>
              <a:gd name="connsiteY18" fmla="*/ 892533 h 2587983"/>
              <a:gd name="connsiteX19" fmla="*/ 381000 w 1247775"/>
              <a:gd name="connsiteY19" fmla="*/ 844908 h 2587983"/>
              <a:gd name="connsiteX20" fmla="*/ 390525 w 1247775"/>
              <a:gd name="connsiteY20" fmla="*/ 816333 h 2587983"/>
              <a:gd name="connsiteX21" fmla="*/ 419100 w 1247775"/>
              <a:gd name="connsiteY21" fmla="*/ 768708 h 2587983"/>
              <a:gd name="connsiteX22" fmla="*/ 438150 w 1247775"/>
              <a:gd name="connsiteY22" fmla="*/ 740133 h 2587983"/>
              <a:gd name="connsiteX23" fmla="*/ 476250 w 1247775"/>
              <a:gd name="connsiteY23" fmla="*/ 692508 h 2587983"/>
              <a:gd name="connsiteX24" fmla="*/ 523875 w 1247775"/>
              <a:gd name="connsiteY24" fmla="*/ 625833 h 2587983"/>
              <a:gd name="connsiteX25" fmla="*/ 571500 w 1247775"/>
              <a:gd name="connsiteY25" fmla="*/ 578208 h 2587983"/>
              <a:gd name="connsiteX26" fmla="*/ 638175 w 1247775"/>
              <a:gd name="connsiteY26" fmla="*/ 502008 h 2587983"/>
              <a:gd name="connsiteX27" fmla="*/ 714375 w 1247775"/>
              <a:gd name="connsiteY27" fmla="*/ 416283 h 2587983"/>
              <a:gd name="connsiteX28" fmla="*/ 800100 w 1247775"/>
              <a:gd name="connsiteY28" fmla="*/ 340083 h 2587983"/>
              <a:gd name="connsiteX29" fmla="*/ 819150 w 1247775"/>
              <a:gd name="connsiteY29" fmla="*/ 311508 h 2587983"/>
              <a:gd name="connsiteX30" fmla="*/ 1076325 w 1247775"/>
              <a:gd name="connsiteY30" fmla="*/ 140058 h 2587983"/>
              <a:gd name="connsiteX31" fmla="*/ 1104900 w 1247775"/>
              <a:gd name="connsiteY31" fmla="*/ 130533 h 2587983"/>
              <a:gd name="connsiteX32" fmla="*/ 1190625 w 1247775"/>
              <a:gd name="connsiteY32" fmla="*/ 63858 h 2587983"/>
              <a:gd name="connsiteX33" fmla="*/ 1238250 w 1247775"/>
              <a:gd name="connsiteY33" fmla="*/ 25758 h 2587983"/>
              <a:gd name="connsiteX34" fmla="*/ 1247775 w 1247775"/>
              <a:gd name="connsiteY34" fmla="*/ 25758 h 2587983"/>
              <a:gd name="connsiteX0" fmla="*/ 0 w 1247775"/>
              <a:gd name="connsiteY0" fmla="*/ 2587983 h 2587983"/>
              <a:gd name="connsiteX1" fmla="*/ 19050 w 1247775"/>
              <a:gd name="connsiteY1" fmla="*/ 1987908 h 2587983"/>
              <a:gd name="connsiteX2" fmla="*/ 76200 w 1247775"/>
              <a:gd name="connsiteY2" fmla="*/ 1606908 h 2587983"/>
              <a:gd name="connsiteX3" fmla="*/ 95250 w 1247775"/>
              <a:gd name="connsiteY3" fmla="*/ 1549758 h 2587983"/>
              <a:gd name="connsiteX4" fmla="*/ 123825 w 1247775"/>
              <a:gd name="connsiteY4" fmla="*/ 1464033 h 2587983"/>
              <a:gd name="connsiteX5" fmla="*/ 133350 w 1247775"/>
              <a:gd name="connsiteY5" fmla="*/ 1425933 h 2587983"/>
              <a:gd name="connsiteX6" fmla="*/ 152400 w 1247775"/>
              <a:gd name="connsiteY6" fmla="*/ 1368783 h 2587983"/>
              <a:gd name="connsiteX7" fmla="*/ 161925 w 1247775"/>
              <a:gd name="connsiteY7" fmla="*/ 1321158 h 2587983"/>
              <a:gd name="connsiteX8" fmla="*/ 180975 w 1247775"/>
              <a:gd name="connsiteY8" fmla="*/ 1264008 h 2587983"/>
              <a:gd name="connsiteX9" fmla="*/ 200025 w 1247775"/>
              <a:gd name="connsiteY9" fmla="*/ 1206858 h 2587983"/>
              <a:gd name="connsiteX10" fmla="*/ 219075 w 1247775"/>
              <a:gd name="connsiteY10" fmla="*/ 1178283 h 2587983"/>
              <a:gd name="connsiteX11" fmla="*/ 247650 w 1247775"/>
              <a:gd name="connsiteY11" fmla="*/ 1111608 h 2587983"/>
              <a:gd name="connsiteX12" fmla="*/ 266700 w 1247775"/>
              <a:gd name="connsiteY12" fmla="*/ 1083033 h 2587983"/>
              <a:gd name="connsiteX13" fmla="*/ 276225 w 1247775"/>
              <a:gd name="connsiteY13" fmla="*/ 1054458 h 2587983"/>
              <a:gd name="connsiteX14" fmla="*/ 295275 w 1247775"/>
              <a:gd name="connsiteY14" fmla="*/ 1006833 h 2587983"/>
              <a:gd name="connsiteX15" fmla="*/ 314325 w 1247775"/>
              <a:gd name="connsiteY15" fmla="*/ 978258 h 2587983"/>
              <a:gd name="connsiteX16" fmla="*/ 323850 w 1247775"/>
              <a:gd name="connsiteY16" fmla="*/ 949683 h 2587983"/>
              <a:gd name="connsiteX17" fmla="*/ 342900 w 1247775"/>
              <a:gd name="connsiteY17" fmla="*/ 921108 h 2587983"/>
              <a:gd name="connsiteX18" fmla="*/ 352425 w 1247775"/>
              <a:gd name="connsiteY18" fmla="*/ 892533 h 2587983"/>
              <a:gd name="connsiteX19" fmla="*/ 381000 w 1247775"/>
              <a:gd name="connsiteY19" fmla="*/ 844908 h 2587983"/>
              <a:gd name="connsiteX20" fmla="*/ 390525 w 1247775"/>
              <a:gd name="connsiteY20" fmla="*/ 816333 h 2587983"/>
              <a:gd name="connsiteX21" fmla="*/ 419100 w 1247775"/>
              <a:gd name="connsiteY21" fmla="*/ 768708 h 2587983"/>
              <a:gd name="connsiteX22" fmla="*/ 438150 w 1247775"/>
              <a:gd name="connsiteY22" fmla="*/ 740133 h 2587983"/>
              <a:gd name="connsiteX23" fmla="*/ 476250 w 1247775"/>
              <a:gd name="connsiteY23" fmla="*/ 692508 h 2587983"/>
              <a:gd name="connsiteX24" fmla="*/ 523875 w 1247775"/>
              <a:gd name="connsiteY24" fmla="*/ 625833 h 2587983"/>
              <a:gd name="connsiteX25" fmla="*/ 571500 w 1247775"/>
              <a:gd name="connsiteY25" fmla="*/ 578208 h 2587983"/>
              <a:gd name="connsiteX26" fmla="*/ 638175 w 1247775"/>
              <a:gd name="connsiteY26" fmla="*/ 502008 h 2587983"/>
              <a:gd name="connsiteX27" fmla="*/ 714375 w 1247775"/>
              <a:gd name="connsiteY27" fmla="*/ 416283 h 2587983"/>
              <a:gd name="connsiteX28" fmla="*/ 800100 w 1247775"/>
              <a:gd name="connsiteY28" fmla="*/ 340083 h 2587983"/>
              <a:gd name="connsiteX29" fmla="*/ 819150 w 1247775"/>
              <a:gd name="connsiteY29" fmla="*/ 311508 h 2587983"/>
              <a:gd name="connsiteX30" fmla="*/ 1076325 w 1247775"/>
              <a:gd name="connsiteY30" fmla="*/ 140058 h 2587983"/>
              <a:gd name="connsiteX31" fmla="*/ 1104900 w 1247775"/>
              <a:gd name="connsiteY31" fmla="*/ 130533 h 2587983"/>
              <a:gd name="connsiteX32" fmla="*/ 1190625 w 1247775"/>
              <a:gd name="connsiteY32" fmla="*/ 63858 h 2587983"/>
              <a:gd name="connsiteX33" fmla="*/ 1238250 w 1247775"/>
              <a:gd name="connsiteY33" fmla="*/ 25758 h 2587983"/>
              <a:gd name="connsiteX34" fmla="*/ 1247775 w 1247775"/>
              <a:gd name="connsiteY34" fmla="*/ 25758 h 2587983"/>
              <a:gd name="connsiteX0" fmla="*/ 0 w 1247775"/>
              <a:gd name="connsiteY0" fmla="*/ 2587983 h 2587983"/>
              <a:gd name="connsiteX1" fmla="*/ 19050 w 1247775"/>
              <a:gd name="connsiteY1" fmla="*/ 1987908 h 2587983"/>
              <a:gd name="connsiteX2" fmla="*/ 76200 w 1247775"/>
              <a:gd name="connsiteY2" fmla="*/ 1606908 h 2587983"/>
              <a:gd name="connsiteX3" fmla="*/ 95250 w 1247775"/>
              <a:gd name="connsiteY3" fmla="*/ 1549758 h 2587983"/>
              <a:gd name="connsiteX4" fmla="*/ 123825 w 1247775"/>
              <a:gd name="connsiteY4" fmla="*/ 1464033 h 2587983"/>
              <a:gd name="connsiteX5" fmla="*/ 133350 w 1247775"/>
              <a:gd name="connsiteY5" fmla="*/ 1425933 h 2587983"/>
              <a:gd name="connsiteX6" fmla="*/ 152400 w 1247775"/>
              <a:gd name="connsiteY6" fmla="*/ 1368783 h 2587983"/>
              <a:gd name="connsiteX7" fmla="*/ 161925 w 1247775"/>
              <a:gd name="connsiteY7" fmla="*/ 1321158 h 2587983"/>
              <a:gd name="connsiteX8" fmla="*/ 180975 w 1247775"/>
              <a:gd name="connsiteY8" fmla="*/ 1264008 h 2587983"/>
              <a:gd name="connsiteX9" fmla="*/ 200025 w 1247775"/>
              <a:gd name="connsiteY9" fmla="*/ 1206858 h 2587983"/>
              <a:gd name="connsiteX10" fmla="*/ 219075 w 1247775"/>
              <a:gd name="connsiteY10" fmla="*/ 1178283 h 2587983"/>
              <a:gd name="connsiteX11" fmla="*/ 247650 w 1247775"/>
              <a:gd name="connsiteY11" fmla="*/ 1111608 h 2587983"/>
              <a:gd name="connsiteX12" fmla="*/ 266700 w 1247775"/>
              <a:gd name="connsiteY12" fmla="*/ 1083033 h 2587983"/>
              <a:gd name="connsiteX13" fmla="*/ 276225 w 1247775"/>
              <a:gd name="connsiteY13" fmla="*/ 1054458 h 2587983"/>
              <a:gd name="connsiteX14" fmla="*/ 295275 w 1247775"/>
              <a:gd name="connsiteY14" fmla="*/ 1006833 h 2587983"/>
              <a:gd name="connsiteX15" fmla="*/ 314325 w 1247775"/>
              <a:gd name="connsiteY15" fmla="*/ 978258 h 2587983"/>
              <a:gd name="connsiteX16" fmla="*/ 323850 w 1247775"/>
              <a:gd name="connsiteY16" fmla="*/ 949683 h 2587983"/>
              <a:gd name="connsiteX17" fmla="*/ 342900 w 1247775"/>
              <a:gd name="connsiteY17" fmla="*/ 921108 h 2587983"/>
              <a:gd name="connsiteX18" fmla="*/ 352425 w 1247775"/>
              <a:gd name="connsiteY18" fmla="*/ 892533 h 2587983"/>
              <a:gd name="connsiteX19" fmla="*/ 381000 w 1247775"/>
              <a:gd name="connsiteY19" fmla="*/ 844908 h 2587983"/>
              <a:gd name="connsiteX20" fmla="*/ 390525 w 1247775"/>
              <a:gd name="connsiteY20" fmla="*/ 816333 h 2587983"/>
              <a:gd name="connsiteX21" fmla="*/ 419100 w 1247775"/>
              <a:gd name="connsiteY21" fmla="*/ 768708 h 2587983"/>
              <a:gd name="connsiteX22" fmla="*/ 438150 w 1247775"/>
              <a:gd name="connsiteY22" fmla="*/ 740133 h 2587983"/>
              <a:gd name="connsiteX23" fmla="*/ 476250 w 1247775"/>
              <a:gd name="connsiteY23" fmla="*/ 692508 h 2587983"/>
              <a:gd name="connsiteX24" fmla="*/ 523875 w 1247775"/>
              <a:gd name="connsiteY24" fmla="*/ 625833 h 2587983"/>
              <a:gd name="connsiteX25" fmla="*/ 571500 w 1247775"/>
              <a:gd name="connsiteY25" fmla="*/ 578208 h 2587983"/>
              <a:gd name="connsiteX26" fmla="*/ 638175 w 1247775"/>
              <a:gd name="connsiteY26" fmla="*/ 502008 h 2587983"/>
              <a:gd name="connsiteX27" fmla="*/ 714375 w 1247775"/>
              <a:gd name="connsiteY27" fmla="*/ 416283 h 2587983"/>
              <a:gd name="connsiteX28" fmla="*/ 800100 w 1247775"/>
              <a:gd name="connsiteY28" fmla="*/ 340083 h 2587983"/>
              <a:gd name="connsiteX29" fmla="*/ 819150 w 1247775"/>
              <a:gd name="connsiteY29" fmla="*/ 311508 h 2587983"/>
              <a:gd name="connsiteX30" fmla="*/ 1076325 w 1247775"/>
              <a:gd name="connsiteY30" fmla="*/ 140058 h 2587983"/>
              <a:gd name="connsiteX31" fmla="*/ 1104900 w 1247775"/>
              <a:gd name="connsiteY31" fmla="*/ 130533 h 2587983"/>
              <a:gd name="connsiteX32" fmla="*/ 1190625 w 1247775"/>
              <a:gd name="connsiteY32" fmla="*/ 63858 h 2587983"/>
              <a:gd name="connsiteX33" fmla="*/ 1238250 w 1247775"/>
              <a:gd name="connsiteY33" fmla="*/ 25758 h 2587983"/>
              <a:gd name="connsiteX34" fmla="*/ 1247775 w 1247775"/>
              <a:gd name="connsiteY34" fmla="*/ 25758 h 2587983"/>
              <a:gd name="connsiteX0" fmla="*/ 0 w 1247775"/>
              <a:gd name="connsiteY0" fmla="*/ 2587983 h 2587983"/>
              <a:gd name="connsiteX1" fmla="*/ 19050 w 1247775"/>
              <a:gd name="connsiteY1" fmla="*/ 1987908 h 2587983"/>
              <a:gd name="connsiteX2" fmla="*/ 76200 w 1247775"/>
              <a:gd name="connsiteY2" fmla="*/ 1606908 h 2587983"/>
              <a:gd name="connsiteX3" fmla="*/ 95250 w 1247775"/>
              <a:gd name="connsiteY3" fmla="*/ 1549758 h 2587983"/>
              <a:gd name="connsiteX4" fmla="*/ 123825 w 1247775"/>
              <a:gd name="connsiteY4" fmla="*/ 1464033 h 2587983"/>
              <a:gd name="connsiteX5" fmla="*/ 133350 w 1247775"/>
              <a:gd name="connsiteY5" fmla="*/ 1425933 h 2587983"/>
              <a:gd name="connsiteX6" fmla="*/ 152400 w 1247775"/>
              <a:gd name="connsiteY6" fmla="*/ 1368783 h 2587983"/>
              <a:gd name="connsiteX7" fmla="*/ 161925 w 1247775"/>
              <a:gd name="connsiteY7" fmla="*/ 1321158 h 2587983"/>
              <a:gd name="connsiteX8" fmla="*/ 180975 w 1247775"/>
              <a:gd name="connsiteY8" fmla="*/ 1264008 h 2587983"/>
              <a:gd name="connsiteX9" fmla="*/ 200025 w 1247775"/>
              <a:gd name="connsiteY9" fmla="*/ 1206858 h 2587983"/>
              <a:gd name="connsiteX10" fmla="*/ 219075 w 1247775"/>
              <a:gd name="connsiteY10" fmla="*/ 1178283 h 2587983"/>
              <a:gd name="connsiteX11" fmla="*/ 247650 w 1247775"/>
              <a:gd name="connsiteY11" fmla="*/ 1111608 h 2587983"/>
              <a:gd name="connsiteX12" fmla="*/ 266700 w 1247775"/>
              <a:gd name="connsiteY12" fmla="*/ 1083033 h 2587983"/>
              <a:gd name="connsiteX13" fmla="*/ 276225 w 1247775"/>
              <a:gd name="connsiteY13" fmla="*/ 1054458 h 2587983"/>
              <a:gd name="connsiteX14" fmla="*/ 295275 w 1247775"/>
              <a:gd name="connsiteY14" fmla="*/ 1006833 h 2587983"/>
              <a:gd name="connsiteX15" fmla="*/ 314325 w 1247775"/>
              <a:gd name="connsiteY15" fmla="*/ 978258 h 2587983"/>
              <a:gd name="connsiteX16" fmla="*/ 323850 w 1247775"/>
              <a:gd name="connsiteY16" fmla="*/ 949683 h 2587983"/>
              <a:gd name="connsiteX17" fmla="*/ 342900 w 1247775"/>
              <a:gd name="connsiteY17" fmla="*/ 921108 h 2587983"/>
              <a:gd name="connsiteX18" fmla="*/ 352425 w 1247775"/>
              <a:gd name="connsiteY18" fmla="*/ 892533 h 2587983"/>
              <a:gd name="connsiteX19" fmla="*/ 381000 w 1247775"/>
              <a:gd name="connsiteY19" fmla="*/ 844908 h 2587983"/>
              <a:gd name="connsiteX20" fmla="*/ 390525 w 1247775"/>
              <a:gd name="connsiteY20" fmla="*/ 816333 h 2587983"/>
              <a:gd name="connsiteX21" fmla="*/ 419100 w 1247775"/>
              <a:gd name="connsiteY21" fmla="*/ 768708 h 2587983"/>
              <a:gd name="connsiteX22" fmla="*/ 438150 w 1247775"/>
              <a:gd name="connsiteY22" fmla="*/ 740133 h 2587983"/>
              <a:gd name="connsiteX23" fmla="*/ 476250 w 1247775"/>
              <a:gd name="connsiteY23" fmla="*/ 692508 h 2587983"/>
              <a:gd name="connsiteX24" fmla="*/ 523875 w 1247775"/>
              <a:gd name="connsiteY24" fmla="*/ 625833 h 2587983"/>
              <a:gd name="connsiteX25" fmla="*/ 571500 w 1247775"/>
              <a:gd name="connsiteY25" fmla="*/ 578208 h 2587983"/>
              <a:gd name="connsiteX26" fmla="*/ 638175 w 1247775"/>
              <a:gd name="connsiteY26" fmla="*/ 502008 h 2587983"/>
              <a:gd name="connsiteX27" fmla="*/ 714375 w 1247775"/>
              <a:gd name="connsiteY27" fmla="*/ 416283 h 2587983"/>
              <a:gd name="connsiteX28" fmla="*/ 800100 w 1247775"/>
              <a:gd name="connsiteY28" fmla="*/ 340083 h 2587983"/>
              <a:gd name="connsiteX29" fmla="*/ 819150 w 1247775"/>
              <a:gd name="connsiteY29" fmla="*/ 311508 h 2587983"/>
              <a:gd name="connsiteX30" fmla="*/ 1076325 w 1247775"/>
              <a:gd name="connsiteY30" fmla="*/ 140058 h 2587983"/>
              <a:gd name="connsiteX31" fmla="*/ 1190625 w 1247775"/>
              <a:gd name="connsiteY31" fmla="*/ 63858 h 2587983"/>
              <a:gd name="connsiteX32" fmla="*/ 1238250 w 1247775"/>
              <a:gd name="connsiteY32" fmla="*/ 25758 h 2587983"/>
              <a:gd name="connsiteX33" fmla="*/ 1247775 w 1247775"/>
              <a:gd name="connsiteY33" fmla="*/ 25758 h 2587983"/>
              <a:gd name="connsiteX0" fmla="*/ 0 w 1247775"/>
              <a:gd name="connsiteY0" fmla="*/ 2587983 h 2587983"/>
              <a:gd name="connsiteX1" fmla="*/ 19050 w 1247775"/>
              <a:gd name="connsiteY1" fmla="*/ 1987908 h 2587983"/>
              <a:gd name="connsiteX2" fmla="*/ 76200 w 1247775"/>
              <a:gd name="connsiteY2" fmla="*/ 1606908 h 2587983"/>
              <a:gd name="connsiteX3" fmla="*/ 95250 w 1247775"/>
              <a:gd name="connsiteY3" fmla="*/ 1549758 h 2587983"/>
              <a:gd name="connsiteX4" fmla="*/ 123825 w 1247775"/>
              <a:gd name="connsiteY4" fmla="*/ 1464033 h 2587983"/>
              <a:gd name="connsiteX5" fmla="*/ 133350 w 1247775"/>
              <a:gd name="connsiteY5" fmla="*/ 1425933 h 2587983"/>
              <a:gd name="connsiteX6" fmla="*/ 152400 w 1247775"/>
              <a:gd name="connsiteY6" fmla="*/ 1368783 h 2587983"/>
              <a:gd name="connsiteX7" fmla="*/ 161925 w 1247775"/>
              <a:gd name="connsiteY7" fmla="*/ 1321158 h 2587983"/>
              <a:gd name="connsiteX8" fmla="*/ 180975 w 1247775"/>
              <a:gd name="connsiteY8" fmla="*/ 1264008 h 2587983"/>
              <a:gd name="connsiteX9" fmla="*/ 200025 w 1247775"/>
              <a:gd name="connsiteY9" fmla="*/ 1206858 h 2587983"/>
              <a:gd name="connsiteX10" fmla="*/ 219075 w 1247775"/>
              <a:gd name="connsiteY10" fmla="*/ 1178283 h 2587983"/>
              <a:gd name="connsiteX11" fmla="*/ 247650 w 1247775"/>
              <a:gd name="connsiteY11" fmla="*/ 1111608 h 2587983"/>
              <a:gd name="connsiteX12" fmla="*/ 266700 w 1247775"/>
              <a:gd name="connsiteY12" fmla="*/ 1083033 h 2587983"/>
              <a:gd name="connsiteX13" fmla="*/ 276225 w 1247775"/>
              <a:gd name="connsiteY13" fmla="*/ 1054458 h 2587983"/>
              <a:gd name="connsiteX14" fmla="*/ 295275 w 1247775"/>
              <a:gd name="connsiteY14" fmla="*/ 1006833 h 2587983"/>
              <a:gd name="connsiteX15" fmla="*/ 314325 w 1247775"/>
              <a:gd name="connsiteY15" fmla="*/ 978258 h 2587983"/>
              <a:gd name="connsiteX16" fmla="*/ 323850 w 1247775"/>
              <a:gd name="connsiteY16" fmla="*/ 949683 h 2587983"/>
              <a:gd name="connsiteX17" fmla="*/ 342900 w 1247775"/>
              <a:gd name="connsiteY17" fmla="*/ 921108 h 2587983"/>
              <a:gd name="connsiteX18" fmla="*/ 352425 w 1247775"/>
              <a:gd name="connsiteY18" fmla="*/ 892533 h 2587983"/>
              <a:gd name="connsiteX19" fmla="*/ 381000 w 1247775"/>
              <a:gd name="connsiteY19" fmla="*/ 844908 h 2587983"/>
              <a:gd name="connsiteX20" fmla="*/ 390525 w 1247775"/>
              <a:gd name="connsiteY20" fmla="*/ 816333 h 2587983"/>
              <a:gd name="connsiteX21" fmla="*/ 419100 w 1247775"/>
              <a:gd name="connsiteY21" fmla="*/ 768708 h 2587983"/>
              <a:gd name="connsiteX22" fmla="*/ 438150 w 1247775"/>
              <a:gd name="connsiteY22" fmla="*/ 740133 h 2587983"/>
              <a:gd name="connsiteX23" fmla="*/ 476250 w 1247775"/>
              <a:gd name="connsiteY23" fmla="*/ 692508 h 2587983"/>
              <a:gd name="connsiteX24" fmla="*/ 523875 w 1247775"/>
              <a:gd name="connsiteY24" fmla="*/ 625833 h 2587983"/>
              <a:gd name="connsiteX25" fmla="*/ 571500 w 1247775"/>
              <a:gd name="connsiteY25" fmla="*/ 578208 h 2587983"/>
              <a:gd name="connsiteX26" fmla="*/ 638175 w 1247775"/>
              <a:gd name="connsiteY26" fmla="*/ 502008 h 2587983"/>
              <a:gd name="connsiteX27" fmla="*/ 714375 w 1247775"/>
              <a:gd name="connsiteY27" fmla="*/ 416283 h 2587983"/>
              <a:gd name="connsiteX28" fmla="*/ 800100 w 1247775"/>
              <a:gd name="connsiteY28" fmla="*/ 340083 h 2587983"/>
              <a:gd name="connsiteX29" fmla="*/ 819150 w 1247775"/>
              <a:gd name="connsiteY29" fmla="*/ 311508 h 2587983"/>
              <a:gd name="connsiteX30" fmla="*/ 1076325 w 1247775"/>
              <a:gd name="connsiteY30" fmla="*/ 140058 h 2587983"/>
              <a:gd name="connsiteX31" fmla="*/ 1190625 w 1247775"/>
              <a:gd name="connsiteY31" fmla="*/ 63858 h 2587983"/>
              <a:gd name="connsiteX32" fmla="*/ 1238250 w 1247775"/>
              <a:gd name="connsiteY32" fmla="*/ 25758 h 2587983"/>
              <a:gd name="connsiteX33" fmla="*/ 1247775 w 1247775"/>
              <a:gd name="connsiteY33" fmla="*/ 25758 h 2587983"/>
              <a:gd name="connsiteX0" fmla="*/ 0 w 1247775"/>
              <a:gd name="connsiteY0" fmla="*/ 2587983 h 2587983"/>
              <a:gd name="connsiteX1" fmla="*/ 19050 w 1247775"/>
              <a:gd name="connsiteY1" fmla="*/ 1987908 h 2587983"/>
              <a:gd name="connsiteX2" fmla="*/ 76200 w 1247775"/>
              <a:gd name="connsiteY2" fmla="*/ 1606908 h 2587983"/>
              <a:gd name="connsiteX3" fmla="*/ 95250 w 1247775"/>
              <a:gd name="connsiteY3" fmla="*/ 1549758 h 2587983"/>
              <a:gd name="connsiteX4" fmla="*/ 123825 w 1247775"/>
              <a:gd name="connsiteY4" fmla="*/ 1464033 h 2587983"/>
              <a:gd name="connsiteX5" fmla="*/ 133350 w 1247775"/>
              <a:gd name="connsiteY5" fmla="*/ 1425933 h 2587983"/>
              <a:gd name="connsiteX6" fmla="*/ 152400 w 1247775"/>
              <a:gd name="connsiteY6" fmla="*/ 1368783 h 2587983"/>
              <a:gd name="connsiteX7" fmla="*/ 161925 w 1247775"/>
              <a:gd name="connsiteY7" fmla="*/ 1321158 h 2587983"/>
              <a:gd name="connsiteX8" fmla="*/ 180975 w 1247775"/>
              <a:gd name="connsiteY8" fmla="*/ 1264008 h 2587983"/>
              <a:gd name="connsiteX9" fmla="*/ 200025 w 1247775"/>
              <a:gd name="connsiteY9" fmla="*/ 1206858 h 2587983"/>
              <a:gd name="connsiteX10" fmla="*/ 219075 w 1247775"/>
              <a:gd name="connsiteY10" fmla="*/ 1178283 h 2587983"/>
              <a:gd name="connsiteX11" fmla="*/ 247650 w 1247775"/>
              <a:gd name="connsiteY11" fmla="*/ 1111608 h 2587983"/>
              <a:gd name="connsiteX12" fmla="*/ 266700 w 1247775"/>
              <a:gd name="connsiteY12" fmla="*/ 1083033 h 2587983"/>
              <a:gd name="connsiteX13" fmla="*/ 276225 w 1247775"/>
              <a:gd name="connsiteY13" fmla="*/ 1054458 h 2587983"/>
              <a:gd name="connsiteX14" fmla="*/ 295275 w 1247775"/>
              <a:gd name="connsiteY14" fmla="*/ 1006833 h 2587983"/>
              <a:gd name="connsiteX15" fmla="*/ 314325 w 1247775"/>
              <a:gd name="connsiteY15" fmla="*/ 978258 h 2587983"/>
              <a:gd name="connsiteX16" fmla="*/ 323850 w 1247775"/>
              <a:gd name="connsiteY16" fmla="*/ 949683 h 2587983"/>
              <a:gd name="connsiteX17" fmla="*/ 342900 w 1247775"/>
              <a:gd name="connsiteY17" fmla="*/ 921108 h 2587983"/>
              <a:gd name="connsiteX18" fmla="*/ 352425 w 1247775"/>
              <a:gd name="connsiteY18" fmla="*/ 892533 h 2587983"/>
              <a:gd name="connsiteX19" fmla="*/ 381000 w 1247775"/>
              <a:gd name="connsiteY19" fmla="*/ 844908 h 2587983"/>
              <a:gd name="connsiteX20" fmla="*/ 390525 w 1247775"/>
              <a:gd name="connsiteY20" fmla="*/ 816333 h 2587983"/>
              <a:gd name="connsiteX21" fmla="*/ 419100 w 1247775"/>
              <a:gd name="connsiteY21" fmla="*/ 768708 h 2587983"/>
              <a:gd name="connsiteX22" fmla="*/ 438150 w 1247775"/>
              <a:gd name="connsiteY22" fmla="*/ 740133 h 2587983"/>
              <a:gd name="connsiteX23" fmla="*/ 476250 w 1247775"/>
              <a:gd name="connsiteY23" fmla="*/ 692508 h 2587983"/>
              <a:gd name="connsiteX24" fmla="*/ 523875 w 1247775"/>
              <a:gd name="connsiteY24" fmla="*/ 625833 h 2587983"/>
              <a:gd name="connsiteX25" fmla="*/ 571500 w 1247775"/>
              <a:gd name="connsiteY25" fmla="*/ 578208 h 2587983"/>
              <a:gd name="connsiteX26" fmla="*/ 638175 w 1247775"/>
              <a:gd name="connsiteY26" fmla="*/ 502008 h 2587983"/>
              <a:gd name="connsiteX27" fmla="*/ 714375 w 1247775"/>
              <a:gd name="connsiteY27" fmla="*/ 416283 h 2587983"/>
              <a:gd name="connsiteX28" fmla="*/ 800100 w 1247775"/>
              <a:gd name="connsiteY28" fmla="*/ 340083 h 2587983"/>
              <a:gd name="connsiteX29" fmla="*/ 819150 w 1247775"/>
              <a:gd name="connsiteY29" fmla="*/ 311508 h 2587983"/>
              <a:gd name="connsiteX30" fmla="*/ 1076325 w 1247775"/>
              <a:gd name="connsiteY30" fmla="*/ 140058 h 2587983"/>
              <a:gd name="connsiteX31" fmla="*/ 1190625 w 1247775"/>
              <a:gd name="connsiteY31" fmla="*/ 63858 h 2587983"/>
              <a:gd name="connsiteX32" fmla="*/ 1238250 w 1247775"/>
              <a:gd name="connsiteY32" fmla="*/ 25758 h 2587983"/>
              <a:gd name="connsiteX33" fmla="*/ 1247775 w 1247775"/>
              <a:gd name="connsiteY33" fmla="*/ 25758 h 2587983"/>
              <a:gd name="connsiteX0" fmla="*/ 0 w 1247775"/>
              <a:gd name="connsiteY0" fmla="*/ 2587983 h 2587983"/>
              <a:gd name="connsiteX1" fmla="*/ 19050 w 1247775"/>
              <a:gd name="connsiteY1" fmla="*/ 1987908 h 2587983"/>
              <a:gd name="connsiteX2" fmla="*/ 76200 w 1247775"/>
              <a:gd name="connsiteY2" fmla="*/ 1606908 h 2587983"/>
              <a:gd name="connsiteX3" fmla="*/ 95250 w 1247775"/>
              <a:gd name="connsiteY3" fmla="*/ 1549758 h 2587983"/>
              <a:gd name="connsiteX4" fmla="*/ 123825 w 1247775"/>
              <a:gd name="connsiteY4" fmla="*/ 1464033 h 2587983"/>
              <a:gd name="connsiteX5" fmla="*/ 133350 w 1247775"/>
              <a:gd name="connsiteY5" fmla="*/ 1425933 h 2587983"/>
              <a:gd name="connsiteX6" fmla="*/ 152400 w 1247775"/>
              <a:gd name="connsiteY6" fmla="*/ 1368783 h 2587983"/>
              <a:gd name="connsiteX7" fmla="*/ 161925 w 1247775"/>
              <a:gd name="connsiteY7" fmla="*/ 1321158 h 2587983"/>
              <a:gd name="connsiteX8" fmla="*/ 180975 w 1247775"/>
              <a:gd name="connsiteY8" fmla="*/ 1264008 h 2587983"/>
              <a:gd name="connsiteX9" fmla="*/ 200025 w 1247775"/>
              <a:gd name="connsiteY9" fmla="*/ 1206858 h 2587983"/>
              <a:gd name="connsiteX10" fmla="*/ 219075 w 1247775"/>
              <a:gd name="connsiteY10" fmla="*/ 1178283 h 2587983"/>
              <a:gd name="connsiteX11" fmla="*/ 247650 w 1247775"/>
              <a:gd name="connsiteY11" fmla="*/ 1111608 h 2587983"/>
              <a:gd name="connsiteX12" fmla="*/ 266700 w 1247775"/>
              <a:gd name="connsiteY12" fmla="*/ 1083033 h 2587983"/>
              <a:gd name="connsiteX13" fmla="*/ 276225 w 1247775"/>
              <a:gd name="connsiteY13" fmla="*/ 1054458 h 2587983"/>
              <a:gd name="connsiteX14" fmla="*/ 295275 w 1247775"/>
              <a:gd name="connsiteY14" fmla="*/ 1006833 h 2587983"/>
              <a:gd name="connsiteX15" fmla="*/ 314325 w 1247775"/>
              <a:gd name="connsiteY15" fmla="*/ 978258 h 2587983"/>
              <a:gd name="connsiteX16" fmla="*/ 323850 w 1247775"/>
              <a:gd name="connsiteY16" fmla="*/ 949683 h 2587983"/>
              <a:gd name="connsiteX17" fmla="*/ 342900 w 1247775"/>
              <a:gd name="connsiteY17" fmla="*/ 921108 h 2587983"/>
              <a:gd name="connsiteX18" fmla="*/ 352425 w 1247775"/>
              <a:gd name="connsiteY18" fmla="*/ 892533 h 2587983"/>
              <a:gd name="connsiteX19" fmla="*/ 381000 w 1247775"/>
              <a:gd name="connsiteY19" fmla="*/ 844908 h 2587983"/>
              <a:gd name="connsiteX20" fmla="*/ 390525 w 1247775"/>
              <a:gd name="connsiteY20" fmla="*/ 816333 h 2587983"/>
              <a:gd name="connsiteX21" fmla="*/ 419100 w 1247775"/>
              <a:gd name="connsiteY21" fmla="*/ 768708 h 2587983"/>
              <a:gd name="connsiteX22" fmla="*/ 438150 w 1247775"/>
              <a:gd name="connsiteY22" fmla="*/ 740133 h 2587983"/>
              <a:gd name="connsiteX23" fmla="*/ 476250 w 1247775"/>
              <a:gd name="connsiteY23" fmla="*/ 692508 h 2587983"/>
              <a:gd name="connsiteX24" fmla="*/ 523875 w 1247775"/>
              <a:gd name="connsiteY24" fmla="*/ 625833 h 2587983"/>
              <a:gd name="connsiteX25" fmla="*/ 571500 w 1247775"/>
              <a:gd name="connsiteY25" fmla="*/ 578208 h 2587983"/>
              <a:gd name="connsiteX26" fmla="*/ 638175 w 1247775"/>
              <a:gd name="connsiteY26" fmla="*/ 502008 h 2587983"/>
              <a:gd name="connsiteX27" fmla="*/ 714375 w 1247775"/>
              <a:gd name="connsiteY27" fmla="*/ 416283 h 2587983"/>
              <a:gd name="connsiteX28" fmla="*/ 800100 w 1247775"/>
              <a:gd name="connsiteY28" fmla="*/ 340083 h 2587983"/>
              <a:gd name="connsiteX29" fmla="*/ 819150 w 1247775"/>
              <a:gd name="connsiteY29" fmla="*/ 311508 h 2587983"/>
              <a:gd name="connsiteX30" fmla="*/ 1076325 w 1247775"/>
              <a:gd name="connsiteY30" fmla="*/ 140058 h 2587983"/>
              <a:gd name="connsiteX31" fmla="*/ 1190625 w 1247775"/>
              <a:gd name="connsiteY31" fmla="*/ 63858 h 2587983"/>
              <a:gd name="connsiteX32" fmla="*/ 1238250 w 1247775"/>
              <a:gd name="connsiteY32" fmla="*/ 25758 h 2587983"/>
              <a:gd name="connsiteX33" fmla="*/ 1247775 w 1247775"/>
              <a:gd name="connsiteY33" fmla="*/ 25758 h 2587983"/>
              <a:gd name="connsiteX0" fmla="*/ 0 w 1247775"/>
              <a:gd name="connsiteY0" fmla="*/ 2587983 h 2587983"/>
              <a:gd name="connsiteX1" fmla="*/ 19050 w 1247775"/>
              <a:gd name="connsiteY1" fmla="*/ 1987908 h 2587983"/>
              <a:gd name="connsiteX2" fmla="*/ 76200 w 1247775"/>
              <a:gd name="connsiteY2" fmla="*/ 1606908 h 2587983"/>
              <a:gd name="connsiteX3" fmla="*/ 95250 w 1247775"/>
              <a:gd name="connsiteY3" fmla="*/ 1549758 h 2587983"/>
              <a:gd name="connsiteX4" fmla="*/ 123825 w 1247775"/>
              <a:gd name="connsiteY4" fmla="*/ 1464033 h 2587983"/>
              <a:gd name="connsiteX5" fmla="*/ 133350 w 1247775"/>
              <a:gd name="connsiteY5" fmla="*/ 1425933 h 2587983"/>
              <a:gd name="connsiteX6" fmla="*/ 152400 w 1247775"/>
              <a:gd name="connsiteY6" fmla="*/ 1368783 h 2587983"/>
              <a:gd name="connsiteX7" fmla="*/ 161925 w 1247775"/>
              <a:gd name="connsiteY7" fmla="*/ 1321158 h 2587983"/>
              <a:gd name="connsiteX8" fmla="*/ 180975 w 1247775"/>
              <a:gd name="connsiteY8" fmla="*/ 1264008 h 2587983"/>
              <a:gd name="connsiteX9" fmla="*/ 200025 w 1247775"/>
              <a:gd name="connsiteY9" fmla="*/ 1206858 h 2587983"/>
              <a:gd name="connsiteX10" fmla="*/ 219075 w 1247775"/>
              <a:gd name="connsiteY10" fmla="*/ 1178283 h 2587983"/>
              <a:gd name="connsiteX11" fmla="*/ 247650 w 1247775"/>
              <a:gd name="connsiteY11" fmla="*/ 1111608 h 2587983"/>
              <a:gd name="connsiteX12" fmla="*/ 266700 w 1247775"/>
              <a:gd name="connsiteY12" fmla="*/ 1083033 h 2587983"/>
              <a:gd name="connsiteX13" fmla="*/ 276225 w 1247775"/>
              <a:gd name="connsiteY13" fmla="*/ 1054458 h 2587983"/>
              <a:gd name="connsiteX14" fmla="*/ 295275 w 1247775"/>
              <a:gd name="connsiteY14" fmla="*/ 1006833 h 2587983"/>
              <a:gd name="connsiteX15" fmla="*/ 314325 w 1247775"/>
              <a:gd name="connsiteY15" fmla="*/ 978258 h 2587983"/>
              <a:gd name="connsiteX16" fmla="*/ 323850 w 1247775"/>
              <a:gd name="connsiteY16" fmla="*/ 949683 h 2587983"/>
              <a:gd name="connsiteX17" fmla="*/ 342900 w 1247775"/>
              <a:gd name="connsiteY17" fmla="*/ 921108 h 2587983"/>
              <a:gd name="connsiteX18" fmla="*/ 352425 w 1247775"/>
              <a:gd name="connsiteY18" fmla="*/ 892533 h 2587983"/>
              <a:gd name="connsiteX19" fmla="*/ 381000 w 1247775"/>
              <a:gd name="connsiteY19" fmla="*/ 844908 h 2587983"/>
              <a:gd name="connsiteX20" fmla="*/ 390525 w 1247775"/>
              <a:gd name="connsiteY20" fmla="*/ 816333 h 2587983"/>
              <a:gd name="connsiteX21" fmla="*/ 419100 w 1247775"/>
              <a:gd name="connsiteY21" fmla="*/ 768708 h 2587983"/>
              <a:gd name="connsiteX22" fmla="*/ 438150 w 1247775"/>
              <a:gd name="connsiteY22" fmla="*/ 740133 h 2587983"/>
              <a:gd name="connsiteX23" fmla="*/ 476250 w 1247775"/>
              <a:gd name="connsiteY23" fmla="*/ 692508 h 2587983"/>
              <a:gd name="connsiteX24" fmla="*/ 523875 w 1247775"/>
              <a:gd name="connsiteY24" fmla="*/ 625833 h 2587983"/>
              <a:gd name="connsiteX25" fmla="*/ 571500 w 1247775"/>
              <a:gd name="connsiteY25" fmla="*/ 578208 h 2587983"/>
              <a:gd name="connsiteX26" fmla="*/ 638175 w 1247775"/>
              <a:gd name="connsiteY26" fmla="*/ 502008 h 2587983"/>
              <a:gd name="connsiteX27" fmla="*/ 714375 w 1247775"/>
              <a:gd name="connsiteY27" fmla="*/ 416283 h 2587983"/>
              <a:gd name="connsiteX28" fmla="*/ 800100 w 1247775"/>
              <a:gd name="connsiteY28" fmla="*/ 340083 h 2587983"/>
              <a:gd name="connsiteX29" fmla="*/ 819150 w 1247775"/>
              <a:gd name="connsiteY29" fmla="*/ 311508 h 2587983"/>
              <a:gd name="connsiteX30" fmla="*/ 1190625 w 1247775"/>
              <a:gd name="connsiteY30" fmla="*/ 63858 h 2587983"/>
              <a:gd name="connsiteX31" fmla="*/ 1238250 w 1247775"/>
              <a:gd name="connsiteY31" fmla="*/ 25758 h 2587983"/>
              <a:gd name="connsiteX32" fmla="*/ 1247775 w 1247775"/>
              <a:gd name="connsiteY32" fmla="*/ 25758 h 2587983"/>
              <a:gd name="connsiteX0" fmla="*/ 0 w 1247775"/>
              <a:gd name="connsiteY0" fmla="*/ 2587983 h 2587983"/>
              <a:gd name="connsiteX1" fmla="*/ 19050 w 1247775"/>
              <a:gd name="connsiteY1" fmla="*/ 1987908 h 2587983"/>
              <a:gd name="connsiteX2" fmla="*/ 76200 w 1247775"/>
              <a:gd name="connsiteY2" fmla="*/ 1606908 h 2587983"/>
              <a:gd name="connsiteX3" fmla="*/ 95250 w 1247775"/>
              <a:gd name="connsiteY3" fmla="*/ 1549758 h 2587983"/>
              <a:gd name="connsiteX4" fmla="*/ 123825 w 1247775"/>
              <a:gd name="connsiteY4" fmla="*/ 1464033 h 2587983"/>
              <a:gd name="connsiteX5" fmla="*/ 133350 w 1247775"/>
              <a:gd name="connsiteY5" fmla="*/ 1425933 h 2587983"/>
              <a:gd name="connsiteX6" fmla="*/ 152400 w 1247775"/>
              <a:gd name="connsiteY6" fmla="*/ 1368783 h 2587983"/>
              <a:gd name="connsiteX7" fmla="*/ 161925 w 1247775"/>
              <a:gd name="connsiteY7" fmla="*/ 1321158 h 2587983"/>
              <a:gd name="connsiteX8" fmla="*/ 180975 w 1247775"/>
              <a:gd name="connsiteY8" fmla="*/ 1264008 h 2587983"/>
              <a:gd name="connsiteX9" fmla="*/ 200025 w 1247775"/>
              <a:gd name="connsiteY9" fmla="*/ 1206858 h 2587983"/>
              <a:gd name="connsiteX10" fmla="*/ 219075 w 1247775"/>
              <a:gd name="connsiteY10" fmla="*/ 1178283 h 2587983"/>
              <a:gd name="connsiteX11" fmla="*/ 247650 w 1247775"/>
              <a:gd name="connsiteY11" fmla="*/ 1111608 h 2587983"/>
              <a:gd name="connsiteX12" fmla="*/ 266700 w 1247775"/>
              <a:gd name="connsiteY12" fmla="*/ 1083033 h 2587983"/>
              <a:gd name="connsiteX13" fmla="*/ 276225 w 1247775"/>
              <a:gd name="connsiteY13" fmla="*/ 1054458 h 2587983"/>
              <a:gd name="connsiteX14" fmla="*/ 295275 w 1247775"/>
              <a:gd name="connsiteY14" fmla="*/ 1006833 h 2587983"/>
              <a:gd name="connsiteX15" fmla="*/ 314325 w 1247775"/>
              <a:gd name="connsiteY15" fmla="*/ 978258 h 2587983"/>
              <a:gd name="connsiteX16" fmla="*/ 323850 w 1247775"/>
              <a:gd name="connsiteY16" fmla="*/ 949683 h 2587983"/>
              <a:gd name="connsiteX17" fmla="*/ 342900 w 1247775"/>
              <a:gd name="connsiteY17" fmla="*/ 921108 h 2587983"/>
              <a:gd name="connsiteX18" fmla="*/ 352425 w 1247775"/>
              <a:gd name="connsiteY18" fmla="*/ 892533 h 2587983"/>
              <a:gd name="connsiteX19" fmla="*/ 381000 w 1247775"/>
              <a:gd name="connsiteY19" fmla="*/ 844908 h 2587983"/>
              <a:gd name="connsiteX20" fmla="*/ 390525 w 1247775"/>
              <a:gd name="connsiteY20" fmla="*/ 816333 h 2587983"/>
              <a:gd name="connsiteX21" fmla="*/ 419100 w 1247775"/>
              <a:gd name="connsiteY21" fmla="*/ 768708 h 2587983"/>
              <a:gd name="connsiteX22" fmla="*/ 438150 w 1247775"/>
              <a:gd name="connsiteY22" fmla="*/ 740133 h 2587983"/>
              <a:gd name="connsiteX23" fmla="*/ 476250 w 1247775"/>
              <a:gd name="connsiteY23" fmla="*/ 692508 h 2587983"/>
              <a:gd name="connsiteX24" fmla="*/ 523875 w 1247775"/>
              <a:gd name="connsiteY24" fmla="*/ 625833 h 2587983"/>
              <a:gd name="connsiteX25" fmla="*/ 571500 w 1247775"/>
              <a:gd name="connsiteY25" fmla="*/ 578208 h 2587983"/>
              <a:gd name="connsiteX26" fmla="*/ 638175 w 1247775"/>
              <a:gd name="connsiteY26" fmla="*/ 502008 h 2587983"/>
              <a:gd name="connsiteX27" fmla="*/ 714375 w 1247775"/>
              <a:gd name="connsiteY27" fmla="*/ 416283 h 2587983"/>
              <a:gd name="connsiteX28" fmla="*/ 800100 w 1247775"/>
              <a:gd name="connsiteY28" fmla="*/ 340083 h 2587983"/>
              <a:gd name="connsiteX29" fmla="*/ 819150 w 1247775"/>
              <a:gd name="connsiteY29" fmla="*/ 311508 h 2587983"/>
              <a:gd name="connsiteX30" fmla="*/ 1023200 w 1247775"/>
              <a:gd name="connsiteY30" fmla="*/ 160450 h 2587983"/>
              <a:gd name="connsiteX31" fmla="*/ 1238250 w 1247775"/>
              <a:gd name="connsiteY31" fmla="*/ 25758 h 2587983"/>
              <a:gd name="connsiteX32" fmla="*/ 1247775 w 1247775"/>
              <a:gd name="connsiteY32" fmla="*/ 25758 h 2587983"/>
              <a:gd name="connsiteX0" fmla="*/ 0 w 1238250"/>
              <a:gd name="connsiteY0" fmla="*/ 2562225 h 2562225"/>
              <a:gd name="connsiteX1" fmla="*/ 19050 w 1238250"/>
              <a:gd name="connsiteY1" fmla="*/ 1962150 h 2562225"/>
              <a:gd name="connsiteX2" fmla="*/ 76200 w 1238250"/>
              <a:gd name="connsiteY2" fmla="*/ 1581150 h 2562225"/>
              <a:gd name="connsiteX3" fmla="*/ 95250 w 1238250"/>
              <a:gd name="connsiteY3" fmla="*/ 1524000 h 2562225"/>
              <a:gd name="connsiteX4" fmla="*/ 123825 w 1238250"/>
              <a:gd name="connsiteY4" fmla="*/ 1438275 h 2562225"/>
              <a:gd name="connsiteX5" fmla="*/ 133350 w 1238250"/>
              <a:gd name="connsiteY5" fmla="*/ 1400175 h 2562225"/>
              <a:gd name="connsiteX6" fmla="*/ 152400 w 1238250"/>
              <a:gd name="connsiteY6" fmla="*/ 1343025 h 2562225"/>
              <a:gd name="connsiteX7" fmla="*/ 161925 w 1238250"/>
              <a:gd name="connsiteY7" fmla="*/ 1295400 h 2562225"/>
              <a:gd name="connsiteX8" fmla="*/ 180975 w 1238250"/>
              <a:gd name="connsiteY8" fmla="*/ 1238250 h 2562225"/>
              <a:gd name="connsiteX9" fmla="*/ 200025 w 1238250"/>
              <a:gd name="connsiteY9" fmla="*/ 1181100 h 2562225"/>
              <a:gd name="connsiteX10" fmla="*/ 219075 w 1238250"/>
              <a:gd name="connsiteY10" fmla="*/ 1152525 h 2562225"/>
              <a:gd name="connsiteX11" fmla="*/ 247650 w 1238250"/>
              <a:gd name="connsiteY11" fmla="*/ 1085850 h 2562225"/>
              <a:gd name="connsiteX12" fmla="*/ 266700 w 1238250"/>
              <a:gd name="connsiteY12" fmla="*/ 1057275 h 2562225"/>
              <a:gd name="connsiteX13" fmla="*/ 276225 w 1238250"/>
              <a:gd name="connsiteY13" fmla="*/ 1028700 h 2562225"/>
              <a:gd name="connsiteX14" fmla="*/ 295275 w 1238250"/>
              <a:gd name="connsiteY14" fmla="*/ 981075 h 2562225"/>
              <a:gd name="connsiteX15" fmla="*/ 314325 w 1238250"/>
              <a:gd name="connsiteY15" fmla="*/ 952500 h 2562225"/>
              <a:gd name="connsiteX16" fmla="*/ 323850 w 1238250"/>
              <a:gd name="connsiteY16" fmla="*/ 923925 h 2562225"/>
              <a:gd name="connsiteX17" fmla="*/ 342900 w 1238250"/>
              <a:gd name="connsiteY17" fmla="*/ 895350 h 2562225"/>
              <a:gd name="connsiteX18" fmla="*/ 352425 w 1238250"/>
              <a:gd name="connsiteY18" fmla="*/ 866775 h 2562225"/>
              <a:gd name="connsiteX19" fmla="*/ 381000 w 1238250"/>
              <a:gd name="connsiteY19" fmla="*/ 819150 h 2562225"/>
              <a:gd name="connsiteX20" fmla="*/ 390525 w 1238250"/>
              <a:gd name="connsiteY20" fmla="*/ 790575 h 2562225"/>
              <a:gd name="connsiteX21" fmla="*/ 419100 w 1238250"/>
              <a:gd name="connsiteY21" fmla="*/ 742950 h 2562225"/>
              <a:gd name="connsiteX22" fmla="*/ 438150 w 1238250"/>
              <a:gd name="connsiteY22" fmla="*/ 714375 h 2562225"/>
              <a:gd name="connsiteX23" fmla="*/ 476250 w 1238250"/>
              <a:gd name="connsiteY23" fmla="*/ 666750 h 2562225"/>
              <a:gd name="connsiteX24" fmla="*/ 523875 w 1238250"/>
              <a:gd name="connsiteY24" fmla="*/ 600075 h 2562225"/>
              <a:gd name="connsiteX25" fmla="*/ 571500 w 1238250"/>
              <a:gd name="connsiteY25" fmla="*/ 552450 h 2562225"/>
              <a:gd name="connsiteX26" fmla="*/ 638175 w 1238250"/>
              <a:gd name="connsiteY26" fmla="*/ 476250 h 2562225"/>
              <a:gd name="connsiteX27" fmla="*/ 714375 w 1238250"/>
              <a:gd name="connsiteY27" fmla="*/ 390525 h 2562225"/>
              <a:gd name="connsiteX28" fmla="*/ 800100 w 1238250"/>
              <a:gd name="connsiteY28" fmla="*/ 314325 h 2562225"/>
              <a:gd name="connsiteX29" fmla="*/ 819150 w 1238250"/>
              <a:gd name="connsiteY29" fmla="*/ 285750 h 2562225"/>
              <a:gd name="connsiteX30" fmla="*/ 1023200 w 1238250"/>
              <a:gd name="connsiteY30" fmla="*/ 134692 h 2562225"/>
              <a:gd name="connsiteX31" fmla="*/ 1238250 w 1238250"/>
              <a:gd name="connsiteY31" fmla="*/ 0 h 2562225"/>
              <a:gd name="connsiteX0" fmla="*/ 0 w 1240080"/>
              <a:gd name="connsiteY0" fmla="*/ 2591659 h 2591659"/>
              <a:gd name="connsiteX1" fmla="*/ 19050 w 1240080"/>
              <a:gd name="connsiteY1" fmla="*/ 1991584 h 2591659"/>
              <a:gd name="connsiteX2" fmla="*/ 76200 w 1240080"/>
              <a:gd name="connsiteY2" fmla="*/ 1610584 h 2591659"/>
              <a:gd name="connsiteX3" fmla="*/ 95250 w 1240080"/>
              <a:gd name="connsiteY3" fmla="*/ 1553434 h 2591659"/>
              <a:gd name="connsiteX4" fmla="*/ 123825 w 1240080"/>
              <a:gd name="connsiteY4" fmla="*/ 1467709 h 2591659"/>
              <a:gd name="connsiteX5" fmla="*/ 133350 w 1240080"/>
              <a:gd name="connsiteY5" fmla="*/ 1429609 h 2591659"/>
              <a:gd name="connsiteX6" fmla="*/ 152400 w 1240080"/>
              <a:gd name="connsiteY6" fmla="*/ 1372459 h 2591659"/>
              <a:gd name="connsiteX7" fmla="*/ 161925 w 1240080"/>
              <a:gd name="connsiteY7" fmla="*/ 1324834 h 2591659"/>
              <a:gd name="connsiteX8" fmla="*/ 180975 w 1240080"/>
              <a:gd name="connsiteY8" fmla="*/ 1267684 h 2591659"/>
              <a:gd name="connsiteX9" fmla="*/ 200025 w 1240080"/>
              <a:gd name="connsiteY9" fmla="*/ 1210534 h 2591659"/>
              <a:gd name="connsiteX10" fmla="*/ 219075 w 1240080"/>
              <a:gd name="connsiteY10" fmla="*/ 1181959 h 2591659"/>
              <a:gd name="connsiteX11" fmla="*/ 247650 w 1240080"/>
              <a:gd name="connsiteY11" fmla="*/ 1115284 h 2591659"/>
              <a:gd name="connsiteX12" fmla="*/ 266700 w 1240080"/>
              <a:gd name="connsiteY12" fmla="*/ 1086709 h 2591659"/>
              <a:gd name="connsiteX13" fmla="*/ 276225 w 1240080"/>
              <a:gd name="connsiteY13" fmla="*/ 1058134 h 2591659"/>
              <a:gd name="connsiteX14" fmla="*/ 295275 w 1240080"/>
              <a:gd name="connsiteY14" fmla="*/ 1010509 h 2591659"/>
              <a:gd name="connsiteX15" fmla="*/ 314325 w 1240080"/>
              <a:gd name="connsiteY15" fmla="*/ 981934 h 2591659"/>
              <a:gd name="connsiteX16" fmla="*/ 323850 w 1240080"/>
              <a:gd name="connsiteY16" fmla="*/ 953359 h 2591659"/>
              <a:gd name="connsiteX17" fmla="*/ 342900 w 1240080"/>
              <a:gd name="connsiteY17" fmla="*/ 924784 h 2591659"/>
              <a:gd name="connsiteX18" fmla="*/ 352425 w 1240080"/>
              <a:gd name="connsiteY18" fmla="*/ 896209 h 2591659"/>
              <a:gd name="connsiteX19" fmla="*/ 381000 w 1240080"/>
              <a:gd name="connsiteY19" fmla="*/ 848584 h 2591659"/>
              <a:gd name="connsiteX20" fmla="*/ 390525 w 1240080"/>
              <a:gd name="connsiteY20" fmla="*/ 820009 h 2591659"/>
              <a:gd name="connsiteX21" fmla="*/ 419100 w 1240080"/>
              <a:gd name="connsiteY21" fmla="*/ 772384 h 2591659"/>
              <a:gd name="connsiteX22" fmla="*/ 438150 w 1240080"/>
              <a:gd name="connsiteY22" fmla="*/ 743809 h 2591659"/>
              <a:gd name="connsiteX23" fmla="*/ 476250 w 1240080"/>
              <a:gd name="connsiteY23" fmla="*/ 696184 h 2591659"/>
              <a:gd name="connsiteX24" fmla="*/ 523875 w 1240080"/>
              <a:gd name="connsiteY24" fmla="*/ 629509 h 2591659"/>
              <a:gd name="connsiteX25" fmla="*/ 571500 w 1240080"/>
              <a:gd name="connsiteY25" fmla="*/ 581884 h 2591659"/>
              <a:gd name="connsiteX26" fmla="*/ 638175 w 1240080"/>
              <a:gd name="connsiteY26" fmla="*/ 505684 h 2591659"/>
              <a:gd name="connsiteX27" fmla="*/ 714375 w 1240080"/>
              <a:gd name="connsiteY27" fmla="*/ 419959 h 2591659"/>
              <a:gd name="connsiteX28" fmla="*/ 800100 w 1240080"/>
              <a:gd name="connsiteY28" fmla="*/ 343759 h 2591659"/>
              <a:gd name="connsiteX29" fmla="*/ 819150 w 1240080"/>
              <a:gd name="connsiteY29" fmla="*/ 315184 h 2591659"/>
              <a:gd name="connsiteX30" fmla="*/ 1023200 w 1240080"/>
              <a:gd name="connsiteY30" fmla="*/ 164126 h 2591659"/>
              <a:gd name="connsiteX31" fmla="*/ 1238250 w 1240080"/>
              <a:gd name="connsiteY31" fmla="*/ 29434 h 2591659"/>
              <a:gd name="connsiteX0" fmla="*/ 0 w 1240080"/>
              <a:gd name="connsiteY0" fmla="*/ 2591659 h 2591659"/>
              <a:gd name="connsiteX1" fmla="*/ 19050 w 1240080"/>
              <a:gd name="connsiteY1" fmla="*/ 1991584 h 2591659"/>
              <a:gd name="connsiteX2" fmla="*/ 76200 w 1240080"/>
              <a:gd name="connsiteY2" fmla="*/ 1610584 h 2591659"/>
              <a:gd name="connsiteX3" fmla="*/ 95250 w 1240080"/>
              <a:gd name="connsiteY3" fmla="*/ 1553434 h 2591659"/>
              <a:gd name="connsiteX4" fmla="*/ 123825 w 1240080"/>
              <a:gd name="connsiteY4" fmla="*/ 1467709 h 2591659"/>
              <a:gd name="connsiteX5" fmla="*/ 133350 w 1240080"/>
              <a:gd name="connsiteY5" fmla="*/ 1429609 h 2591659"/>
              <a:gd name="connsiteX6" fmla="*/ 152400 w 1240080"/>
              <a:gd name="connsiteY6" fmla="*/ 1372459 h 2591659"/>
              <a:gd name="connsiteX7" fmla="*/ 161925 w 1240080"/>
              <a:gd name="connsiteY7" fmla="*/ 1324834 h 2591659"/>
              <a:gd name="connsiteX8" fmla="*/ 180975 w 1240080"/>
              <a:gd name="connsiteY8" fmla="*/ 1267684 h 2591659"/>
              <a:gd name="connsiteX9" fmla="*/ 200025 w 1240080"/>
              <a:gd name="connsiteY9" fmla="*/ 1210534 h 2591659"/>
              <a:gd name="connsiteX10" fmla="*/ 219075 w 1240080"/>
              <a:gd name="connsiteY10" fmla="*/ 1181959 h 2591659"/>
              <a:gd name="connsiteX11" fmla="*/ 247650 w 1240080"/>
              <a:gd name="connsiteY11" fmla="*/ 1115284 h 2591659"/>
              <a:gd name="connsiteX12" fmla="*/ 266700 w 1240080"/>
              <a:gd name="connsiteY12" fmla="*/ 1086709 h 2591659"/>
              <a:gd name="connsiteX13" fmla="*/ 276225 w 1240080"/>
              <a:gd name="connsiteY13" fmla="*/ 1058134 h 2591659"/>
              <a:gd name="connsiteX14" fmla="*/ 295275 w 1240080"/>
              <a:gd name="connsiteY14" fmla="*/ 1010509 h 2591659"/>
              <a:gd name="connsiteX15" fmla="*/ 314325 w 1240080"/>
              <a:gd name="connsiteY15" fmla="*/ 981934 h 2591659"/>
              <a:gd name="connsiteX16" fmla="*/ 323850 w 1240080"/>
              <a:gd name="connsiteY16" fmla="*/ 953359 h 2591659"/>
              <a:gd name="connsiteX17" fmla="*/ 342900 w 1240080"/>
              <a:gd name="connsiteY17" fmla="*/ 924784 h 2591659"/>
              <a:gd name="connsiteX18" fmla="*/ 352425 w 1240080"/>
              <a:gd name="connsiteY18" fmla="*/ 896209 h 2591659"/>
              <a:gd name="connsiteX19" fmla="*/ 381000 w 1240080"/>
              <a:gd name="connsiteY19" fmla="*/ 848584 h 2591659"/>
              <a:gd name="connsiteX20" fmla="*/ 390525 w 1240080"/>
              <a:gd name="connsiteY20" fmla="*/ 820009 h 2591659"/>
              <a:gd name="connsiteX21" fmla="*/ 419100 w 1240080"/>
              <a:gd name="connsiteY21" fmla="*/ 772384 h 2591659"/>
              <a:gd name="connsiteX22" fmla="*/ 438150 w 1240080"/>
              <a:gd name="connsiteY22" fmla="*/ 743809 h 2591659"/>
              <a:gd name="connsiteX23" fmla="*/ 476250 w 1240080"/>
              <a:gd name="connsiteY23" fmla="*/ 696184 h 2591659"/>
              <a:gd name="connsiteX24" fmla="*/ 523875 w 1240080"/>
              <a:gd name="connsiteY24" fmla="*/ 629509 h 2591659"/>
              <a:gd name="connsiteX25" fmla="*/ 571500 w 1240080"/>
              <a:gd name="connsiteY25" fmla="*/ 581884 h 2591659"/>
              <a:gd name="connsiteX26" fmla="*/ 638175 w 1240080"/>
              <a:gd name="connsiteY26" fmla="*/ 505684 h 2591659"/>
              <a:gd name="connsiteX27" fmla="*/ 714375 w 1240080"/>
              <a:gd name="connsiteY27" fmla="*/ 419959 h 2591659"/>
              <a:gd name="connsiteX28" fmla="*/ 800100 w 1240080"/>
              <a:gd name="connsiteY28" fmla="*/ 343759 h 2591659"/>
              <a:gd name="connsiteX29" fmla="*/ 819150 w 1240080"/>
              <a:gd name="connsiteY29" fmla="*/ 315184 h 2591659"/>
              <a:gd name="connsiteX30" fmla="*/ 1023200 w 1240080"/>
              <a:gd name="connsiteY30" fmla="*/ 164126 h 2591659"/>
              <a:gd name="connsiteX31" fmla="*/ 1238250 w 1240080"/>
              <a:gd name="connsiteY31" fmla="*/ 29434 h 2591659"/>
              <a:gd name="connsiteX0" fmla="*/ 0 w 1182673"/>
              <a:gd name="connsiteY0" fmla="*/ 2653165 h 2653165"/>
              <a:gd name="connsiteX1" fmla="*/ 19050 w 1182673"/>
              <a:gd name="connsiteY1" fmla="*/ 2053090 h 2653165"/>
              <a:gd name="connsiteX2" fmla="*/ 76200 w 1182673"/>
              <a:gd name="connsiteY2" fmla="*/ 1672090 h 2653165"/>
              <a:gd name="connsiteX3" fmla="*/ 95250 w 1182673"/>
              <a:gd name="connsiteY3" fmla="*/ 1614940 h 2653165"/>
              <a:gd name="connsiteX4" fmla="*/ 123825 w 1182673"/>
              <a:gd name="connsiteY4" fmla="*/ 1529215 h 2653165"/>
              <a:gd name="connsiteX5" fmla="*/ 133350 w 1182673"/>
              <a:gd name="connsiteY5" fmla="*/ 1491115 h 2653165"/>
              <a:gd name="connsiteX6" fmla="*/ 152400 w 1182673"/>
              <a:gd name="connsiteY6" fmla="*/ 1433965 h 2653165"/>
              <a:gd name="connsiteX7" fmla="*/ 161925 w 1182673"/>
              <a:gd name="connsiteY7" fmla="*/ 1386340 h 2653165"/>
              <a:gd name="connsiteX8" fmla="*/ 180975 w 1182673"/>
              <a:gd name="connsiteY8" fmla="*/ 1329190 h 2653165"/>
              <a:gd name="connsiteX9" fmla="*/ 200025 w 1182673"/>
              <a:gd name="connsiteY9" fmla="*/ 1272040 h 2653165"/>
              <a:gd name="connsiteX10" fmla="*/ 219075 w 1182673"/>
              <a:gd name="connsiteY10" fmla="*/ 1243465 h 2653165"/>
              <a:gd name="connsiteX11" fmla="*/ 247650 w 1182673"/>
              <a:gd name="connsiteY11" fmla="*/ 1176790 h 2653165"/>
              <a:gd name="connsiteX12" fmla="*/ 266700 w 1182673"/>
              <a:gd name="connsiteY12" fmla="*/ 1148215 h 2653165"/>
              <a:gd name="connsiteX13" fmla="*/ 276225 w 1182673"/>
              <a:gd name="connsiteY13" fmla="*/ 1119640 h 2653165"/>
              <a:gd name="connsiteX14" fmla="*/ 295275 w 1182673"/>
              <a:gd name="connsiteY14" fmla="*/ 1072015 h 2653165"/>
              <a:gd name="connsiteX15" fmla="*/ 314325 w 1182673"/>
              <a:gd name="connsiteY15" fmla="*/ 1043440 h 2653165"/>
              <a:gd name="connsiteX16" fmla="*/ 323850 w 1182673"/>
              <a:gd name="connsiteY16" fmla="*/ 1014865 h 2653165"/>
              <a:gd name="connsiteX17" fmla="*/ 342900 w 1182673"/>
              <a:gd name="connsiteY17" fmla="*/ 986290 h 2653165"/>
              <a:gd name="connsiteX18" fmla="*/ 352425 w 1182673"/>
              <a:gd name="connsiteY18" fmla="*/ 957715 h 2653165"/>
              <a:gd name="connsiteX19" fmla="*/ 381000 w 1182673"/>
              <a:gd name="connsiteY19" fmla="*/ 910090 h 2653165"/>
              <a:gd name="connsiteX20" fmla="*/ 390525 w 1182673"/>
              <a:gd name="connsiteY20" fmla="*/ 881515 h 2653165"/>
              <a:gd name="connsiteX21" fmla="*/ 419100 w 1182673"/>
              <a:gd name="connsiteY21" fmla="*/ 833890 h 2653165"/>
              <a:gd name="connsiteX22" fmla="*/ 438150 w 1182673"/>
              <a:gd name="connsiteY22" fmla="*/ 805315 h 2653165"/>
              <a:gd name="connsiteX23" fmla="*/ 476250 w 1182673"/>
              <a:gd name="connsiteY23" fmla="*/ 757690 h 2653165"/>
              <a:gd name="connsiteX24" fmla="*/ 523875 w 1182673"/>
              <a:gd name="connsiteY24" fmla="*/ 691015 h 2653165"/>
              <a:gd name="connsiteX25" fmla="*/ 571500 w 1182673"/>
              <a:gd name="connsiteY25" fmla="*/ 643390 h 2653165"/>
              <a:gd name="connsiteX26" fmla="*/ 638175 w 1182673"/>
              <a:gd name="connsiteY26" fmla="*/ 567190 h 2653165"/>
              <a:gd name="connsiteX27" fmla="*/ 714375 w 1182673"/>
              <a:gd name="connsiteY27" fmla="*/ 481465 h 2653165"/>
              <a:gd name="connsiteX28" fmla="*/ 800100 w 1182673"/>
              <a:gd name="connsiteY28" fmla="*/ 405265 h 2653165"/>
              <a:gd name="connsiteX29" fmla="*/ 819150 w 1182673"/>
              <a:gd name="connsiteY29" fmla="*/ 376690 h 2653165"/>
              <a:gd name="connsiteX30" fmla="*/ 1023200 w 1182673"/>
              <a:gd name="connsiteY30" fmla="*/ 225632 h 2653165"/>
              <a:gd name="connsiteX31" fmla="*/ 1180843 w 1182673"/>
              <a:gd name="connsiteY31" fmla="*/ 29434 h 2653165"/>
              <a:gd name="connsiteX0" fmla="*/ 0 w 1180843"/>
              <a:gd name="connsiteY0" fmla="*/ 2623731 h 2623731"/>
              <a:gd name="connsiteX1" fmla="*/ 19050 w 1180843"/>
              <a:gd name="connsiteY1" fmla="*/ 2023656 h 2623731"/>
              <a:gd name="connsiteX2" fmla="*/ 76200 w 1180843"/>
              <a:gd name="connsiteY2" fmla="*/ 1642656 h 2623731"/>
              <a:gd name="connsiteX3" fmla="*/ 95250 w 1180843"/>
              <a:gd name="connsiteY3" fmla="*/ 1585506 h 2623731"/>
              <a:gd name="connsiteX4" fmla="*/ 123825 w 1180843"/>
              <a:gd name="connsiteY4" fmla="*/ 1499781 h 2623731"/>
              <a:gd name="connsiteX5" fmla="*/ 133350 w 1180843"/>
              <a:gd name="connsiteY5" fmla="*/ 1461681 h 2623731"/>
              <a:gd name="connsiteX6" fmla="*/ 152400 w 1180843"/>
              <a:gd name="connsiteY6" fmla="*/ 1404531 h 2623731"/>
              <a:gd name="connsiteX7" fmla="*/ 161925 w 1180843"/>
              <a:gd name="connsiteY7" fmla="*/ 1356906 h 2623731"/>
              <a:gd name="connsiteX8" fmla="*/ 180975 w 1180843"/>
              <a:gd name="connsiteY8" fmla="*/ 1299756 h 2623731"/>
              <a:gd name="connsiteX9" fmla="*/ 200025 w 1180843"/>
              <a:gd name="connsiteY9" fmla="*/ 1242606 h 2623731"/>
              <a:gd name="connsiteX10" fmla="*/ 219075 w 1180843"/>
              <a:gd name="connsiteY10" fmla="*/ 1214031 h 2623731"/>
              <a:gd name="connsiteX11" fmla="*/ 247650 w 1180843"/>
              <a:gd name="connsiteY11" fmla="*/ 1147356 h 2623731"/>
              <a:gd name="connsiteX12" fmla="*/ 266700 w 1180843"/>
              <a:gd name="connsiteY12" fmla="*/ 1118781 h 2623731"/>
              <a:gd name="connsiteX13" fmla="*/ 276225 w 1180843"/>
              <a:gd name="connsiteY13" fmla="*/ 1090206 h 2623731"/>
              <a:gd name="connsiteX14" fmla="*/ 295275 w 1180843"/>
              <a:gd name="connsiteY14" fmla="*/ 1042581 h 2623731"/>
              <a:gd name="connsiteX15" fmla="*/ 314325 w 1180843"/>
              <a:gd name="connsiteY15" fmla="*/ 1014006 h 2623731"/>
              <a:gd name="connsiteX16" fmla="*/ 323850 w 1180843"/>
              <a:gd name="connsiteY16" fmla="*/ 985431 h 2623731"/>
              <a:gd name="connsiteX17" fmla="*/ 342900 w 1180843"/>
              <a:gd name="connsiteY17" fmla="*/ 956856 h 2623731"/>
              <a:gd name="connsiteX18" fmla="*/ 352425 w 1180843"/>
              <a:gd name="connsiteY18" fmla="*/ 928281 h 2623731"/>
              <a:gd name="connsiteX19" fmla="*/ 381000 w 1180843"/>
              <a:gd name="connsiteY19" fmla="*/ 880656 h 2623731"/>
              <a:gd name="connsiteX20" fmla="*/ 390525 w 1180843"/>
              <a:gd name="connsiteY20" fmla="*/ 852081 h 2623731"/>
              <a:gd name="connsiteX21" fmla="*/ 419100 w 1180843"/>
              <a:gd name="connsiteY21" fmla="*/ 804456 h 2623731"/>
              <a:gd name="connsiteX22" fmla="*/ 438150 w 1180843"/>
              <a:gd name="connsiteY22" fmla="*/ 775881 h 2623731"/>
              <a:gd name="connsiteX23" fmla="*/ 476250 w 1180843"/>
              <a:gd name="connsiteY23" fmla="*/ 728256 h 2623731"/>
              <a:gd name="connsiteX24" fmla="*/ 523875 w 1180843"/>
              <a:gd name="connsiteY24" fmla="*/ 661581 h 2623731"/>
              <a:gd name="connsiteX25" fmla="*/ 571500 w 1180843"/>
              <a:gd name="connsiteY25" fmla="*/ 613956 h 2623731"/>
              <a:gd name="connsiteX26" fmla="*/ 638175 w 1180843"/>
              <a:gd name="connsiteY26" fmla="*/ 537756 h 2623731"/>
              <a:gd name="connsiteX27" fmla="*/ 714375 w 1180843"/>
              <a:gd name="connsiteY27" fmla="*/ 452031 h 2623731"/>
              <a:gd name="connsiteX28" fmla="*/ 800100 w 1180843"/>
              <a:gd name="connsiteY28" fmla="*/ 375831 h 2623731"/>
              <a:gd name="connsiteX29" fmla="*/ 819150 w 1180843"/>
              <a:gd name="connsiteY29" fmla="*/ 347256 h 2623731"/>
              <a:gd name="connsiteX30" fmla="*/ 1023200 w 1180843"/>
              <a:gd name="connsiteY30" fmla="*/ 196198 h 2623731"/>
              <a:gd name="connsiteX31" fmla="*/ 1180843 w 1180843"/>
              <a:gd name="connsiteY31" fmla="*/ 0 h 2623731"/>
              <a:gd name="connsiteX0" fmla="*/ 0 w 1250551"/>
              <a:gd name="connsiteY0" fmla="*/ 2623731 h 2623731"/>
              <a:gd name="connsiteX1" fmla="*/ 19050 w 1250551"/>
              <a:gd name="connsiteY1" fmla="*/ 2023656 h 2623731"/>
              <a:gd name="connsiteX2" fmla="*/ 76200 w 1250551"/>
              <a:gd name="connsiteY2" fmla="*/ 1642656 h 2623731"/>
              <a:gd name="connsiteX3" fmla="*/ 95250 w 1250551"/>
              <a:gd name="connsiteY3" fmla="*/ 1585506 h 2623731"/>
              <a:gd name="connsiteX4" fmla="*/ 123825 w 1250551"/>
              <a:gd name="connsiteY4" fmla="*/ 1499781 h 2623731"/>
              <a:gd name="connsiteX5" fmla="*/ 133350 w 1250551"/>
              <a:gd name="connsiteY5" fmla="*/ 1461681 h 2623731"/>
              <a:gd name="connsiteX6" fmla="*/ 152400 w 1250551"/>
              <a:gd name="connsiteY6" fmla="*/ 1404531 h 2623731"/>
              <a:gd name="connsiteX7" fmla="*/ 161925 w 1250551"/>
              <a:gd name="connsiteY7" fmla="*/ 1356906 h 2623731"/>
              <a:gd name="connsiteX8" fmla="*/ 180975 w 1250551"/>
              <a:gd name="connsiteY8" fmla="*/ 1299756 h 2623731"/>
              <a:gd name="connsiteX9" fmla="*/ 200025 w 1250551"/>
              <a:gd name="connsiteY9" fmla="*/ 1242606 h 2623731"/>
              <a:gd name="connsiteX10" fmla="*/ 219075 w 1250551"/>
              <a:gd name="connsiteY10" fmla="*/ 1214031 h 2623731"/>
              <a:gd name="connsiteX11" fmla="*/ 247650 w 1250551"/>
              <a:gd name="connsiteY11" fmla="*/ 1147356 h 2623731"/>
              <a:gd name="connsiteX12" fmla="*/ 266700 w 1250551"/>
              <a:gd name="connsiteY12" fmla="*/ 1118781 h 2623731"/>
              <a:gd name="connsiteX13" fmla="*/ 276225 w 1250551"/>
              <a:gd name="connsiteY13" fmla="*/ 1090206 h 2623731"/>
              <a:gd name="connsiteX14" fmla="*/ 295275 w 1250551"/>
              <a:gd name="connsiteY14" fmla="*/ 1042581 h 2623731"/>
              <a:gd name="connsiteX15" fmla="*/ 314325 w 1250551"/>
              <a:gd name="connsiteY15" fmla="*/ 1014006 h 2623731"/>
              <a:gd name="connsiteX16" fmla="*/ 323850 w 1250551"/>
              <a:gd name="connsiteY16" fmla="*/ 985431 h 2623731"/>
              <a:gd name="connsiteX17" fmla="*/ 342900 w 1250551"/>
              <a:gd name="connsiteY17" fmla="*/ 956856 h 2623731"/>
              <a:gd name="connsiteX18" fmla="*/ 352425 w 1250551"/>
              <a:gd name="connsiteY18" fmla="*/ 928281 h 2623731"/>
              <a:gd name="connsiteX19" fmla="*/ 381000 w 1250551"/>
              <a:gd name="connsiteY19" fmla="*/ 880656 h 2623731"/>
              <a:gd name="connsiteX20" fmla="*/ 390525 w 1250551"/>
              <a:gd name="connsiteY20" fmla="*/ 852081 h 2623731"/>
              <a:gd name="connsiteX21" fmla="*/ 419100 w 1250551"/>
              <a:gd name="connsiteY21" fmla="*/ 804456 h 2623731"/>
              <a:gd name="connsiteX22" fmla="*/ 438150 w 1250551"/>
              <a:gd name="connsiteY22" fmla="*/ 775881 h 2623731"/>
              <a:gd name="connsiteX23" fmla="*/ 476250 w 1250551"/>
              <a:gd name="connsiteY23" fmla="*/ 728256 h 2623731"/>
              <a:gd name="connsiteX24" fmla="*/ 523875 w 1250551"/>
              <a:gd name="connsiteY24" fmla="*/ 661581 h 2623731"/>
              <a:gd name="connsiteX25" fmla="*/ 571500 w 1250551"/>
              <a:gd name="connsiteY25" fmla="*/ 613956 h 2623731"/>
              <a:gd name="connsiteX26" fmla="*/ 638175 w 1250551"/>
              <a:gd name="connsiteY26" fmla="*/ 537756 h 2623731"/>
              <a:gd name="connsiteX27" fmla="*/ 714375 w 1250551"/>
              <a:gd name="connsiteY27" fmla="*/ 452031 h 2623731"/>
              <a:gd name="connsiteX28" fmla="*/ 800100 w 1250551"/>
              <a:gd name="connsiteY28" fmla="*/ 375831 h 2623731"/>
              <a:gd name="connsiteX29" fmla="*/ 819150 w 1250551"/>
              <a:gd name="connsiteY29" fmla="*/ 347256 h 2623731"/>
              <a:gd name="connsiteX30" fmla="*/ 1023200 w 1250551"/>
              <a:gd name="connsiteY30" fmla="*/ 196198 h 2623731"/>
              <a:gd name="connsiteX31" fmla="*/ 1250551 w 1250551"/>
              <a:gd name="connsiteY31" fmla="*/ 0 h 2623731"/>
              <a:gd name="connsiteX0" fmla="*/ 0 w 1250551"/>
              <a:gd name="connsiteY0" fmla="*/ 2623731 h 2623731"/>
              <a:gd name="connsiteX1" fmla="*/ 19050 w 1250551"/>
              <a:gd name="connsiteY1" fmla="*/ 2023656 h 2623731"/>
              <a:gd name="connsiteX2" fmla="*/ 76200 w 1250551"/>
              <a:gd name="connsiteY2" fmla="*/ 1642656 h 2623731"/>
              <a:gd name="connsiteX3" fmla="*/ 95250 w 1250551"/>
              <a:gd name="connsiteY3" fmla="*/ 1585506 h 2623731"/>
              <a:gd name="connsiteX4" fmla="*/ 123825 w 1250551"/>
              <a:gd name="connsiteY4" fmla="*/ 1499781 h 2623731"/>
              <a:gd name="connsiteX5" fmla="*/ 133350 w 1250551"/>
              <a:gd name="connsiteY5" fmla="*/ 1461681 h 2623731"/>
              <a:gd name="connsiteX6" fmla="*/ 152400 w 1250551"/>
              <a:gd name="connsiteY6" fmla="*/ 1404531 h 2623731"/>
              <a:gd name="connsiteX7" fmla="*/ 161925 w 1250551"/>
              <a:gd name="connsiteY7" fmla="*/ 1356906 h 2623731"/>
              <a:gd name="connsiteX8" fmla="*/ 180975 w 1250551"/>
              <a:gd name="connsiteY8" fmla="*/ 1299756 h 2623731"/>
              <a:gd name="connsiteX9" fmla="*/ 200025 w 1250551"/>
              <a:gd name="connsiteY9" fmla="*/ 1242606 h 2623731"/>
              <a:gd name="connsiteX10" fmla="*/ 219075 w 1250551"/>
              <a:gd name="connsiteY10" fmla="*/ 1214031 h 2623731"/>
              <a:gd name="connsiteX11" fmla="*/ 247650 w 1250551"/>
              <a:gd name="connsiteY11" fmla="*/ 1147356 h 2623731"/>
              <a:gd name="connsiteX12" fmla="*/ 266700 w 1250551"/>
              <a:gd name="connsiteY12" fmla="*/ 1118781 h 2623731"/>
              <a:gd name="connsiteX13" fmla="*/ 276225 w 1250551"/>
              <a:gd name="connsiteY13" fmla="*/ 1090206 h 2623731"/>
              <a:gd name="connsiteX14" fmla="*/ 295275 w 1250551"/>
              <a:gd name="connsiteY14" fmla="*/ 1042581 h 2623731"/>
              <a:gd name="connsiteX15" fmla="*/ 314325 w 1250551"/>
              <a:gd name="connsiteY15" fmla="*/ 1014006 h 2623731"/>
              <a:gd name="connsiteX16" fmla="*/ 323850 w 1250551"/>
              <a:gd name="connsiteY16" fmla="*/ 985431 h 2623731"/>
              <a:gd name="connsiteX17" fmla="*/ 342900 w 1250551"/>
              <a:gd name="connsiteY17" fmla="*/ 956856 h 2623731"/>
              <a:gd name="connsiteX18" fmla="*/ 352425 w 1250551"/>
              <a:gd name="connsiteY18" fmla="*/ 928281 h 2623731"/>
              <a:gd name="connsiteX19" fmla="*/ 381000 w 1250551"/>
              <a:gd name="connsiteY19" fmla="*/ 880656 h 2623731"/>
              <a:gd name="connsiteX20" fmla="*/ 390525 w 1250551"/>
              <a:gd name="connsiteY20" fmla="*/ 852081 h 2623731"/>
              <a:gd name="connsiteX21" fmla="*/ 419100 w 1250551"/>
              <a:gd name="connsiteY21" fmla="*/ 804456 h 2623731"/>
              <a:gd name="connsiteX22" fmla="*/ 438150 w 1250551"/>
              <a:gd name="connsiteY22" fmla="*/ 775881 h 2623731"/>
              <a:gd name="connsiteX23" fmla="*/ 476250 w 1250551"/>
              <a:gd name="connsiteY23" fmla="*/ 728256 h 2623731"/>
              <a:gd name="connsiteX24" fmla="*/ 523875 w 1250551"/>
              <a:gd name="connsiteY24" fmla="*/ 661581 h 2623731"/>
              <a:gd name="connsiteX25" fmla="*/ 571500 w 1250551"/>
              <a:gd name="connsiteY25" fmla="*/ 613956 h 2623731"/>
              <a:gd name="connsiteX26" fmla="*/ 638175 w 1250551"/>
              <a:gd name="connsiteY26" fmla="*/ 537756 h 2623731"/>
              <a:gd name="connsiteX27" fmla="*/ 714375 w 1250551"/>
              <a:gd name="connsiteY27" fmla="*/ 452031 h 2623731"/>
              <a:gd name="connsiteX28" fmla="*/ 800100 w 1250551"/>
              <a:gd name="connsiteY28" fmla="*/ 375831 h 2623731"/>
              <a:gd name="connsiteX29" fmla="*/ 819150 w 1250551"/>
              <a:gd name="connsiteY29" fmla="*/ 347256 h 2623731"/>
              <a:gd name="connsiteX30" fmla="*/ 1072406 w 1250551"/>
              <a:gd name="connsiteY30" fmla="*/ 146992 h 2623731"/>
              <a:gd name="connsiteX31" fmla="*/ 1250551 w 1250551"/>
              <a:gd name="connsiteY31" fmla="*/ 0 h 2623731"/>
              <a:gd name="connsiteX0" fmla="*/ 0 w 1250551"/>
              <a:gd name="connsiteY0" fmla="*/ 2541722 h 2541722"/>
              <a:gd name="connsiteX1" fmla="*/ 19050 w 1250551"/>
              <a:gd name="connsiteY1" fmla="*/ 1941647 h 2541722"/>
              <a:gd name="connsiteX2" fmla="*/ 76200 w 1250551"/>
              <a:gd name="connsiteY2" fmla="*/ 1560647 h 2541722"/>
              <a:gd name="connsiteX3" fmla="*/ 95250 w 1250551"/>
              <a:gd name="connsiteY3" fmla="*/ 1503497 h 2541722"/>
              <a:gd name="connsiteX4" fmla="*/ 123825 w 1250551"/>
              <a:gd name="connsiteY4" fmla="*/ 1417772 h 2541722"/>
              <a:gd name="connsiteX5" fmla="*/ 133350 w 1250551"/>
              <a:gd name="connsiteY5" fmla="*/ 1379672 h 2541722"/>
              <a:gd name="connsiteX6" fmla="*/ 152400 w 1250551"/>
              <a:gd name="connsiteY6" fmla="*/ 1322522 h 2541722"/>
              <a:gd name="connsiteX7" fmla="*/ 161925 w 1250551"/>
              <a:gd name="connsiteY7" fmla="*/ 1274897 h 2541722"/>
              <a:gd name="connsiteX8" fmla="*/ 180975 w 1250551"/>
              <a:gd name="connsiteY8" fmla="*/ 1217747 h 2541722"/>
              <a:gd name="connsiteX9" fmla="*/ 200025 w 1250551"/>
              <a:gd name="connsiteY9" fmla="*/ 1160597 h 2541722"/>
              <a:gd name="connsiteX10" fmla="*/ 219075 w 1250551"/>
              <a:gd name="connsiteY10" fmla="*/ 1132022 h 2541722"/>
              <a:gd name="connsiteX11" fmla="*/ 247650 w 1250551"/>
              <a:gd name="connsiteY11" fmla="*/ 1065347 h 2541722"/>
              <a:gd name="connsiteX12" fmla="*/ 266700 w 1250551"/>
              <a:gd name="connsiteY12" fmla="*/ 1036772 h 2541722"/>
              <a:gd name="connsiteX13" fmla="*/ 276225 w 1250551"/>
              <a:gd name="connsiteY13" fmla="*/ 1008197 h 2541722"/>
              <a:gd name="connsiteX14" fmla="*/ 295275 w 1250551"/>
              <a:gd name="connsiteY14" fmla="*/ 960572 h 2541722"/>
              <a:gd name="connsiteX15" fmla="*/ 314325 w 1250551"/>
              <a:gd name="connsiteY15" fmla="*/ 931997 h 2541722"/>
              <a:gd name="connsiteX16" fmla="*/ 323850 w 1250551"/>
              <a:gd name="connsiteY16" fmla="*/ 903422 h 2541722"/>
              <a:gd name="connsiteX17" fmla="*/ 342900 w 1250551"/>
              <a:gd name="connsiteY17" fmla="*/ 874847 h 2541722"/>
              <a:gd name="connsiteX18" fmla="*/ 352425 w 1250551"/>
              <a:gd name="connsiteY18" fmla="*/ 846272 h 2541722"/>
              <a:gd name="connsiteX19" fmla="*/ 381000 w 1250551"/>
              <a:gd name="connsiteY19" fmla="*/ 798647 h 2541722"/>
              <a:gd name="connsiteX20" fmla="*/ 390525 w 1250551"/>
              <a:gd name="connsiteY20" fmla="*/ 770072 h 2541722"/>
              <a:gd name="connsiteX21" fmla="*/ 419100 w 1250551"/>
              <a:gd name="connsiteY21" fmla="*/ 722447 h 2541722"/>
              <a:gd name="connsiteX22" fmla="*/ 438150 w 1250551"/>
              <a:gd name="connsiteY22" fmla="*/ 693872 h 2541722"/>
              <a:gd name="connsiteX23" fmla="*/ 476250 w 1250551"/>
              <a:gd name="connsiteY23" fmla="*/ 646247 h 2541722"/>
              <a:gd name="connsiteX24" fmla="*/ 523875 w 1250551"/>
              <a:gd name="connsiteY24" fmla="*/ 579572 h 2541722"/>
              <a:gd name="connsiteX25" fmla="*/ 571500 w 1250551"/>
              <a:gd name="connsiteY25" fmla="*/ 531947 h 2541722"/>
              <a:gd name="connsiteX26" fmla="*/ 638175 w 1250551"/>
              <a:gd name="connsiteY26" fmla="*/ 455747 h 2541722"/>
              <a:gd name="connsiteX27" fmla="*/ 714375 w 1250551"/>
              <a:gd name="connsiteY27" fmla="*/ 370022 h 2541722"/>
              <a:gd name="connsiteX28" fmla="*/ 800100 w 1250551"/>
              <a:gd name="connsiteY28" fmla="*/ 293822 h 2541722"/>
              <a:gd name="connsiteX29" fmla="*/ 819150 w 1250551"/>
              <a:gd name="connsiteY29" fmla="*/ 265247 h 2541722"/>
              <a:gd name="connsiteX30" fmla="*/ 1072406 w 1250551"/>
              <a:gd name="connsiteY30" fmla="*/ 64983 h 2541722"/>
              <a:gd name="connsiteX31" fmla="*/ 1250551 w 1250551"/>
              <a:gd name="connsiteY31" fmla="*/ 0 h 2541722"/>
              <a:gd name="connsiteX0" fmla="*/ 0 w 1250551"/>
              <a:gd name="connsiteY0" fmla="*/ 2541722 h 2541722"/>
              <a:gd name="connsiteX1" fmla="*/ 19050 w 1250551"/>
              <a:gd name="connsiteY1" fmla="*/ 1941647 h 2541722"/>
              <a:gd name="connsiteX2" fmla="*/ 76200 w 1250551"/>
              <a:gd name="connsiteY2" fmla="*/ 1560647 h 2541722"/>
              <a:gd name="connsiteX3" fmla="*/ 95250 w 1250551"/>
              <a:gd name="connsiteY3" fmla="*/ 1503497 h 2541722"/>
              <a:gd name="connsiteX4" fmla="*/ 123825 w 1250551"/>
              <a:gd name="connsiteY4" fmla="*/ 1417772 h 2541722"/>
              <a:gd name="connsiteX5" fmla="*/ 133350 w 1250551"/>
              <a:gd name="connsiteY5" fmla="*/ 1379672 h 2541722"/>
              <a:gd name="connsiteX6" fmla="*/ 152400 w 1250551"/>
              <a:gd name="connsiteY6" fmla="*/ 1322522 h 2541722"/>
              <a:gd name="connsiteX7" fmla="*/ 161925 w 1250551"/>
              <a:gd name="connsiteY7" fmla="*/ 1274897 h 2541722"/>
              <a:gd name="connsiteX8" fmla="*/ 180975 w 1250551"/>
              <a:gd name="connsiteY8" fmla="*/ 1217747 h 2541722"/>
              <a:gd name="connsiteX9" fmla="*/ 200025 w 1250551"/>
              <a:gd name="connsiteY9" fmla="*/ 1160597 h 2541722"/>
              <a:gd name="connsiteX10" fmla="*/ 219075 w 1250551"/>
              <a:gd name="connsiteY10" fmla="*/ 1132022 h 2541722"/>
              <a:gd name="connsiteX11" fmla="*/ 247650 w 1250551"/>
              <a:gd name="connsiteY11" fmla="*/ 1065347 h 2541722"/>
              <a:gd name="connsiteX12" fmla="*/ 266700 w 1250551"/>
              <a:gd name="connsiteY12" fmla="*/ 1036772 h 2541722"/>
              <a:gd name="connsiteX13" fmla="*/ 276225 w 1250551"/>
              <a:gd name="connsiteY13" fmla="*/ 1008197 h 2541722"/>
              <a:gd name="connsiteX14" fmla="*/ 295275 w 1250551"/>
              <a:gd name="connsiteY14" fmla="*/ 960572 h 2541722"/>
              <a:gd name="connsiteX15" fmla="*/ 314325 w 1250551"/>
              <a:gd name="connsiteY15" fmla="*/ 931997 h 2541722"/>
              <a:gd name="connsiteX16" fmla="*/ 323850 w 1250551"/>
              <a:gd name="connsiteY16" fmla="*/ 903422 h 2541722"/>
              <a:gd name="connsiteX17" fmla="*/ 342900 w 1250551"/>
              <a:gd name="connsiteY17" fmla="*/ 874847 h 2541722"/>
              <a:gd name="connsiteX18" fmla="*/ 352425 w 1250551"/>
              <a:gd name="connsiteY18" fmla="*/ 846272 h 2541722"/>
              <a:gd name="connsiteX19" fmla="*/ 381000 w 1250551"/>
              <a:gd name="connsiteY19" fmla="*/ 798647 h 2541722"/>
              <a:gd name="connsiteX20" fmla="*/ 390525 w 1250551"/>
              <a:gd name="connsiteY20" fmla="*/ 770072 h 2541722"/>
              <a:gd name="connsiteX21" fmla="*/ 419100 w 1250551"/>
              <a:gd name="connsiteY21" fmla="*/ 722447 h 2541722"/>
              <a:gd name="connsiteX22" fmla="*/ 438150 w 1250551"/>
              <a:gd name="connsiteY22" fmla="*/ 693872 h 2541722"/>
              <a:gd name="connsiteX23" fmla="*/ 476250 w 1250551"/>
              <a:gd name="connsiteY23" fmla="*/ 646247 h 2541722"/>
              <a:gd name="connsiteX24" fmla="*/ 523875 w 1250551"/>
              <a:gd name="connsiteY24" fmla="*/ 579572 h 2541722"/>
              <a:gd name="connsiteX25" fmla="*/ 571500 w 1250551"/>
              <a:gd name="connsiteY25" fmla="*/ 531947 h 2541722"/>
              <a:gd name="connsiteX26" fmla="*/ 638175 w 1250551"/>
              <a:gd name="connsiteY26" fmla="*/ 455747 h 2541722"/>
              <a:gd name="connsiteX27" fmla="*/ 714375 w 1250551"/>
              <a:gd name="connsiteY27" fmla="*/ 370022 h 2541722"/>
              <a:gd name="connsiteX28" fmla="*/ 800100 w 1250551"/>
              <a:gd name="connsiteY28" fmla="*/ 293822 h 2541722"/>
              <a:gd name="connsiteX29" fmla="*/ 819150 w 1250551"/>
              <a:gd name="connsiteY29" fmla="*/ 265247 h 2541722"/>
              <a:gd name="connsiteX30" fmla="*/ 1072406 w 1250551"/>
              <a:gd name="connsiteY30" fmla="*/ 64983 h 2541722"/>
              <a:gd name="connsiteX31" fmla="*/ 1250551 w 1250551"/>
              <a:gd name="connsiteY31" fmla="*/ 0 h 2541722"/>
              <a:gd name="connsiteX0" fmla="*/ 0 w 1256580"/>
              <a:gd name="connsiteY0" fmla="*/ 2602273 h 2602273"/>
              <a:gd name="connsiteX1" fmla="*/ 19050 w 1256580"/>
              <a:gd name="connsiteY1" fmla="*/ 2002198 h 2602273"/>
              <a:gd name="connsiteX2" fmla="*/ 76200 w 1256580"/>
              <a:gd name="connsiteY2" fmla="*/ 1621198 h 2602273"/>
              <a:gd name="connsiteX3" fmla="*/ 95250 w 1256580"/>
              <a:gd name="connsiteY3" fmla="*/ 1564048 h 2602273"/>
              <a:gd name="connsiteX4" fmla="*/ 123825 w 1256580"/>
              <a:gd name="connsiteY4" fmla="*/ 1478323 h 2602273"/>
              <a:gd name="connsiteX5" fmla="*/ 133350 w 1256580"/>
              <a:gd name="connsiteY5" fmla="*/ 1440223 h 2602273"/>
              <a:gd name="connsiteX6" fmla="*/ 152400 w 1256580"/>
              <a:gd name="connsiteY6" fmla="*/ 1383073 h 2602273"/>
              <a:gd name="connsiteX7" fmla="*/ 161925 w 1256580"/>
              <a:gd name="connsiteY7" fmla="*/ 1335448 h 2602273"/>
              <a:gd name="connsiteX8" fmla="*/ 180975 w 1256580"/>
              <a:gd name="connsiteY8" fmla="*/ 1278298 h 2602273"/>
              <a:gd name="connsiteX9" fmla="*/ 200025 w 1256580"/>
              <a:gd name="connsiteY9" fmla="*/ 1221148 h 2602273"/>
              <a:gd name="connsiteX10" fmla="*/ 219075 w 1256580"/>
              <a:gd name="connsiteY10" fmla="*/ 1192573 h 2602273"/>
              <a:gd name="connsiteX11" fmla="*/ 247650 w 1256580"/>
              <a:gd name="connsiteY11" fmla="*/ 1125898 h 2602273"/>
              <a:gd name="connsiteX12" fmla="*/ 266700 w 1256580"/>
              <a:gd name="connsiteY12" fmla="*/ 1097323 h 2602273"/>
              <a:gd name="connsiteX13" fmla="*/ 276225 w 1256580"/>
              <a:gd name="connsiteY13" fmla="*/ 1068748 h 2602273"/>
              <a:gd name="connsiteX14" fmla="*/ 295275 w 1256580"/>
              <a:gd name="connsiteY14" fmla="*/ 1021123 h 2602273"/>
              <a:gd name="connsiteX15" fmla="*/ 314325 w 1256580"/>
              <a:gd name="connsiteY15" fmla="*/ 992548 h 2602273"/>
              <a:gd name="connsiteX16" fmla="*/ 323850 w 1256580"/>
              <a:gd name="connsiteY16" fmla="*/ 963973 h 2602273"/>
              <a:gd name="connsiteX17" fmla="*/ 342900 w 1256580"/>
              <a:gd name="connsiteY17" fmla="*/ 935398 h 2602273"/>
              <a:gd name="connsiteX18" fmla="*/ 352425 w 1256580"/>
              <a:gd name="connsiteY18" fmla="*/ 906823 h 2602273"/>
              <a:gd name="connsiteX19" fmla="*/ 381000 w 1256580"/>
              <a:gd name="connsiteY19" fmla="*/ 859198 h 2602273"/>
              <a:gd name="connsiteX20" fmla="*/ 390525 w 1256580"/>
              <a:gd name="connsiteY20" fmla="*/ 830623 h 2602273"/>
              <a:gd name="connsiteX21" fmla="*/ 419100 w 1256580"/>
              <a:gd name="connsiteY21" fmla="*/ 782998 h 2602273"/>
              <a:gd name="connsiteX22" fmla="*/ 438150 w 1256580"/>
              <a:gd name="connsiteY22" fmla="*/ 754423 h 2602273"/>
              <a:gd name="connsiteX23" fmla="*/ 476250 w 1256580"/>
              <a:gd name="connsiteY23" fmla="*/ 706798 h 2602273"/>
              <a:gd name="connsiteX24" fmla="*/ 523875 w 1256580"/>
              <a:gd name="connsiteY24" fmla="*/ 640123 h 2602273"/>
              <a:gd name="connsiteX25" fmla="*/ 571500 w 1256580"/>
              <a:gd name="connsiteY25" fmla="*/ 592498 h 2602273"/>
              <a:gd name="connsiteX26" fmla="*/ 638175 w 1256580"/>
              <a:gd name="connsiteY26" fmla="*/ 516298 h 2602273"/>
              <a:gd name="connsiteX27" fmla="*/ 714375 w 1256580"/>
              <a:gd name="connsiteY27" fmla="*/ 430573 h 2602273"/>
              <a:gd name="connsiteX28" fmla="*/ 800100 w 1256580"/>
              <a:gd name="connsiteY28" fmla="*/ 354373 h 2602273"/>
              <a:gd name="connsiteX29" fmla="*/ 819150 w 1256580"/>
              <a:gd name="connsiteY29" fmla="*/ 325798 h 2602273"/>
              <a:gd name="connsiteX30" fmla="*/ 1072406 w 1256580"/>
              <a:gd name="connsiteY30" fmla="*/ 125534 h 2602273"/>
              <a:gd name="connsiteX31" fmla="*/ 1226889 w 1256580"/>
              <a:gd name="connsiteY31" fmla="*/ 10831 h 2602273"/>
              <a:gd name="connsiteX32" fmla="*/ 1250551 w 1256580"/>
              <a:gd name="connsiteY32" fmla="*/ 60551 h 2602273"/>
              <a:gd name="connsiteX0" fmla="*/ 0 w 1256580"/>
              <a:gd name="connsiteY0" fmla="*/ 2603315 h 2603315"/>
              <a:gd name="connsiteX1" fmla="*/ 19050 w 1256580"/>
              <a:gd name="connsiteY1" fmla="*/ 2003240 h 2603315"/>
              <a:gd name="connsiteX2" fmla="*/ 76200 w 1256580"/>
              <a:gd name="connsiteY2" fmla="*/ 1622240 h 2603315"/>
              <a:gd name="connsiteX3" fmla="*/ 95250 w 1256580"/>
              <a:gd name="connsiteY3" fmla="*/ 1565090 h 2603315"/>
              <a:gd name="connsiteX4" fmla="*/ 123825 w 1256580"/>
              <a:gd name="connsiteY4" fmla="*/ 1479365 h 2603315"/>
              <a:gd name="connsiteX5" fmla="*/ 133350 w 1256580"/>
              <a:gd name="connsiteY5" fmla="*/ 1441265 h 2603315"/>
              <a:gd name="connsiteX6" fmla="*/ 152400 w 1256580"/>
              <a:gd name="connsiteY6" fmla="*/ 1384115 h 2603315"/>
              <a:gd name="connsiteX7" fmla="*/ 161925 w 1256580"/>
              <a:gd name="connsiteY7" fmla="*/ 1336490 h 2603315"/>
              <a:gd name="connsiteX8" fmla="*/ 180975 w 1256580"/>
              <a:gd name="connsiteY8" fmla="*/ 1279340 h 2603315"/>
              <a:gd name="connsiteX9" fmla="*/ 200025 w 1256580"/>
              <a:gd name="connsiteY9" fmla="*/ 1222190 h 2603315"/>
              <a:gd name="connsiteX10" fmla="*/ 219075 w 1256580"/>
              <a:gd name="connsiteY10" fmla="*/ 1193615 h 2603315"/>
              <a:gd name="connsiteX11" fmla="*/ 247650 w 1256580"/>
              <a:gd name="connsiteY11" fmla="*/ 1126940 h 2603315"/>
              <a:gd name="connsiteX12" fmla="*/ 266700 w 1256580"/>
              <a:gd name="connsiteY12" fmla="*/ 1098365 h 2603315"/>
              <a:gd name="connsiteX13" fmla="*/ 276225 w 1256580"/>
              <a:gd name="connsiteY13" fmla="*/ 1069790 h 2603315"/>
              <a:gd name="connsiteX14" fmla="*/ 295275 w 1256580"/>
              <a:gd name="connsiteY14" fmla="*/ 1022165 h 2603315"/>
              <a:gd name="connsiteX15" fmla="*/ 314325 w 1256580"/>
              <a:gd name="connsiteY15" fmla="*/ 993590 h 2603315"/>
              <a:gd name="connsiteX16" fmla="*/ 323850 w 1256580"/>
              <a:gd name="connsiteY16" fmla="*/ 965015 h 2603315"/>
              <a:gd name="connsiteX17" fmla="*/ 342900 w 1256580"/>
              <a:gd name="connsiteY17" fmla="*/ 936440 h 2603315"/>
              <a:gd name="connsiteX18" fmla="*/ 352425 w 1256580"/>
              <a:gd name="connsiteY18" fmla="*/ 907865 h 2603315"/>
              <a:gd name="connsiteX19" fmla="*/ 381000 w 1256580"/>
              <a:gd name="connsiteY19" fmla="*/ 860240 h 2603315"/>
              <a:gd name="connsiteX20" fmla="*/ 390525 w 1256580"/>
              <a:gd name="connsiteY20" fmla="*/ 831665 h 2603315"/>
              <a:gd name="connsiteX21" fmla="*/ 419100 w 1256580"/>
              <a:gd name="connsiteY21" fmla="*/ 784040 h 2603315"/>
              <a:gd name="connsiteX22" fmla="*/ 438150 w 1256580"/>
              <a:gd name="connsiteY22" fmla="*/ 755465 h 2603315"/>
              <a:gd name="connsiteX23" fmla="*/ 476250 w 1256580"/>
              <a:gd name="connsiteY23" fmla="*/ 707840 h 2603315"/>
              <a:gd name="connsiteX24" fmla="*/ 523875 w 1256580"/>
              <a:gd name="connsiteY24" fmla="*/ 641165 h 2603315"/>
              <a:gd name="connsiteX25" fmla="*/ 571500 w 1256580"/>
              <a:gd name="connsiteY25" fmla="*/ 593540 h 2603315"/>
              <a:gd name="connsiteX26" fmla="*/ 638175 w 1256580"/>
              <a:gd name="connsiteY26" fmla="*/ 517340 h 2603315"/>
              <a:gd name="connsiteX27" fmla="*/ 714375 w 1256580"/>
              <a:gd name="connsiteY27" fmla="*/ 431615 h 2603315"/>
              <a:gd name="connsiteX28" fmla="*/ 800100 w 1256580"/>
              <a:gd name="connsiteY28" fmla="*/ 355415 h 2603315"/>
              <a:gd name="connsiteX29" fmla="*/ 819150 w 1256580"/>
              <a:gd name="connsiteY29" fmla="*/ 326840 h 2603315"/>
              <a:gd name="connsiteX30" fmla="*/ 1072406 w 1256580"/>
              <a:gd name="connsiteY30" fmla="*/ 126576 h 2603315"/>
              <a:gd name="connsiteX31" fmla="*/ 1226889 w 1256580"/>
              <a:gd name="connsiteY31" fmla="*/ 11873 h 2603315"/>
              <a:gd name="connsiteX32" fmla="*/ 1250551 w 1256580"/>
              <a:gd name="connsiteY32" fmla="*/ 61593 h 2603315"/>
              <a:gd name="connsiteX0" fmla="*/ 0 w 1226889"/>
              <a:gd name="connsiteY0" fmla="*/ 2591442 h 2591442"/>
              <a:gd name="connsiteX1" fmla="*/ 19050 w 1226889"/>
              <a:gd name="connsiteY1" fmla="*/ 1991367 h 2591442"/>
              <a:gd name="connsiteX2" fmla="*/ 76200 w 1226889"/>
              <a:gd name="connsiteY2" fmla="*/ 1610367 h 2591442"/>
              <a:gd name="connsiteX3" fmla="*/ 95250 w 1226889"/>
              <a:gd name="connsiteY3" fmla="*/ 1553217 h 2591442"/>
              <a:gd name="connsiteX4" fmla="*/ 123825 w 1226889"/>
              <a:gd name="connsiteY4" fmla="*/ 1467492 h 2591442"/>
              <a:gd name="connsiteX5" fmla="*/ 133350 w 1226889"/>
              <a:gd name="connsiteY5" fmla="*/ 1429392 h 2591442"/>
              <a:gd name="connsiteX6" fmla="*/ 152400 w 1226889"/>
              <a:gd name="connsiteY6" fmla="*/ 1372242 h 2591442"/>
              <a:gd name="connsiteX7" fmla="*/ 161925 w 1226889"/>
              <a:gd name="connsiteY7" fmla="*/ 1324617 h 2591442"/>
              <a:gd name="connsiteX8" fmla="*/ 180975 w 1226889"/>
              <a:gd name="connsiteY8" fmla="*/ 1267467 h 2591442"/>
              <a:gd name="connsiteX9" fmla="*/ 200025 w 1226889"/>
              <a:gd name="connsiteY9" fmla="*/ 1210317 h 2591442"/>
              <a:gd name="connsiteX10" fmla="*/ 219075 w 1226889"/>
              <a:gd name="connsiteY10" fmla="*/ 1181742 h 2591442"/>
              <a:gd name="connsiteX11" fmla="*/ 247650 w 1226889"/>
              <a:gd name="connsiteY11" fmla="*/ 1115067 h 2591442"/>
              <a:gd name="connsiteX12" fmla="*/ 266700 w 1226889"/>
              <a:gd name="connsiteY12" fmla="*/ 1086492 h 2591442"/>
              <a:gd name="connsiteX13" fmla="*/ 276225 w 1226889"/>
              <a:gd name="connsiteY13" fmla="*/ 1057917 h 2591442"/>
              <a:gd name="connsiteX14" fmla="*/ 295275 w 1226889"/>
              <a:gd name="connsiteY14" fmla="*/ 1010292 h 2591442"/>
              <a:gd name="connsiteX15" fmla="*/ 314325 w 1226889"/>
              <a:gd name="connsiteY15" fmla="*/ 981717 h 2591442"/>
              <a:gd name="connsiteX16" fmla="*/ 323850 w 1226889"/>
              <a:gd name="connsiteY16" fmla="*/ 953142 h 2591442"/>
              <a:gd name="connsiteX17" fmla="*/ 342900 w 1226889"/>
              <a:gd name="connsiteY17" fmla="*/ 924567 h 2591442"/>
              <a:gd name="connsiteX18" fmla="*/ 352425 w 1226889"/>
              <a:gd name="connsiteY18" fmla="*/ 895992 h 2591442"/>
              <a:gd name="connsiteX19" fmla="*/ 381000 w 1226889"/>
              <a:gd name="connsiteY19" fmla="*/ 848367 h 2591442"/>
              <a:gd name="connsiteX20" fmla="*/ 390525 w 1226889"/>
              <a:gd name="connsiteY20" fmla="*/ 819792 h 2591442"/>
              <a:gd name="connsiteX21" fmla="*/ 419100 w 1226889"/>
              <a:gd name="connsiteY21" fmla="*/ 772167 h 2591442"/>
              <a:gd name="connsiteX22" fmla="*/ 438150 w 1226889"/>
              <a:gd name="connsiteY22" fmla="*/ 743592 h 2591442"/>
              <a:gd name="connsiteX23" fmla="*/ 476250 w 1226889"/>
              <a:gd name="connsiteY23" fmla="*/ 695967 h 2591442"/>
              <a:gd name="connsiteX24" fmla="*/ 523875 w 1226889"/>
              <a:gd name="connsiteY24" fmla="*/ 629292 h 2591442"/>
              <a:gd name="connsiteX25" fmla="*/ 571500 w 1226889"/>
              <a:gd name="connsiteY25" fmla="*/ 581667 h 2591442"/>
              <a:gd name="connsiteX26" fmla="*/ 638175 w 1226889"/>
              <a:gd name="connsiteY26" fmla="*/ 505467 h 2591442"/>
              <a:gd name="connsiteX27" fmla="*/ 714375 w 1226889"/>
              <a:gd name="connsiteY27" fmla="*/ 419742 h 2591442"/>
              <a:gd name="connsiteX28" fmla="*/ 800100 w 1226889"/>
              <a:gd name="connsiteY28" fmla="*/ 343542 h 2591442"/>
              <a:gd name="connsiteX29" fmla="*/ 819150 w 1226889"/>
              <a:gd name="connsiteY29" fmla="*/ 314967 h 2591442"/>
              <a:gd name="connsiteX30" fmla="*/ 1072406 w 1226889"/>
              <a:gd name="connsiteY30" fmla="*/ 114703 h 2591442"/>
              <a:gd name="connsiteX31" fmla="*/ 1226889 w 1226889"/>
              <a:gd name="connsiteY31" fmla="*/ 0 h 2591442"/>
              <a:gd name="connsiteX0" fmla="*/ 0 w 1226889"/>
              <a:gd name="connsiteY0" fmla="*/ 2591442 h 2591442"/>
              <a:gd name="connsiteX1" fmla="*/ 19050 w 1226889"/>
              <a:gd name="connsiteY1" fmla="*/ 1991367 h 2591442"/>
              <a:gd name="connsiteX2" fmla="*/ 76200 w 1226889"/>
              <a:gd name="connsiteY2" fmla="*/ 1610367 h 2591442"/>
              <a:gd name="connsiteX3" fmla="*/ 95250 w 1226889"/>
              <a:gd name="connsiteY3" fmla="*/ 1553217 h 2591442"/>
              <a:gd name="connsiteX4" fmla="*/ 123825 w 1226889"/>
              <a:gd name="connsiteY4" fmla="*/ 1467492 h 2591442"/>
              <a:gd name="connsiteX5" fmla="*/ 133350 w 1226889"/>
              <a:gd name="connsiteY5" fmla="*/ 1429392 h 2591442"/>
              <a:gd name="connsiteX6" fmla="*/ 152400 w 1226889"/>
              <a:gd name="connsiteY6" fmla="*/ 1372242 h 2591442"/>
              <a:gd name="connsiteX7" fmla="*/ 161925 w 1226889"/>
              <a:gd name="connsiteY7" fmla="*/ 1324617 h 2591442"/>
              <a:gd name="connsiteX8" fmla="*/ 180975 w 1226889"/>
              <a:gd name="connsiteY8" fmla="*/ 1267467 h 2591442"/>
              <a:gd name="connsiteX9" fmla="*/ 200025 w 1226889"/>
              <a:gd name="connsiteY9" fmla="*/ 1210317 h 2591442"/>
              <a:gd name="connsiteX10" fmla="*/ 219075 w 1226889"/>
              <a:gd name="connsiteY10" fmla="*/ 1181742 h 2591442"/>
              <a:gd name="connsiteX11" fmla="*/ 247650 w 1226889"/>
              <a:gd name="connsiteY11" fmla="*/ 1115067 h 2591442"/>
              <a:gd name="connsiteX12" fmla="*/ 266700 w 1226889"/>
              <a:gd name="connsiteY12" fmla="*/ 1086492 h 2591442"/>
              <a:gd name="connsiteX13" fmla="*/ 276225 w 1226889"/>
              <a:gd name="connsiteY13" fmla="*/ 1057917 h 2591442"/>
              <a:gd name="connsiteX14" fmla="*/ 295275 w 1226889"/>
              <a:gd name="connsiteY14" fmla="*/ 1010292 h 2591442"/>
              <a:gd name="connsiteX15" fmla="*/ 314325 w 1226889"/>
              <a:gd name="connsiteY15" fmla="*/ 981717 h 2591442"/>
              <a:gd name="connsiteX16" fmla="*/ 323850 w 1226889"/>
              <a:gd name="connsiteY16" fmla="*/ 953142 h 2591442"/>
              <a:gd name="connsiteX17" fmla="*/ 342900 w 1226889"/>
              <a:gd name="connsiteY17" fmla="*/ 924567 h 2591442"/>
              <a:gd name="connsiteX18" fmla="*/ 352425 w 1226889"/>
              <a:gd name="connsiteY18" fmla="*/ 895992 h 2591442"/>
              <a:gd name="connsiteX19" fmla="*/ 381000 w 1226889"/>
              <a:gd name="connsiteY19" fmla="*/ 848367 h 2591442"/>
              <a:gd name="connsiteX20" fmla="*/ 390525 w 1226889"/>
              <a:gd name="connsiteY20" fmla="*/ 819792 h 2591442"/>
              <a:gd name="connsiteX21" fmla="*/ 419100 w 1226889"/>
              <a:gd name="connsiteY21" fmla="*/ 772167 h 2591442"/>
              <a:gd name="connsiteX22" fmla="*/ 438150 w 1226889"/>
              <a:gd name="connsiteY22" fmla="*/ 743592 h 2591442"/>
              <a:gd name="connsiteX23" fmla="*/ 476250 w 1226889"/>
              <a:gd name="connsiteY23" fmla="*/ 695967 h 2591442"/>
              <a:gd name="connsiteX24" fmla="*/ 523875 w 1226889"/>
              <a:gd name="connsiteY24" fmla="*/ 629292 h 2591442"/>
              <a:gd name="connsiteX25" fmla="*/ 571500 w 1226889"/>
              <a:gd name="connsiteY25" fmla="*/ 581667 h 2591442"/>
              <a:gd name="connsiteX26" fmla="*/ 638175 w 1226889"/>
              <a:gd name="connsiteY26" fmla="*/ 505467 h 2591442"/>
              <a:gd name="connsiteX27" fmla="*/ 714375 w 1226889"/>
              <a:gd name="connsiteY27" fmla="*/ 419742 h 2591442"/>
              <a:gd name="connsiteX28" fmla="*/ 800100 w 1226889"/>
              <a:gd name="connsiteY28" fmla="*/ 343542 h 2591442"/>
              <a:gd name="connsiteX29" fmla="*/ 819150 w 1226889"/>
              <a:gd name="connsiteY29" fmla="*/ 314967 h 2591442"/>
              <a:gd name="connsiteX30" fmla="*/ 1072406 w 1226889"/>
              <a:gd name="connsiteY30" fmla="*/ 114703 h 2591442"/>
              <a:gd name="connsiteX31" fmla="*/ 1226889 w 1226889"/>
              <a:gd name="connsiteY31" fmla="*/ 0 h 2591442"/>
              <a:gd name="connsiteX0" fmla="*/ 0 w 1226889"/>
              <a:gd name="connsiteY0" fmla="*/ 2591442 h 2591442"/>
              <a:gd name="connsiteX1" fmla="*/ 19050 w 1226889"/>
              <a:gd name="connsiteY1" fmla="*/ 1991367 h 2591442"/>
              <a:gd name="connsiteX2" fmla="*/ 76200 w 1226889"/>
              <a:gd name="connsiteY2" fmla="*/ 1610367 h 2591442"/>
              <a:gd name="connsiteX3" fmla="*/ 95250 w 1226889"/>
              <a:gd name="connsiteY3" fmla="*/ 1553217 h 2591442"/>
              <a:gd name="connsiteX4" fmla="*/ 123825 w 1226889"/>
              <a:gd name="connsiteY4" fmla="*/ 1467492 h 2591442"/>
              <a:gd name="connsiteX5" fmla="*/ 133350 w 1226889"/>
              <a:gd name="connsiteY5" fmla="*/ 1429392 h 2591442"/>
              <a:gd name="connsiteX6" fmla="*/ 152400 w 1226889"/>
              <a:gd name="connsiteY6" fmla="*/ 1372242 h 2591442"/>
              <a:gd name="connsiteX7" fmla="*/ 161925 w 1226889"/>
              <a:gd name="connsiteY7" fmla="*/ 1324617 h 2591442"/>
              <a:gd name="connsiteX8" fmla="*/ 180975 w 1226889"/>
              <a:gd name="connsiteY8" fmla="*/ 1267467 h 2591442"/>
              <a:gd name="connsiteX9" fmla="*/ 200025 w 1226889"/>
              <a:gd name="connsiteY9" fmla="*/ 1210317 h 2591442"/>
              <a:gd name="connsiteX10" fmla="*/ 219075 w 1226889"/>
              <a:gd name="connsiteY10" fmla="*/ 1181742 h 2591442"/>
              <a:gd name="connsiteX11" fmla="*/ 247650 w 1226889"/>
              <a:gd name="connsiteY11" fmla="*/ 1115067 h 2591442"/>
              <a:gd name="connsiteX12" fmla="*/ 266700 w 1226889"/>
              <a:gd name="connsiteY12" fmla="*/ 1086492 h 2591442"/>
              <a:gd name="connsiteX13" fmla="*/ 276225 w 1226889"/>
              <a:gd name="connsiteY13" fmla="*/ 1057917 h 2591442"/>
              <a:gd name="connsiteX14" fmla="*/ 295275 w 1226889"/>
              <a:gd name="connsiteY14" fmla="*/ 1010292 h 2591442"/>
              <a:gd name="connsiteX15" fmla="*/ 314325 w 1226889"/>
              <a:gd name="connsiteY15" fmla="*/ 981717 h 2591442"/>
              <a:gd name="connsiteX16" fmla="*/ 323850 w 1226889"/>
              <a:gd name="connsiteY16" fmla="*/ 953142 h 2591442"/>
              <a:gd name="connsiteX17" fmla="*/ 342900 w 1226889"/>
              <a:gd name="connsiteY17" fmla="*/ 924567 h 2591442"/>
              <a:gd name="connsiteX18" fmla="*/ 352425 w 1226889"/>
              <a:gd name="connsiteY18" fmla="*/ 895992 h 2591442"/>
              <a:gd name="connsiteX19" fmla="*/ 381000 w 1226889"/>
              <a:gd name="connsiteY19" fmla="*/ 848367 h 2591442"/>
              <a:gd name="connsiteX20" fmla="*/ 390525 w 1226889"/>
              <a:gd name="connsiteY20" fmla="*/ 819792 h 2591442"/>
              <a:gd name="connsiteX21" fmla="*/ 419100 w 1226889"/>
              <a:gd name="connsiteY21" fmla="*/ 772167 h 2591442"/>
              <a:gd name="connsiteX22" fmla="*/ 438150 w 1226889"/>
              <a:gd name="connsiteY22" fmla="*/ 743592 h 2591442"/>
              <a:gd name="connsiteX23" fmla="*/ 476250 w 1226889"/>
              <a:gd name="connsiteY23" fmla="*/ 695967 h 2591442"/>
              <a:gd name="connsiteX24" fmla="*/ 523875 w 1226889"/>
              <a:gd name="connsiteY24" fmla="*/ 629292 h 2591442"/>
              <a:gd name="connsiteX25" fmla="*/ 571500 w 1226889"/>
              <a:gd name="connsiteY25" fmla="*/ 581667 h 2591442"/>
              <a:gd name="connsiteX26" fmla="*/ 638175 w 1226889"/>
              <a:gd name="connsiteY26" fmla="*/ 505467 h 2591442"/>
              <a:gd name="connsiteX27" fmla="*/ 714375 w 1226889"/>
              <a:gd name="connsiteY27" fmla="*/ 419742 h 2591442"/>
              <a:gd name="connsiteX28" fmla="*/ 800100 w 1226889"/>
              <a:gd name="connsiteY28" fmla="*/ 343542 h 2591442"/>
              <a:gd name="connsiteX29" fmla="*/ 819150 w 1226889"/>
              <a:gd name="connsiteY29" fmla="*/ 314967 h 2591442"/>
              <a:gd name="connsiteX30" fmla="*/ 1072406 w 1226889"/>
              <a:gd name="connsiteY30" fmla="*/ 114703 h 2591442"/>
              <a:gd name="connsiteX31" fmla="*/ 1226889 w 1226889"/>
              <a:gd name="connsiteY31" fmla="*/ 0 h 2591442"/>
              <a:gd name="connsiteX0" fmla="*/ 0 w 1264467"/>
              <a:gd name="connsiteY0" fmla="*/ 2591442 h 2591442"/>
              <a:gd name="connsiteX1" fmla="*/ 19050 w 1264467"/>
              <a:gd name="connsiteY1" fmla="*/ 1991367 h 2591442"/>
              <a:gd name="connsiteX2" fmla="*/ 76200 w 1264467"/>
              <a:gd name="connsiteY2" fmla="*/ 1610367 h 2591442"/>
              <a:gd name="connsiteX3" fmla="*/ 95250 w 1264467"/>
              <a:gd name="connsiteY3" fmla="*/ 1553217 h 2591442"/>
              <a:gd name="connsiteX4" fmla="*/ 123825 w 1264467"/>
              <a:gd name="connsiteY4" fmla="*/ 1467492 h 2591442"/>
              <a:gd name="connsiteX5" fmla="*/ 133350 w 1264467"/>
              <a:gd name="connsiteY5" fmla="*/ 1429392 h 2591442"/>
              <a:gd name="connsiteX6" fmla="*/ 152400 w 1264467"/>
              <a:gd name="connsiteY6" fmla="*/ 1372242 h 2591442"/>
              <a:gd name="connsiteX7" fmla="*/ 161925 w 1264467"/>
              <a:gd name="connsiteY7" fmla="*/ 1324617 h 2591442"/>
              <a:gd name="connsiteX8" fmla="*/ 180975 w 1264467"/>
              <a:gd name="connsiteY8" fmla="*/ 1267467 h 2591442"/>
              <a:gd name="connsiteX9" fmla="*/ 200025 w 1264467"/>
              <a:gd name="connsiteY9" fmla="*/ 1210317 h 2591442"/>
              <a:gd name="connsiteX10" fmla="*/ 219075 w 1264467"/>
              <a:gd name="connsiteY10" fmla="*/ 1181742 h 2591442"/>
              <a:gd name="connsiteX11" fmla="*/ 247650 w 1264467"/>
              <a:gd name="connsiteY11" fmla="*/ 1115067 h 2591442"/>
              <a:gd name="connsiteX12" fmla="*/ 266700 w 1264467"/>
              <a:gd name="connsiteY12" fmla="*/ 1086492 h 2591442"/>
              <a:gd name="connsiteX13" fmla="*/ 276225 w 1264467"/>
              <a:gd name="connsiteY13" fmla="*/ 1057917 h 2591442"/>
              <a:gd name="connsiteX14" fmla="*/ 295275 w 1264467"/>
              <a:gd name="connsiteY14" fmla="*/ 1010292 h 2591442"/>
              <a:gd name="connsiteX15" fmla="*/ 314325 w 1264467"/>
              <a:gd name="connsiteY15" fmla="*/ 981717 h 2591442"/>
              <a:gd name="connsiteX16" fmla="*/ 323850 w 1264467"/>
              <a:gd name="connsiteY16" fmla="*/ 953142 h 2591442"/>
              <a:gd name="connsiteX17" fmla="*/ 342900 w 1264467"/>
              <a:gd name="connsiteY17" fmla="*/ 924567 h 2591442"/>
              <a:gd name="connsiteX18" fmla="*/ 352425 w 1264467"/>
              <a:gd name="connsiteY18" fmla="*/ 895992 h 2591442"/>
              <a:gd name="connsiteX19" fmla="*/ 381000 w 1264467"/>
              <a:gd name="connsiteY19" fmla="*/ 848367 h 2591442"/>
              <a:gd name="connsiteX20" fmla="*/ 390525 w 1264467"/>
              <a:gd name="connsiteY20" fmla="*/ 819792 h 2591442"/>
              <a:gd name="connsiteX21" fmla="*/ 419100 w 1264467"/>
              <a:gd name="connsiteY21" fmla="*/ 772167 h 2591442"/>
              <a:gd name="connsiteX22" fmla="*/ 438150 w 1264467"/>
              <a:gd name="connsiteY22" fmla="*/ 743592 h 2591442"/>
              <a:gd name="connsiteX23" fmla="*/ 476250 w 1264467"/>
              <a:gd name="connsiteY23" fmla="*/ 695967 h 2591442"/>
              <a:gd name="connsiteX24" fmla="*/ 523875 w 1264467"/>
              <a:gd name="connsiteY24" fmla="*/ 629292 h 2591442"/>
              <a:gd name="connsiteX25" fmla="*/ 571500 w 1264467"/>
              <a:gd name="connsiteY25" fmla="*/ 581667 h 2591442"/>
              <a:gd name="connsiteX26" fmla="*/ 638175 w 1264467"/>
              <a:gd name="connsiteY26" fmla="*/ 505467 h 2591442"/>
              <a:gd name="connsiteX27" fmla="*/ 714375 w 1264467"/>
              <a:gd name="connsiteY27" fmla="*/ 419742 h 2591442"/>
              <a:gd name="connsiteX28" fmla="*/ 800100 w 1264467"/>
              <a:gd name="connsiteY28" fmla="*/ 343542 h 2591442"/>
              <a:gd name="connsiteX29" fmla="*/ 819150 w 1264467"/>
              <a:gd name="connsiteY29" fmla="*/ 314967 h 2591442"/>
              <a:gd name="connsiteX30" fmla="*/ 1072406 w 1264467"/>
              <a:gd name="connsiteY30" fmla="*/ 114703 h 2591442"/>
              <a:gd name="connsiteX31" fmla="*/ 1264467 w 1264467"/>
              <a:gd name="connsiteY31" fmla="*/ 0 h 259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64467" h="2591442">
                <a:moveTo>
                  <a:pt x="0" y="2591442"/>
                </a:moveTo>
                <a:lnTo>
                  <a:pt x="19050" y="1991367"/>
                </a:lnTo>
                <a:cubicBezTo>
                  <a:pt x="31750" y="1827855"/>
                  <a:pt x="63500" y="1683392"/>
                  <a:pt x="76200" y="1610367"/>
                </a:cubicBezTo>
                <a:cubicBezTo>
                  <a:pt x="78266" y="1590393"/>
                  <a:pt x="88900" y="1572267"/>
                  <a:pt x="95250" y="1553217"/>
                </a:cubicBezTo>
                <a:lnTo>
                  <a:pt x="123825" y="1467492"/>
                </a:lnTo>
                <a:cubicBezTo>
                  <a:pt x="127965" y="1455073"/>
                  <a:pt x="129588" y="1441931"/>
                  <a:pt x="133350" y="1429392"/>
                </a:cubicBezTo>
                <a:cubicBezTo>
                  <a:pt x="139120" y="1410158"/>
                  <a:pt x="147116" y="1391615"/>
                  <a:pt x="152400" y="1372242"/>
                </a:cubicBezTo>
                <a:cubicBezTo>
                  <a:pt x="156660" y="1356623"/>
                  <a:pt x="157665" y="1340236"/>
                  <a:pt x="161925" y="1324617"/>
                </a:cubicBezTo>
                <a:cubicBezTo>
                  <a:pt x="167209" y="1305244"/>
                  <a:pt x="174625" y="1286517"/>
                  <a:pt x="180975" y="1267467"/>
                </a:cubicBezTo>
                <a:lnTo>
                  <a:pt x="200025" y="1210317"/>
                </a:lnTo>
                <a:cubicBezTo>
                  <a:pt x="203645" y="1199457"/>
                  <a:pt x="213955" y="1191981"/>
                  <a:pt x="219075" y="1181742"/>
                </a:cubicBezTo>
                <a:cubicBezTo>
                  <a:pt x="272505" y="1074881"/>
                  <a:pt x="168368" y="1253810"/>
                  <a:pt x="247650" y="1115067"/>
                </a:cubicBezTo>
                <a:cubicBezTo>
                  <a:pt x="253330" y="1105128"/>
                  <a:pt x="261580" y="1096731"/>
                  <a:pt x="266700" y="1086492"/>
                </a:cubicBezTo>
                <a:cubicBezTo>
                  <a:pt x="271190" y="1077512"/>
                  <a:pt x="272700" y="1067318"/>
                  <a:pt x="276225" y="1057917"/>
                </a:cubicBezTo>
                <a:cubicBezTo>
                  <a:pt x="282228" y="1041908"/>
                  <a:pt x="287629" y="1025585"/>
                  <a:pt x="295275" y="1010292"/>
                </a:cubicBezTo>
                <a:cubicBezTo>
                  <a:pt x="300395" y="1000053"/>
                  <a:pt x="309205" y="991956"/>
                  <a:pt x="314325" y="981717"/>
                </a:cubicBezTo>
                <a:cubicBezTo>
                  <a:pt x="318815" y="972737"/>
                  <a:pt x="319360" y="962122"/>
                  <a:pt x="323850" y="953142"/>
                </a:cubicBezTo>
                <a:cubicBezTo>
                  <a:pt x="328970" y="942903"/>
                  <a:pt x="337780" y="934806"/>
                  <a:pt x="342900" y="924567"/>
                </a:cubicBezTo>
                <a:cubicBezTo>
                  <a:pt x="347390" y="915587"/>
                  <a:pt x="347935" y="904972"/>
                  <a:pt x="352425" y="895992"/>
                </a:cubicBezTo>
                <a:cubicBezTo>
                  <a:pt x="360704" y="879433"/>
                  <a:pt x="372721" y="864926"/>
                  <a:pt x="381000" y="848367"/>
                </a:cubicBezTo>
                <a:cubicBezTo>
                  <a:pt x="385490" y="839387"/>
                  <a:pt x="386035" y="828772"/>
                  <a:pt x="390525" y="819792"/>
                </a:cubicBezTo>
                <a:cubicBezTo>
                  <a:pt x="398804" y="803233"/>
                  <a:pt x="409288" y="787866"/>
                  <a:pt x="419100" y="772167"/>
                </a:cubicBezTo>
                <a:cubicBezTo>
                  <a:pt x="425167" y="762459"/>
                  <a:pt x="428625" y="756292"/>
                  <a:pt x="438150" y="743592"/>
                </a:cubicBezTo>
                <a:cubicBezTo>
                  <a:pt x="447675" y="730892"/>
                  <a:pt x="461963" y="715017"/>
                  <a:pt x="476250" y="695967"/>
                </a:cubicBezTo>
                <a:cubicBezTo>
                  <a:pt x="483733" y="681002"/>
                  <a:pt x="516684" y="639359"/>
                  <a:pt x="523875" y="629292"/>
                </a:cubicBezTo>
                <a:cubicBezTo>
                  <a:pt x="552739" y="588883"/>
                  <a:pt x="529936" y="609376"/>
                  <a:pt x="571500" y="581667"/>
                </a:cubicBezTo>
                <a:cubicBezTo>
                  <a:pt x="590550" y="561030"/>
                  <a:pt x="614363" y="532454"/>
                  <a:pt x="638175" y="505467"/>
                </a:cubicBezTo>
                <a:cubicBezTo>
                  <a:pt x="654050" y="486417"/>
                  <a:pt x="687388" y="446729"/>
                  <a:pt x="714375" y="419742"/>
                </a:cubicBezTo>
                <a:cubicBezTo>
                  <a:pt x="761826" y="366360"/>
                  <a:pt x="756670" y="372495"/>
                  <a:pt x="800100" y="343542"/>
                </a:cubicBezTo>
                <a:cubicBezTo>
                  <a:pt x="806450" y="334017"/>
                  <a:pt x="811055" y="323062"/>
                  <a:pt x="819150" y="314967"/>
                </a:cubicBezTo>
                <a:cubicBezTo>
                  <a:pt x="884237" y="268930"/>
                  <a:pt x="1002556" y="162328"/>
                  <a:pt x="1072406" y="114703"/>
                </a:cubicBezTo>
                <a:cubicBezTo>
                  <a:pt x="1140363" y="70409"/>
                  <a:pt x="1200330" y="45277"/>
                  <a:pt x="1264467" y="0"/>
                </a:cubicBezTo>
              </a:path>
            </a:pathLst>
          </a:cu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347959" y="4085071"/>
            <a:ext cx="6719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NL" sz="1400" dirty="0" smtClean="0">
                <a:latin typeface="Tahoma" pitchFamily="34" charset="0"/>
              </a:rPr>
              <a:t>Speed</a:t>
            </a:r>
            <a:endParaRPr lang="nl-NL" sz="1400" dirty="0">
              <a:latin typeface="Tahoma" pitchFamily="34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8345488" y="5728023"/>
            <a:ext cx="798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NL" sz="1400" dirty="0">
                <a:latin typeface="Tahoma" pitchFamily="34" charset="0"/>
              </a:rPr>
              <a:t>Position</a:t>
            </a:r>
          </a:p>
        </p:txBody>
      </p:sp>
      <p:cxnSp>
        <p:nvCxnSpPr>
          <p:cNvPr id="13" name="Gerade Verbindung 12"/>
          <p:cNvCxnSpPr>
            <a:stCxn id="10" idx="31"/>
          </p:cNvCxnSpPr>
          <p:nvPr/>
        </p:nvCxnSpPr>
        <p:spPr>
          <a:xfrm>
            <a:off x="7196288" y="4657344"/>
            <a:ext cx="586363" cy="48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7778496" y="4669536"/>
            <a:ext cx="731520" cy="26746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rot="5400000" flipH="1" flipV="1">
            <a:off x="6076758" y="5013390"/>
            <a:ext cx="1240919" cy="16765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6676643" y="5654422"/>
            <a:ext cx="2308861" cy="2666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/>
          <p:cNvSpPr/>
          <p:nvPr/>
        </p:nvSpPr>
        <p:spPr>
          <a:xfrm>
            <a:off x="6629400" y="5595730"/>
            <a:ext cx="149087" cy="11927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/>
          <p:nvPr/>
        </p:nvSpPr>
        <p:spPr>
          <a:xfrm>
            <a:off x="7119730" y="4615070"/>
            <a:ext cx="149087" cy="11927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/>
          <p:cNvSpPr/>
          <p:nvPr/>
        </p:nvSpPr>
        <p:spPr>
          <a:xfrm>
            <a:off x="7706139" y="4615069"/>
            <a:ext cx="149087" cy="11927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242047" y="872992"/>
            <a:ext cx="553845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l-NL" sz="1000" dirty="0" smtClean="0">
                <a:solidFill>
                  <a:srgbClr val="0B2A51"/>
                </a:solidFill>
                <a:sym typeface="Wingdings 3"/>
              </a:rPr>
              <a:t></a:t>
            </a:r>
            <a:r>
              <a:rPr lang="nl-NL" sz="1200" dirty="0" smtClean="0">
                <a:solidFill>
                  <a:srgbClr val="0B2A51"/>
                </a:solidFill>
                <a:sym typeface="Wingdings 3"/>
              </a:rPr>
              <a:t> </a:t>
            </a:r>
            <a:r>
              <a:rPr lang="nl-NL" sz="1200" dirty="0" smtClean="0">
                <a:solidFill>
                  <a:srgbClr val="0B2A51"/>
                </a:solidFill>
              </a:rPr>
              <a:t>Energy-Efficient Light-Rail Control</a:t>
            </a:r>
            <a:endParaRPr lang="nl-NL" sz="1200" dirty="0">
              <a:solidFill>
                <a:srgbClr val="0B2A5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1934" y="1132728"/>
            <a:ext cx="64087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 smtClean="0">
                <a:solidFill>
                  <a:srgbClr val="0B2A51"/>
                </a:solidFill>
              </a:rPr>
              <a:t>4. Case Study Nürnberger Platz </a:t>
            </a:r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242047" y="872992"/>
            <a:ext cx="553845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l-NL" sz="1000" dirty="0" smtClean="0">
                <a:solidFill>
                  <a:srgbClr val="0B2A51"/>
                </a:solidFill>
                <a:sym typeface="Wingdings 3"/>
              </a:rPr>
              <a:t></a:t>
            </a:r>
            <a:r>
              <a:rPr lang="nl-NL" sz="1200" dirty="0" smtClean="0">
                <a:solidFill>
                  <a:srgbClr val="0B2A51"/>
                </a:solidFill>
                <a:sym typeface="Wingdings 3"/>
              </a:rPr>
              <a:t> </a:t>
            </a:r>
            <a:r>
              <a:rPr lang="nl-NL" sz="1200" dirty="0" smtClean="0">
                <a:solidFill>
                  <a:srgbClr val="0B2A51"/>
                </a:solidFill>
              </a:rPr>
              <a:t>Case Study Nürnberger Platz </a:t>
            </a:r>
            <a:endParaRPr lang="nl-NL" sz="1200" dirty="0">
              <a:solidFill>
                <a:srgbClr val="0B2A51"/>
              </a:solidFill>
            </a:endParaRPr>
          </a:p>
        </p:txBody>
      </p:sp>
      <p:pic>
        <p:nvPicPr>
          <p:cNvPr id="57" name="Grafik 56" descr="streetnetwork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310" y="1928006"/>
            <a:ext cx="4548071" cy="4201694"/>
          </a:xfrm>
          <a:prstGeom prst="rect">
            <a:avLst/>
          </a:prstGeom>
        </p:spPr>
      </p:pic>
      <p:sp>
        <p:nvSpPr>
          <p:cNvPr id="1031" name="AutoShape 7"/>
          <p:cNvSpPr>
            <a:spLocks noChangeAspect="1" noChangeArrowheads="1" noTextEdit="1"/>
          </p:cNvSpPr>
          <p:nvPr/>
        </p:nvSpPr>
        <p:spPr bwMode="auto">
          <a:xfrm>
            <a:off x="5202131" y="2480159"/>
            <a:ext cx="1012825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0" name="Rechteck 69"/>
          <p:cNvSpPr/>
          <p:nvPr/>
        </p:nvSpPr>
        <p:spPr>
          <a:xfrm>
            <a:off x="3435803" y="2511974"/>
            <a:ext cx="442513" cy="178676"/>
          </a:xfrm>
          <a:prstGeom prst="rect">
            <a:avLst/>
          </a:prstGeom>
          <a:solidFill>
            <a:srgbClr val="0B2A5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71" name="Rechteck 70"/>
          <p:cNvSpPr/>
          <p:nvPr/>
        </p:nvSpPr>
        <p:spPr>
          <a:xfrm>
            <a:off x="3977086" y="5144814"/>
            <a:ext cx="442513" cy="178676"/>
          </a:xfrm>
          <a:prstGeom prst="rect">
            <a:avLst/>
          </a:prstGeom>
          <a:solidFill>
            <a:srgbClr val="0B2A5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</a:t>
            </a:r>
          </a:p>
        </p:txBody>
      </p:sp>
      <p:sp>
        <p:nvSpPr>
          <p:cNvPr id="75" name="Rechteck 74"/>
          <p:cNvSpPr/>
          <p:nvPr/>
        </p:nvSpPr>
        <p:spPr>
          <a:xfrm>
            <a:off x="5627208" y="6080234"/>
            <a:ext cx="594914" cy="183931"/>
          </a:xfrm>
          <a:prstGeom prst="rect">
            <a:avLst/>
          </a:prstGeom>
          <a:solidFill>
            <a:srgbClr val="0B2A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Prag</a:t>
            </a:r>
            <a:endParaRPr lang="en-US" sz="11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7" name="Rechteck 76"/>
          <p:cNvSpPr/>
          <p:nvPr/>
        </p:nvSpPr>
        <p:spPr>
          <a:xfrm>
            <a:off x="4067503" y="1650123"/>
            <a:ext cx="567559" cy="168167"/>
          </a:xfrm>
          <a:prstGeom prst="rect">
            <a:avLst/>
          </a:prstGeom>
          <a:solidFill>
            <a:srgbClr val="0B2A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Berlin</a:t>
            </a:r>
          </a:p>
        </p:txBody>
      </p:sp>
      <p:sp>
        <p:nvSpPr>
          <p:cNvPr id="78" name="Rechteck 77"/>
          <p:cNvSpPr/>
          <p:nvPr/>
        </p:nvSpPr>
        <p:spPr>
          <a:xfrm>
            <a:off x="483475" y="3400097"/>
            <a:ext cx="746234" cy="341588"/>
          </a:xfrm>
          <a:prstGeom prst="rect">
            <a:avLst/>
          </a:prstGeom>
          <a:solidFill>
            <a:srgbClr val="0B2A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Leipzig/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Chemnitz</a:t>
            </a:r>
          </a:p>
        </p:txBody>
      </p:sp>
      <p:cxnSp>
        <p:nvCxnSpPr>
          <p:cNvPr id="80" name="Gerade Verbindung mit Pfeil 79"/>
          <p:cNvCxnSpPr/>
          <p:nvPr/>
        </p:nvCxnSpPr>
        <p:spPr>
          <a:xfrm rot="10800000">
            <a:off x="1261241" y="3584027"/>
            <a:ext cx="325820" cy="1588"/>
          </a:xfrm>
          <a:prstGeom prst="straightConnector1">
            <a:avLst/>
          </a:prstGeom>
          <a:ln w="41275">
            <a:solidFill>
              <a:srgbClr val="0B2A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/>
          <p:cNvCxnSpPr/>
          <p:nvPr/>
        </p:nvCxnSpPr>
        <p:spPr>
          <a:xfrm>
            <a:off x="5376040" y="6008250"/>
            <a:ext cx="225974" cy="119281"/>
          </a:xfrm>
          <a:prstGeom prst="straightConnector1">
            <a:avLst/>
          </a:prstGeom>
          <a:ln w="41275">
            <a:solidFill>
              <a:srgbClr val="0B2A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82"/>
          <p:cNvCxnSpPr/>
          <p:nvPr/>
        </p:nvCxnSpPr>
        <p:spPr>
          <a:xfrm rot="5400000" flipH="1" flipV="1">
            <a:off x="4192833" y="1960973"/>
            <a:ext cx="238071" cy="57808"/>
          </a:xfrm>
          <a:prstGeom prst="straightConnector1">
            <a:avLst/>
          </a:prstGeom>
          <a:ln w="41275">
            <a:solidFill>
              <a:srgbClr val="0B2A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528" y="1700808"/>
            <a:ext cx="8604152" cy="783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Aft>
                <a:spcPts val="1200"/>
              </a:spcAft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1800" dirty="0" err="1" smtClean="0">
                <a:solidFill>
                  <a:srgbClr val="0B2A51"/>
                </a:solidFill>
                <a:latin typeface="Calibri" pitchFamily="34" charset="0"/>
              </a:rPr>
              <a:t>Brisk</a:t>
            </a:r>
            <a:r>
              <a:rPr lang="de-DE" sz="1800" dirty="0" smtClean="0">
                <a:solidFill>
                  <a:srgbClr val="0B2A51"/>
                </a:solidFill>
                <a:latin typeface="Calibri" pitchFamily="34" charset="0"/>
              </a:rPr>
              <a:t> </a:t>
            </a:r>
            <a:r>
              <a:rPr lang="de-DE" sz="1800" dirty="0" err="1" smtClean="0">
                <a:solidFill>
                  <a:srgbClr val="0B2A51"/>
                </a:solidFill>
                <a:latin typeface="Calibri" pitchFamily="34" charset="0"/>
              </a:rPr>
              <a:t>demand</a:t>
            </a:r>
            <a:r>
              <a:rPr lang="de-DE" sz="1800" dirty="0" smtClean="0">
                <a:solidFill>
                  <a:srgbClr val="0B2A51"/>
                </a:solidFill>
                <a:latin typeface="Calibri" pitchFamily="34" charset="0"/>
              </a:rPr>
              <a:t> </a:t>
            </a:r>
            <a:r>
              <a:rPr lang="de-DE" sz="1800" dirty="0" err="1" smtClean="0">
                <a:solidFill>
                  <a:srgbClr val="0B2A51"/>
                </a:solidFill>
                <a:latin typeface="Calibri" pitchFamily="34" charset="0"/>
              </a:rPr>
              <a:t>for</a:t>
            </a:r>
            <a:r>
              <a:rPr lang="de-DE" sz="1800" dirty="0" smtClean="0">
                <a:solidFill>
                  <a:srgbClr val="0B2A51"/>
                </a:solidFill>
                <a:latin typeface="Calibri" pitchFamily="34" charset="0"/>
              </a:rPr>
              <a:t> Intelligent Transport Systems (ITS) </a:t>
            </a:r>
            <a:r>
              <a:rPr lang="de-DE" sz="1800" dirty="0" err="1" smtClean="0">
                <a:solidFill>
                  <a:srgbClr val="0B2A51"/>
                </a:solidFill>
                <a:latin typeface="Calibri" pitchFamily="34" charset="0"/>
              </a:rPr>
              <a:t>within</a:t>
            </a:r>
            <a:r>
              <a:rPr lang="de-DE" sz="1800" dirty="0" smtClean="0">
                <a:solidFill>
                  <a:srgbClr val="0B2A51"/>
                </a:solidFill>
                <a:latin typeface="Calibri" pitchFamily="34" charset="0"/>
              </a:rPr>
              <a:t> </a:t>
            </a:r>
            <a:r>
              <a:rPr lang="de-DE" sz="1800" dirty="0" err="1" smtClean="0">
                <a:solidFill>
                  <a:srgbClr val="0B2A51"/>
                </a:solidFill>
                <a:latin typeface="Calibri" pitchFamily="34" charset="0"/>
              </a:rPr>
              <a:t>the</a:t>
            </a:r>
            <a:r>
              <a:rPr lang="de-DE" sz="1800" dirty="0" smtClean="0">
                <a:solidFill>
                  <a:srgbClr val="0B2A51"/>
                </a:solidFill>
                <a:latin typeface="Calibri" pitchFamily="34" charset="0"/>
              </a:rPr>
              <a:t> last </a:t>
            </a:r>
            <a:r>
              <a:rPr lang="de-DE" sz="1800" dirty="0" err="1" smtClean="0">
                <a:solidFill>
                  <a:srgbClr val="0B2A51"/>
                </a:solidFill>
                <a:latin typeface="Calibri" pitchFamily="34" charset="0"/>
              </a:rPr>
              <a:t>years</a:t>
            </a:r>
            <a:endParaRPr lang="de-DE" sz="1800" dirty="0" smtClean="0">
              <a:solidFill>
                <a:srgbClr val="0B2A51"/>
              </a:solidFill>
              <a:latin typeface="Calibri" pitchFamily="34" charset="0"/>
            </a:endParaRPr>
          </a:p>
          <a:p>
            <a:pPr marL="180975" indent="-180975">
              <a:spcAft>
                <a:spcPts val="1200"/>
              </a:spcAft>
              <a:tabLst>
                <a:tab pos="180975" algn="l"/>
              </a:tabLst>
            </a:pPr>
            <a:endParaRPr lang="de-DE" sz="1800" dirty="0" smtClean="0">
              <a:solidFill>
                <a:srgbClr val="0B2A51"/>
              </a:solidFill>
              <a:latin typeface="Calibri" pitchFamily="34" charset="0"/>
            </a:endParaRPr>
          </a:p>
          <a:p>
            <a:pPr marL="180975" indent="-98425">
              <a:spcAft>
                <a:spcPts val="1200"/>
              </a:spcAft>
              <a:tabLst>
                <a:tab pos="82550" algn="l"/>
              </a:tabLst>
            </a:pPr>
            <a:r>
              <a:rPr lang="en-US" i="1" dirty="0" smtClean="0">
                <a:solidFill>
                  <a:srgbClr val="0B2A51"/>
                </a:solidFill>
              </a:rPr>
              <a:t>“ Intelligent Transport Systems can significantly contribute to a cleaner, safer and more efficient transport system” </a:t>
            </a:r>
            <a:r>
              <a:rPr lang="en-US" sz="1100" i="1" dirty="0" smtClean="0">
                <a:solidFill>
                  <a:srgbClr val="0B2A51"/>
                </a:solidFill>
              </a:rPr>
              <a:t>[European Commission Mobility and Transport]</a:t>
            </a:r>
          </a:p>
          <a:p>
            <a:pPr marL="180975" indent="-180975">
              <a:spcAft>
                <a:spcPts val="1200"/>
              </a:spcAft>
              <a:tabLst>
                <a:tab pos="180975" algn="l"/>
              </a:tabLst>
            </a:pPr>
            <a:endParaRPr lang="de-DE" dirty="0" smtClean="0">
              <a:solidFill>
                <a:srgbClr val="0B2A51"/>
              </a:solidFill>
            </a:endParaRPr>
          </a:p>
          <a:p>
            <a:pPr marL="180975" indent="-180975">
              <a:spcAft>
                <a:spcPts val="1200"/>
              </a:spcAft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dirty="0" err="1" smtClean="0">
                <a:solidFill>
                  <a:srgbClr val="0B2A51"/>
                </a:solidFill>
              </a:rPr>
              <a:t>Broad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support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for</a:t>
            </a:r>
            <a:r>
              <a:rPr lang="de-DE" dirty="0" smtClean="0">
                <a:solidFill>
                  <a:srgbClr val="0B2A51"/>
                </a:solidFill>
              </a:rPr>
              <a:t> ITS </a:t>
            </a:r>
            <a:r>
              <a:rPr lang="de-DE" dirty="0" err="1" smtClean="0">
                <a:solidFill>
                  <a:srgbClr val="0B2A51"/>
                </a:solidFill>
              </a:rPr>
              <a:t>by</a:t>
            </a:r>
            <a:r>
              <a:rPr lang="de-DE" dirty="0" smtClean="0">
                <a:solidFill>
                  <a:srgbClr val="0B2A51"/>
                </a:solidFill>
              </a:rPr>
              <a:t> European </a:t>
            </a:r>
            <a:r>
              <a:rPr lang="de-DE" dirty="0" err="1" smtClean="0">
                <a:solidFill>
                  <a:srgbClr val="0B2A51"/>
                </a:solidFill>
              </a:rPr>
              <a:t>Commission</a:t>
            </a:r>
            <a:r>
              <a:rPr lang="de-DE" dirty="0" smtClean="0">
                <a:solidFill>
                  <a:srgbClr val="0B2A51"/>
                </a:solidFill>
              </a:rPr>
              <a:t>, </a:t>
            </a:r>
            <a:r>
              <a:rPr lang="de-DE" dirty="0" err="1" smtClean="0">
                <a:solidFill>
                  <a:srgbClr val="0B2A51"/>
                </a:solidFill>
              </a:rPr>
              <a:t>member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states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and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local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authorities</a:t>
            </a:r>
            <a:endParaRPr lang="de-DE" dirty="0" smtClean="0">
              <a:solidFill>
                <a:srgbClr val="0B2A51"/>
              </a:solidFill>
            </a:endParaRPr>
          </a:p>
          <a:p>
            <a:pPr marL="638175" lvl="1" indent="-180975">
              <a:spcAft>
                <a:spcPts val="1200"/>
              </a:spcAft>
              <a:buFont typeface="Symbol" pitchFamily="18" charset="2"/>
              <a:buChar char="-"/>
              <a:tabLst>
                <a:tab pos="180975" algn="l"/>
              </a:tabLst>
            </a:pPr>
            <a:r>
              <a:rPr lang="de-DE" sz="1600" dirty="0" smtClean="0">
                <a:solidFill>
                  <a:srgbClr val="0B2A51"/>
                </a:solidFill>
              </a:rPr>
              <a:t>ICT Work Programmes</a:t>
            </a:r>
          </a:p>
          <a:p>
            <a:pPr marL="638175" lvl="1" indent="-180975">
              <a:spcAft>
                <a:spcPts val="1200"/>
              </a:spcAft>
              <a:buFont typeface="Symbol" pitchFamily="18" charset="2"/>
              <a:buChar char="-"/>
              <a:tabLst>
                <a:tab pos="180975" algn="l"/>
              </a:tabLst>
            </a:pPr>
            <a:r>
              <a:rPr lang="de-DE" sz="1600" dirty="0" smtClean="0">
                <a:solidFill>
                  <a:srgbClr val="0B2A51"/>
                </a:solidFill>
              </a:rPr>
              <a:t>ITS Action Plan COM(2008)886 </a:t>
            </a:r>
            <a:r>
              <a:rPr lang="de-DE" sz="1600" dirty="0" err="1" smtClean="0">
                <a:solidFill>
                  <a:srgbClr val="0B2A51"/>
                </a:solidFill>
              </a:rPr>
              <a:t>and</a:t>
            </a:r>
            <a:r>
              <a:rPr lang="de-DE" sz="1600" dirty="0" smtClean="0">
                <a:solidFill>
                  <a:srgbClr val="0B2A51"/>
                </a:solidFill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</a:rPr>
              <a:t>Directive</a:t>
            </a:r>
            <a:r>
              <a:rPr lang="de-DE" sz="1600" dirty="0" smtClean="0">
                <a:solidFill>
                  <a:srgbClr val="0B2A51"/>
                </a:solidFill>
              </a:rPr>
              <a:t> 2010/40/EU</a:t>
            </a:r>
          </a:p>
          <a:p>
            <a:pPr marL="638175" lvl="1" indent="-180975">
              <a:spcAft>
                <a:spcPts val="1200"/>
              </a:spcAft>
              <a:buFont typeface="Symbol" pitchFamily="18" charset="2"/>
              <a:buChar char="-"/>
              <a:tabLst>
                <a:tab pos="180975" algn="l"/>
              </a:tabLst>
            </a:pPr>
            <a:r>
              <a:rPr lang="de-DE" sz="1600" dirty="0" smtClean="0">
                <a:solidFill>
                  <a:srgbClr val="0B2A51"/>
                </a:solidFill>
              </a:rPr>
              <a:t>National Research Programmes</a:t>
            </a:r>
          </a:p>
          <a:p>
            <a:pPr marL="638175" lvl="1" indent="-180975">
              <a:spcAft>
                <a:spcPts val="1200"/>
              </a:spcAft>
              <a:buFont typeface="Symbol" pitchFamily="18" charset="2"/>
              <a:buChar char="-"/>
              <a:tabLst>
                <a:tab pos="180975" algn="l"/>
              </a:tabLst>
            </a:pPr>
            <a:r>
              <a:rPr lang="de-DE" sz="1600" dirty="0" smtClean="0">
                <a:solidFill>
                  <a:srgbClr val="0B2A51"/>
                </a:solidFill>
              </a:rPr>
              <a:t>…</a:t>
            </a:r>
          </a:p>
          <a:p>
            <a:pPr marL="638175" lvl="1" indent="-180975">
              <a:spcAft>
                <a:spcPts val="1200"/>
              </a:spcAft>
              <a:buFont typeface="Symbol" pitchFamily="18" charset="2"/>
              <a:buChar char="-"/>
              <a:tabLst>
                <a:tab pos="180975" algn="l"/>
              </a:tabLst>
            </a:pPr>
            <a:endParaRPr lang="de-DE" sz="1600" dirty="0" smtClean="0">
              <a:solidFill>
                <a:srgbClr val="0B2A51"/>
              </a:solidFill>
            </a:endParaRPr>
          </a:p>
          <a:p>
            <a:pPr marL="638175" lvl="1" indent="-180975">
              <a:spcAft>
                <a:spcPts val="1200"/>
              </a:spcAft>
              <a:buFont typeface="Symbol" pitchFamily="18" charset="2"/>
              <a:buChar char="-"/>
              <a:tabLst>
                <a:tab pos="180975" algn="l"/>
              </a:tabLst>
            </a:pPr>
            <a:endParaRPr lang="de-DE" sz="1100" i="1" dirty="0" smtClean="0">
              <a:solidFill>
                <a:srgbClr val="0B2A51"/>
              </a:solidFill>
              <a:latin typeface="Calibri" pitchFamily="34" charset="0"/>
            </a:endParaRPr>
          </a:p>
          <a:p>
            <a:pPr marL="180975" indent="-180975">
              <a:spcAft>
                <a:spcPts val="1200"/>
              </a:spcAft>
              <a:tabLst>
                <a:tab pos="180975" algn="l"/>
              </a:tabLst>
            </a:pPr>
            <a:endParaRPr lang="de-DE" sz="1800" dirty="0" smtClean="0">
              <a:solidFill>
                <a:srgbClr val="0B2A51"/>
              </a:solidFill>
              <a:latin typeface="Calibri" pitchFamily="34" charset="0"/>
            </a:endParaRPr>
          </a:p>
          <a:p>
            <a:pPr marL="180975" indent="-180975">
              <a:spcAft>
                <a:spcPts val="1200"/>
              </a:spcAft>
              <a:buFontTx/>
              <a:buChar char="-"/>
              <a:tabLst>
                <a:tab pos="180975" algn="l"/>
              </a:tabLst>
            </a:pPr>
            <a:endParaRPr lang="de-DE" sz="1800" dirty="0" smtClean="0">
              <a:solidFill>
                <a:srgbClr val="0B2A51"/>
              </a:solidFill>
              <a:latin typeface="Calibri" pitchFamily="34" charset="0"/>
            </a:endParaRPr>
          </a:p>
          <a:p>
            <a:pPr marL="180975" indent="-180975">
              <a:spcAft>
                <a:spcPts val="1200"/>
              </a:spcAft>
              <a:buFontTx/>
              <a:buChar char="-"/>
              <a:tabLst>
                <a:tab pos="180975" algn="l"/>
              </a:tabLst>
            </a:pPr>
            <a:endParaRPr lang="de-DE" sz="1800" dirty="0" smtClean="0">
              <a:solidFill>
                <a:srgbClr val="0B2A51"/>
              </a:solidFill>
              <a:latin typeface="Calibri" pitchFamily="34" charset="0"/>
            </a:endParaRPr>
          </a:p>
          <a:p>
            <a:pPr marL="180975" indent="-180975">
              <a:spcAft>
                <a:spcPts val="1200"/>
              </a:spcAft>
              <a:buFontTx/>
              <a:buChar char="-"/>
              <a:tabLst>
                <a:tab pos="180975" algn="l"/>
              </a:tabLst>
            </a:pPr>
            <a:endParaRPr lang="de-DE" sz="1800" dirty="0" smtClean="0">
              <a:solidFill>
                <a:srgbClr val="0B2A51"/>
              </a:solidFill>
              <a:latin typeface="Calibri" pitchFamily="34" charset="0"/>
              <a:sym typeface="Symbol"/>
            </a:endParaRPr>
          </a:p>
          <a:p>
            <a:pPr marL="180975" indent="-180975">
              <a:spcAft>
                <a:spcPts val="1200"/>
              </a:spcAft>
              <a:tabLst>
                <a:tab pos="180975" algn="l"/>
              </a:tabLst>
            </a:pPr>
            <a:r>
              <a:rPr lang="de-DE" dirty="0" smtClean="0">
                <a:solidFill>
                  <a:srgbClr val="0B2A51"/>
                </a:solidFill>
                <a:sym typeface="Symbol"/>
              </a:rPr>
              <a:t>	</a:t>
            </a:r>
          </a:p>
          <a:p>
            <a:pPr marL="180975" indent="-180975">
              <a:spcAft>
                <a:spcPts val="1200"/>
              </a:spcAft>
              <a:tabLst>
                <a:tab pos="180975" algn="l"/>
              </a:tabLst>
            </a:pPr>
            <a:endParaRPr lang="de-DE" dirty="0" smtClean="0">
              <a:solidFill>
                <a:srgbClr val="0B2A51"/>
              </a:solidFill>
              <a:sym typeface="Symbol"/>
            </a:endParaRPr>
          </a:p>
          <a:p>
            <a:pPr marL="180975" indent="-180975">
              <a:spcAft>
                <a:spcPts val="1200"/>
              </a:spcAft>
              <a:tabLst>
                <a:tab pos="180975" algn="l"/>
              </a:tabLst>
            </a:pPr>
            <a:endParaRPr lang="de-DE" dirty="0" smtClean="0">
              <a:solidFill>
                <a:srgbClr val="0B2A51"/>
              </a:solidFill>
              <a:sym typeface="Symbol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42047" y="872992"/>
            <a:ext cx="553845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l-NL" sz="1000" dirty="0" smtClean="0">
                <a:solidFill>
                  <a:srgbClr val="0B2A51"/>
                </a:solidFill>
                <a:sym typeface="Wingdings 3"/>
              </a:rPr>
              <a:t></a:t>
            </a:r>
            <a:r>
              <a:rPr lang="nl-NL" sz="1200" dirty="0" smtClean="0">
                <a:solidFill>
                  <a:srgbClr val="0B2A51"/>
                </a:solidFill>
                <a:sym typeface="Wingdings 3"/>
              </a:rPr>
              <a:t> </a:t>
            </a:r>
            <a:r>
              <a:rPr lang="nl-NL" sz="1200" dirty="0" smtClean="0">
                <a:solidFill>
                  <a:srgbClr val="0B2A51"/>
                </a:solidFill>
              </a:rPr>
              <a:t>Background</a:t>
            </a:r>
            <a:endParaRPr lang="nl-NL" sz="1200" dirty="0">
              <a:solidFill>
                <a:srgbClr val="0B2A5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1934" y="1132728"/>
            <a:ext cx="64087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 smtClean="0">
                <a:solidFill>
                  <a:srgbClr val="0B2A51"/>
                </a:solidFill>
              </a:rPr>
              <a:t>4. Case Study Nürnberger Platz </a:t>
            </a:r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242047" y="872992"/>
            <a:ext cx="553845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l-NL" sz="1000" dirty="0" smtClean="0">
                <a:solidFill>
                  <a:srgbClr val="0B2A51"/>
                </a:solidFill>
                <a:sym typeface="Wingdings 3"/>
              </a:rPr>
              <a:t></a:t>
            </a:r>
            <a:r>
              <a:rPr lang="nl-NL" sz="1200" dirty="0" smtClean="0">
                <a:solidFill>
                  <a:srgbClr val="0B2A51"/>
                </a:solidFill>
                <a:sym typeface="Wingdings 3"/>
              </a:rPr>
              <a:t> </a:t>
            </a:r>
            <a:r>
              <a:rPr lang="nl-NL" sz="1200" dirty="0" smtClean="0">
                <a:solidFill>
                  <a:srgbClr val="0B2A51"/>
                </a:solidFill>
              </a:rPr>
              <a:t>Case Study Nürnberger Platz </a:t>
            </a:r>
            <a:endParaRPr lang="nl-NL" sz="1200" dirty="0">
              <a:solidFill>
                <a:srgbClr val="0B2A51"/>
              </a:solidFill>
            </a:endParaRPr>
          </a:p>
        </p:txBody>
      </p:sp>
      <p:pic>
        <p:nvPicPr>
          <p:cNvPr id="57" name="Grafik 56" descr="streetnetwork.tif"/>
          <p:cNvPicPr>
            <a:picLocks noChangeAspect="1"/>
          </p:cNvPicPr>
          <p:nvPr/>
        </p:nvPicPr>
        <p:blipFill>
          <a:blip r:embed="rId5" cstate="print">
            <a:lum bright="20000" contrast="-40000"/>
          </a:blip>
          <a:stretch>
            <a:fillRect/>
          </a:stretch>
        </p:blipFill>
        <p:spPr>
          <a:xfrm>
            <a:off x="1547310" y="1928006"/>
            <a:ext cx="4548071" cy="4201694"/>
          </a:xfrm>
          <a:prstGeom prst="rect">
            <a:avLst/>
          </a:prstGeom>
        </p:spPr>
      </p:pic>
      <p:sp>
        <p:nvSpPr>
          <p:cNvPr id="1031" name="AutoShape 7"/>
          <p:cNvSpPr>
            <a:spLocks noChangeAspect="1" noChangeArrowheads="1" noTextEdit="1"/>
          </p:cNvSpPr>
          <p:nvPr/>
        </p:nvSpPr>
        <p:spPr bwMode="auto">
          <a:xfrm>
            <a:off x="5202131" y="2480159"/>
            <a:ext cx="1012825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4" name="Grafik 33" descr="polygon61_blue Kopie.gif"/>
          <p:cNvPicPr>
            <a:picLocks noChangeAspect="1"/>
          </p:cNvPicPr>
          <p:nvPr/>
        </p:nvPicPr>
        <p:blipFill>
          <a:blip r:embed="rId6" cstate="print"/>
          <a:srcRect r="24048"/>
          <a:stretch>
            <a:fillRect/>
          </a:stretch>
        </p:blipFill>
        <p:spPr>
          <a:xfrm>
            <a:off x="3488134" y="3455840"/>
            <a:ext cx="2593690" cy="1188699"/>
          </a:xfrm>
          <a:prstGeom prst="rect">
            <a:avLst/>
          </a:prstGeom>
        </p:spPr>
      </p:pic>
      <p:sp>
        <p:nvSpPr>
          <p:cNvPr id="24" name="Freihandform 23"/>
          <p:cNvSpPr/>
          <p:nvPr/>
        </p:nvSpPr>
        <p:spPr>
          <a:xfrm>
            <a:off x="3854335" y="3588392"/>
            <a:ext cx="473826" cy="935993"/>
          </a:xfrm>
          <a:custGeom>
            <a:avLst/>
            <a:gdLst>
              <a:gd name="connsiteX0" fmla="*/ 375978 w 475731"/>
              <a:gd name="connsiteY0" fmla="*/ 14778 h 901469"/>
              <a:gd name="connsiteX1" fmla="*/ 403687 w 475731"/>
              <a:gd name="connsiteY1" fmla="*/ 20320 h 901469"/>
              <a:gd name="connsiteX2" fmla="*/ 436938 w 475731"/>
              <a:gd name="connsiteY2" fmla="*/ 31403 h 901469"/>
              <a:gd name="connsiteX3" fmla="*/ 448022 w 475731"/>
              <a:gd name="connsiteY3" fmla="*/ 48029 h 901469"/>
              <a:gd name="connsiteX4" fmla="*/ 459106 w 475731"/>
              <a:gd name="connsiteY4" fmla="*/ 131156 h 901469"/>
              <a:gd name="connsiteX5" fmla="*/ 470189 w 475731"/>
              <a:gd name="connsiteY5" fmla="*/ 192116 h 901469"/>
              <a:gd name="connsiteX6" fmla="*/ 475731 w 475731"/>
              <a:gd name="connsiteY6" fmla="*/ 291869 h 901469"/>
              <a:gd name="connsiteX7" fmla="*/ 464647 w 475731"/>
              <a:gd name="connsiteY7" fmla="*/ 397163 h 901469"/>
              <a:gd name="connsiteX8" fmla="*/ 459106 w 475731"/>
              <a:gd name="connsiteY8" fmla="*/ 413789 h 901469"/>
              <a:gd name="connsiteX9" fmla="*/ 448022 w 475731"/>
              <a:gd name="connsiteY9" fmla="*/ 430414 h 901469"/>
              <a:gd name="connsiteX10" fmla="*/ 431396 w 475731"/>
              <a:gd name="connsiteY10" fmla="*/ 463665 h 901469"/>
              <a:gd name="connsiteX11" fmla="*/ 409229 w 475731"/>
              <a:gd name="connsiteY11" fmla="*/ 496916 h 901469"/>
              <a:gd name="connsiteX12" fmla="*/ 403687 w 475731"/>
              <a:gd name="connsiteY12" fmla="*/ 513541 h 901469"/>
              <a:gd name="connsiteX13" fmla="*/ 370436 w 475731"/>
              <a:gd name="connsiteY13" fmla="*/ 535709 h 901469"/>
              <a:gd name="connsiteX14" fmla="*/ 353811 w 475731"/>
              <a:gd name="connsiteY14" fmla="*/ 552334 h 901469"/>
              <a:gd name="connsiteX15" fmla="*/ 315018 w 475731"/>
              <a:gd name="connsiteY15" fmla="*/ 574501 h 901469"/>
              <a:gd name="connsiteX16" fmla="*/ 287309 w 475731"/>
              <a:gd name="connsiteY16" fmla="*/ 607752 h 901469"/>
              <a:gd name="connsiteX17" fmla="*/ 270684 w 475731"/>
              <a:gd name="connsiteY17" fmla="*/ 613294 h 901469"/>
              <a:gd name="connsiteX18" fmla="*/ 237433 w 475731"/>
              <a:gd name="connsiteY18" fmla="*/ 646545 h 901469"/>
              <a:gd name="connsiteX19" fmla="*/ 226349 w 475731"/>
              <a:gd name="connsiteY19" fmla="*/ 663171 h 901469"/>
              <a:gd name="connsiteX20" fmla="*/ 209724 w 475731"/>
              <a:gd name="connsiteY20" fmla="*/ 696421 h 901469"/>
              <a:gd name="connsiteX21" fmla="*/ 193098 w 475731"/>
              <a:gd name="connsiteY21" fmla="*/ 746298 h 901469"/>
              <a:gd name="connsiteX22" fmla="*/ 176473 w 475731"/>
              <a:gd name="connsiteY22" fmla="*/ 785091 h 901469"/>
              <a:gd name="connsiteX23" fmla="*/ 159847 w 475731"/>
              <a:gd name="connsiteY23" fmla="*/ 840509 h 901469"/>
              <a:gd name="connsiteX24" fmla="*/ 154306 w 475731"/>
              <a:gd name="connsiteY24" fmla="*/ 857134 h 901469"/>
              <a:gd name="connsiteX25" fmla="*/ 115513 w 475731"/>
              <a:gd name="connsiteY25" fmla="*/ 879301 h 901469"/>
              <a:gd name="connsiteX26" fmla="*/ 76720 w 475731"/>
              <a:gd name="connsiteY26" fmla="*/ 890385 h 901469"/>
              <a:gd name="connsiteX27" fmla="*/ 49011 w 475731"/>
              <a:gd name="connsiteY27" fmla="*/ 895927 h 901469"/>
              <a:gd name="connsiteX28" fmla="*/ 32386 w 475731"/>
              <a:gd name="connsiteY28" fmla="*/ 901469 h 901469"/>
              <a:gd name="connsiteX29" fmla="*/ 15760 w 475731"/>
              <a:gd name="connsiteY29" fmla="*/ 895927 h 901469"/>
              <a:gd name="connsiteX30" fmla="*/ 4676 w 475731"/>
              <a:gd name="connsiteY30" fmla="*/ 862676 h 901469"/>
              <a:gd name="connsiteX31" fmla="*/ 49011 w 475731"/>
              <a:gd name="connsiteY31" fmla="*/ 840509 h 901469"/>
              <a:gd name="connsiteX32" fmla="*/ 82262 w 475731"/>
              <a:gd name="connsiteY32" fmla="*/ 818341 h 901469"/>
              <a:gd name="connsiteX33" fmla="*/ 98887 w 475731"/>
              <a:gd name="connsiteY33" fmla="*/ 768465 h 901469"/>
              <a:gd name="connsiteX34" fmla="*/ 104429 w 475731"/>
              <a:gd name="connsiteY34" fmla="*/ 751840 h 901469"/>
              <a:gd name="connsiteX35" fmla="*/ 109971 w 475731"/>
              <a:gd name="connsiteY35" fmla="*/ 735214 h 901469"/>
              <a:gd name="connsiteX36" fmla="*/ 121055 w 475731"/>
              <a:gd name="connsiteY36" fmla="*/ 713047 h 901469"/>
              <a:gd name="connsiteX37" fmla="*/ 143222 w 475731"/>
              <a:gd name="connsiteY37" fmla="*/ 663171 h 901469"/>
              <a:gd name="connsiteX38" fmla="*/ 154306 w 475731"/>
              <a:gd name="connsiteY38" fmla="*/ 618836 h 901469"/>
              <a:gd name="connsiteX39" fmla="*/ 159847 w 475731"/>
              <a:gd name="connsiteY39" fmla="*/ 602211 h 901469"/>
              <a:gd name="connsiteX40" fmla="*/ 165389 w 475731"/>
              <a:gd name="connsiteY40" fmla="*/ 580043 h 901469"/>
              <a:gd name="connsiteX41" fmla="*/ 170931 w 475731"/>
              <a:gd name="connsiteY41" fmla="*/ 563418 h 901469"/>
              <a:gd name="connsiteX42" fmla="*/ 187556 w 475731"/>
              <a:gd name="connsiteY42" fmla="*/ 552334 h 901469"/>
              <a:gd name="connsiteX43" fmla="*/ 198640 w 475731"/>
              <a:gd name="connsiteY43" fmla="*/ 535709 h 901469"/>
              <a:gd name="connsiteX44" fmla="*/ 215266 w 475731"/>
              <a:gd name="connsiteY44" fmla="*/ 530167 h 901469"/>
              <a:gd name="connsiteX45" fmla="*/ 231891 w 475731"/>
              <a:gd name="connsiteY45" fmla="*/ 519083 h 901469"/>
              <a:gd name="connsiteX46" fmla="*/ 248516 w 475731"/>
              <a:gd name="connsiteY46" fmla="*/ 513541 h 901469"/>
              <a:gd name="connsiteX47" fmla="*/ 281767 w 475731"/>
              <a:gd name="connsiteY47" fmla="*/ 491374 h 901469"/>
              <a:gd name="connsiteX48" fmla="*/ 309476 w 475731"/>
              <a:gd name="connsiteY48" fmla="*/ 441498 h 901469"/>
              <a:gd name="connsiteX49" fmla="*/ 326102 w 475731"/>
              <a:gd name="connsiteY49" fmla="*/ 419331 h 901469"/>
              <a:gd name="connsiteX50" fmla="*/ 359353 w 475731"/>
              <a:gd name="connsiteY50" fmla="*/ 386080 h 901469"/>
              <a:gd name="connsiteX51" fmla="*/ 370436 w 475731"/>
              <a:gd name="connsiteY51" fmla="*/ 347287 h 901469"/>
              <a:gd name="connsiteX52" fmla="*/ 381520 w 475731"/>
              <a:gd name="connsiteY52" fmla="*/ 302952 h 901469"/>
              <a:gd name="connsiteX53" fmla="*/ 375978 w 475731"/>
              <a:gd name="connsiteY53" fmla="*/ 125614 h 901469"/>
              <a:gd name="connsiteX54" fmla="*/ 370436 w 475731"/>
              <a:gd name="connsiteY54" fmla="*/ 108989 h 901469"/>
              <a:gd name="connsiteX55" fmla="*/ 375978 w 475731"/>
              <a:gd name="connsiteY55" fmla="*/ 14778 h 901469"/>
              <a:gd name="connsiteX0" fmla="*/ 375978 w 475731"/>
              <a:gd name="connsiteY0" fmla="*/ 14778 h 901469"/>
              <a:gd name="connsiteX1" fmla="*/ 403687 w 475731"/>
              <a:gd name="connsiteY1" fmla="*/ 20320 h 901469"/>
              <a:gd name="connsiteX2" fmla="*/ 436938 w 475731"/>
              <a:gd name="connsiteY2" fmla="*/ 31403 h 901469"/>
              <a:gd name="connsiteX3" fmla="*/ 448022 w 475731"/>
              <a:gd name="connsiteY3" fmla="*/ 48029 h 901469"/>
              <a:gd name="connsiteX4" fmla="*/ 459106 w 475731"/>
              <a:gd name="connsiteY4" fmla="*/ 131156 h 901469"/>
              <a:gd name="connsiteX5" fmla="*/ 470189 w 475731"/>
              <a:gd name="connsiteY5" fmla="*/ 192116 h 901469"/>
              <a:gd name="connsiteX6" fmla="*/ 475731 w 475731"/>
              <a:gd name="connsiteY6" fmla="*/ 291869 h 901469"/>
              <a:gd name="connsiteX7" fmla="*/ 464647 w 475731"/>
              <a:gd name="connsiteY7" fmla="*/ 397163 h 901469"/>
              <a:gd name="connsiteX8" fmla="*/ 459106 w 475731"/>
              <a:gd name="connsiteY8" fmla="*/ 413789 h 901469"/>
              <a:gd name="connsiteX9" fmla="*/ 448022 w 475731"/>
              <a:gd name="connsiteY9" fmla="*/ 430414 h 901469"/>
              <a:gd name="connsiteX10" fmla="*/ 431396 w 475731"/>
              <a:gd name="connsiteY10" fmla="*/ 463665 h 901469"/>
              <a:gd name="connsiteX11" fmla="*/ 409229 w 475731"/>
              <a:gd name="connsiteY11" fmla="*/ 496916 h 901469"/>
              <a:gd name="connsiteX12" fmla="*/ 403687 w 475731"/>
              <a:gd name="connsiteY12" fmla="*/ 513541 h 901469"/>
              <a:gd name="connsiteX13" fmla="*/ 370436 w 475731"/>
              <a:gd name="connsiteY13" fmla="*/ 535709 h 901469"/>
              <a:gd name="connsiteX14" fmla="*/ 353811 w 475731"/>
              <a:gd name="connsiteY14" fmla="*/ 552334 h 901469"/>
              <a:gd name="connsiteX15" fmla="*/ 315018 w 475731"/>
              <a:gd name="connsiteY15" fmla="*/ 574501 h 901469"/>
              <a:gd name="connsiteX16" fmla="*/ 287309 w 475731"/>
              <a:gd name="connsiteY16" fmla="*/ 607752 h 901469"/>
              <a:gd name="connsiteX17" fmla="*/ 270684 w 475731"/>
              <a:gd name="connsiteY17" fmla="*/ 613294 h 901469"/>
              <a:gd name="connsiteX18" fmla="*/ 237433 w 475731"/>
              <a:gd name="connsiteY18" fmla="*/ 646545 h 901469"/>
              <a:gd name="connsiteX19" fmla="*/ 226349 w 475731"/>
              <a:gd name="connsiteY19" fmla="*/ 663171 h 901469"/>
              <a:gd name="connsiteX20" fmla="*/ 209724 w 475731"/>
              <a:gd name="connsiteY20" fmla="*/ 696421 h 901469"/>
              <a:gd name="connsiteX21" fmla="*/ 193098 w 475731"/>
              <a:gd name="connsiteY21" fmla="*/ 746298 h 901469"/>
              <a:gd name="connsiteX22" fmla="*/ 176473 w 475731"/>
              <a:gd name="connsiteY22" fmla="*/ 785091 h 901469"/>
              <a:gd name="connsiteX23" fmla="*/ 159847 w 475731"/>
              <a:gd name="connsiteY23" fmla="*/ 840509 h 901469"/>
              <a:gd name="connsiteX24" fmla="*/ 154306 w 475731"/>
              <a:gd name="connsiteY24" fmla="*/ 857134 h 901469"/>
              <a:gd name="connsiteX25" fmla="*/ 115513 w 475731"/>
              <a:gd name="connsiteY25" fmla="*/ 879301 h 901469"/>
              <a:gd name="connsiteX26" fmla="*/ 76720 w 475731"/>
              <a:gd name="connsiteY26" fmla="*/ 890385 h 901469"/>
              <a:gd name="connsiteX27" fmla="*/ 49011 w 475731"/>
              <a:gd name="connsiteY27" fmla="*/ 895927 h 901469"/>
              <a:gd name="connsiteX28" fmla="*/ 32386 w 475731"/>
              <a:gd name="connsiteY28" fmla="*/ 901469 h 901469"/>
              <a:gd name="connsiteX29" fmla="*/ 15760 w 475731"/>
              <a:gd name="connsiteY29" fmla="*/ 895927 h 901469"/>
              <a:gd name="connsiteX30" fmla="*/ 4676 w 475731"/>
              <a:gd name="connsiteY30" fmla="*/ 862676 h 901469"/>
              <a:gd name="connsiteX31" fmla="*/ 49011 w 475731"/>
              <a:gd name="connsiteY31" fmla="*/ 840509 h 901469"/>
              <a:gd name="connsiteX32" fmla="*/ 82262 w 475731"/>
              <a:gd name="connsiteY32" fmla="*/ 818341 h 901469"/>
              <a:gd name="connsiteX33" fmla="*/ 98887 w 475731"/>
              <a:gd name="connsiteY33" fmla="*/ 768465 h 901469"/>
              <a:gd name="connsiteX34" fmla="*/ 104429 w 475731"/>
              <a:gd name="connsiteY34" fmla="*/ 751840 h 901469"/>
              <a:gd name="connsiteX35" fmla="*/ 109971 w 475731"/>
              <a:gd name="connsiteY35" fmla="*/ 735214 h 901469"/>
              <a:gd name="connsiteX36" fmla="*/ 121055 w 475731"/>
              <a:gd name="connsiteY36" fmla="*/ 713047 h 901469"/>
              <a:gd name="connsiteX37" fmla="*/ 143222 w 475731"/>
              <a:gd name="connsiteY37" fmla="*/ 663171 h 901469"/>
              <a:gd name="connsiteX38" fmla="*/ 154306 w 475731"/>
              <a:gd name="connsiteY38" fmla="*/ 618836 h 901469"/>
              <a:gd name="connsiteX39" fmla="*/ 159847 w 475731"/>
              <a:gd name="connsiteY39" fmla="*/ 602211 h 901469"/>
              <a:gd name="connsiteX40" fmla="*/ 165389 w 475731"/>
              <a:gd name="connsiteY40" fmla="*/ 580043 h 901469"/>
              <a:gd name="connsiteX41" fmla="*/ 170931 w 475731"/>
              <a:gd name="connsiteY41" fmla="*/ 563418 h 901469"/>
              <a:gd name="connsiteX42" fmla="*/ 187556 w 475731"/>
              <a:gd name="connsiteY42" fmla="*/ 552334 h 901469"/>
              <a:gd name="connsiteX43" fmla="*/ 215266 w 475731"/>
              <a:gd name="connsiteY43" fmla="*/ 530167 h 901469"/>
              <a:gd name="connsiteX44" fmla="*/ 231891 w 475731"/>
              <a:gd name="connsiteY44" fmla="*/ 519083 h 901469"/>
              <a:gd name="connsiteX45" fmla="*/ 248516 w 475731"/>
              <a:gd name="connsiteY45" fmla="*/ 513541 h 901469"/>
              <a:gd name="connsiteX46" fmla="*/ 281767 w 475731"/>
              <a:gd name="connsiteY46" fmla="*/ 491374 h 901469"/>
              <a:gd name="connsiteX47" fmla="*/ 309476 w 475731"/>
              <a:gd name="connsiteY47" fmla="*/ 441498 h 901469"/>
              <a:gd name="connsiteX48" fmla="*/ 326102 w 475731"/>
              <a:gd name="connsiteY48" fmla="*/ 419331 h 901469"/>
              <a:gd name="connsiteX49" fmla="*/ 359353 w 475731"/>
              <a:gd name="connsiteY49" fmla="*/ 386080 h 901469"/>
              <a:gd name="connsiteX50" fmla="*/ 370436 w 475731"/>
              <a:gd name="connsiteY50" fmla="*/ 347287 h 901469"/>
              <a:gd name="connsiteX51" fmla="*/ 381520 w 475731"/>
              <a:gd name="connsiteY51" fmla="*/ 302952 h 901469"/>
              <a:gd name="connsiteX52" fmla="*/ 375978 w 475731"/>
              <a:gd name="connsiteY52" fmla="*/ 125614 h 901469"/>
              <a:gd name="connsiteX53" fmla="*/ 370436 w 475731"/>
              <a:gd name="connsiteY53" fmla="*/ 108989 h 901469"/>
              <a:gd name="connsiteX54" fmla="*/ 375978 w 475731"/>
              <a:gd name="connsiteY54" fmla="*/ 14778 h 901469"/>
              <a:gd name="connsiteX0" fmla="*/ 375978 w 475731"/>
              <a:gd name="connsiteY0" fmla="*/ 14778 h 901469"/>
              <a:gd name="connsiteX1" fmla="*/ 403687 w 475731"/>
              <a:gd name="connsiteY1" fmla="*/ 20320 h 901469"/>
              <a:gd name="connsiteX2" fmla="*/ 436938 w 475731"/>
              <a:gd name="connsiteY2" fmla="*/ 31403 h 901469"/>
              <a:gd name="connsiteX3" fmla="*/ 448022 w 475731"/>
              <a:gd name="connsiteY3" fmla="*/ 48029 h 901469"/>
              <a:gd name="connsiteX4" fmla="*/ 459106 w 475731"/>
              <a:gd name="connsiteY4" fmla="*/ 131156 h 901469"/>
              <a:gd name="connsiteX5" fmla="*/ 470189 w 475731"/>
              <a:gd name="connsiteY5" fmla="*/ 192116 h 901469"/>
              <a:gd name="connsiteX6" fmla="*/ 475731 w 475731"/>
              <a:gd name="connsiteY6" fmla="*/ 291869 h 901469"/>
              <a:gd name="connsiteX7" fmla="*/ 464647 w 475731"/>
              <a:gd name="connsiteY7" fmla="*/ 397163 h 901469"/>
              <a:gd name="connsiteX8" fmla="*/ 459106 w 475731"/>
              <a:gd name="connsiteY8" fmla="*/ 413789 h 901469"/>
              <a:gd name="connsiteX9" fmla="*/ 448022 w 475731"/>
              <a:gd name="connsiteY9" fmla="*/ 430414 h 901469"/>
              <a:gd name="connsiteX10" fmla="*/ 431396 w 475731"/>
              <a:gd name="connsiteY10" fmla="*/ 463665 h 901469"/>
              <a:gd name="connsiteX11" fmla="*/ 409229 w 475731"/>
              <a:gd name="connsiteY11" fmla="*/ 496916 h 901469"/>
              <a:gd name="connsiteX12" fmla="*/ 403687 w 475731"/>
              <a:gd name="connsiteY12" fmla="*/ 513541 h 901469"/>
              <a:gd name="connsiteX13" fmla="*/ 370436 w 475731"/>
              <a:gd name="connsiteY13" fmla="*/ 535709 h 901469"/>
              <a:gd name="connsiteX14" fmla="*/ 353811 w 475731"/>
              <a:gd name="connsiteY14" fmla="*/ 552334 h 901469"/>
              <a:gd name="connsiteX15" fmla="*/ 315018 w 475731"/>
              <a:gd name="connsiteY15" fmla="*/ 574501 h 901469"/>
              <a:gd name="connsiteX16" fmla="*/ 287309 w 475731"/>
              <a:gd name="connsiteY16" fmla="*/ 607752 h 901469"/>
              <a:gd name="connsiteX17" fmla="*/ 270684 w 475731"/>
              <a:gd name="connsiteY17" fmla="*/ 613294 h 901469"/>
              <a:gd name="connsiteX18" fmla="*/ 237433 w 475731"/>
              <a:gd name="connsiteY18" fmla="*/ 646545 h 901469"/>
              <a:gd name="connsiteX19" fmla="*/ 226349 w 475731"/>
              <a:gd name="connsiteY19" fmla="*/ 663171 h 901469"/>
              <a:gd name="connsiteX20" fmla="*/ 209724 w 475731"/>
              <a:gd name="connsiteY20" fmla="*/ 696421 h 901469"/>
              <a:gd name="connsiteX21" fmla="*/ 193098 w 475731"/>
              <a:gd name="connsiteY21" fmla="*/ 746298 h 901469"/>
              <a:gd name="connsiteX22" fmla="*/ 176473 w 475731"/>
              <a:gd name="connsiteY22" fmla="*/ 785091 h 901469"/>
              <a:gd name="connsiteX23" fmla="*/ 159847 w 475731"/>
              <a:gd name="connsiteY23" fmla="*/ 840509 h 901469"/>
              <a:gd name="connsiteX24" fmla="*/ 154306 w 475731"/>
              <a:gd name="connsiteY24" fmla="*/ 857134 h 901469"/>
              <a:gd name="connsiteX25" fmla="*/ 115513 w 475731"/>
              <a:gd name="connsiteY25" fmla="*/ 879301 h 901469"/>
              <a:gd name="connsiteX26" fmla="*/ 76720 w 475731"/>
              <a:gd name="connsiteY26" fmla="*/ 890385 h 901469"/>
              <a:gd name="connsiteX27" fmla="*/ 49011 w 475731"/>
              <a:gd name="connsiteY27" fmla="*/ 895927 h 901469"/>
              <a:gd name="connsiteX28" fmla="*/ 32386 w 475731"/>
              <a:gd name="connsiteY28" fmla="*/ 901469 h 901469"/>
              <a:gd name="connsiteX29" fmla="*/ 15760 w 475731"/>
              <a:gd name="connsiteY29" fmla="*/ 895927 h 901469"/>
              <a:gd name="connsiteX30" fmla="*/ 4676 w 475731"/>
              <a:gd name="connsiteY30" fmla="*/ 862676 h 901469"/>
              <a:gd name="connsiteX31" fmla="*/ 49011 w 475731"/>
              <a:gd name="connsiteY31" fmla="*/ 840509 h 901469"/>
              <a:gd name="connsiteX32" fmla="*/ 82262 w 475731"/>
              <a:gd name="connsiteY32" fmla="*/ 818341 h 901469"/>
              <a:gd name="connsiteX33" fmla="*/ 98887 w 475731"/>
              <a:gd name="connsiteY33" fmla="*/ 768465 h 901469"/>
              <a:gd name="connsiteX34" fmla="*/ 104429 w 475731"/>
              <a:gd name="connsiteY34" fmla="*/ 751840 h 901469"/>
              <a:gd name="connsiteX35" fmla="*/ 109971 w 475731"/>
              <a:gd name="connsiteY35" fmla="*/ 735214 h 901469"/>
              <a:gd name="connsiteX36" fmla="*/ 121055 w 475731"/>
              <a:gd name="connsiteY36" fmla="*/ 713047 h 901469"/>
              <a:gd name="connsiteX37" fmla="*/ 143222 w 475731"/>
              <a:gd name="connsiteY37" fmla="*/ 663171 h 901469"/>
              <a:gd name="connsiteX38" fmla="*/ 154306 w 475731"/>
              <a:gd name="connsiteY38" fmla="*/ 618836 h 901469"/>
              <a:gd name="connsiteX39" fmla="*/ 159847 w 475731"/>
              <a:gd name="connsiteY39" fmla="*/ 602211 h 901469"/>
              <a:gd name="connsiteX40" fmla="*/ 165389 w 475731"/>
              <a:gd name="connsiteY40" fmla="*/ 580043 h 901469"/>
              <a:gd name="connsiteX41" fmla="*/ 170931 w 475731"/>
              <a:gd name="connsiteY41" fmla="*/ 563418 h 901469"/>
              <a:gd name="connsiteX42" fmla="*/ 215266 w 475731"/>
              <a:gd name="connsiteY42" fmla="*/ 530167 h 901469"/>
              <a:gd name="connsiteX43" fmla="*/ 231891 w 475731"/>
              <a:gd name="connsiteY43" fmla="*/ 519083 h 901469"/>
              <a:gd name="connsiteX44" fmla="*/ 248516 w 475731"/>
              <a:gd name="connsiteY44" fmla="*/ 513541 h 901469"/>
              <a:gd name="connsiteX45" fmla="*/ 281767 w 475731"/>
              <a:gd name="connsiteY45" fmla="*/ 491374 h 901469"/>
              <a:gd name="connsiteX46" fmla="*/ 309476 w 475731"/>
              <a:gd name="connsiteY46" fmla="*/ 441498 h 901469"/>
              <a:gd name="connsiteX47" fmla="*/ 326102 w 475731"/>
              <a:gd name="connsiteY47" fmla="*/ 419331 h 901469"/>
              <a:gd name="connsiteX48" fmla="*/ 359353 w 475731"/>
              <a:gd name="connsiteY48" fmla="*/ 386080 h 901469"/>
              <a:gd name="connsiteX49" fmla="*/ 370436 w 475731"/>
              <a:gd name="connsiteY49" fmla="*/ 347287 h 901469"/>
              <a:gd name="connsiteX50" fmla="*/ 381520 w 475731"/>
              <a:gd name="connsiteY50" fmla="*/ 302952 h 901469"/>
              <a:gd name="connsiteX51" fmla="*/ 375978 w 475731"/>
              <a:gd name="connsiteY51" fmla="*/ 125614 h 901469"/>
              <a:gd name="connsiteX52" fmla="*/ 370436 w 475731"/>
              <a:gd name="connsiteY52" fmla="*/ 108989 h 901469"/>
              <a:gd name="connsiteX53" fmla="*/ 375978 w 475731"/>
              <a:gd name="connsiteY53" fmla="*/ 14778 h 901469"/>
              <a:gd name="connsiteX0" fmla="*/ 375978 w 475731"/>
              <a:gd name="connsiteY0" fmla="*/ 14778 h 901469"/>
              <a:gd name="connsiteX1" fmla="*/ 403687 w 475731"/>
              <a:gd name="connsiteY1" fmla="*/ 20320 h 901469"/>
              <a:gd name="connsiteX2" fmla="*/ 436938 w 475731"/>
              <a:gd name="connsiteY2" fmla="*/ 31403 h 901469"/>
              <a:gd name="connsiteX3" fmla="*/ 448022 w 475731"/>
              <a:gd name="connsiteY3" fmla="*/ 48029 h 901469"/>
              <a:gd name="connsiteX4" fmla="*/ 459106 w 475731"/>
              <a:gd name="connsiteY4" fmla="*/ 131156 h 901469"/>
              <a:gd name="connsiteX5" fmla="*/ 470189 w 475731"/>
              <a:gd name="connsiteY5" fmla="*/ 192116 h 901469"/>
              <a:gd name="connsiteX6" fmla="*/ 475731 w 475731"/>
              <a:gd name="connsiteY6" fmla="*/ 291869 h 901469"/>
              <a:gd name="connsiteX7" fmla="*/ 464647 w 475731"/>
              <a:gd name="connsiteY7" fmla="*/ 397163 h 901469"/>
              <a:gd name="connsiteX8" fmla="*/ 459106 w 475731"/>
              <a:gd name="connsiteY8" fmla="*/ 413789 h 901469"/>
              <a:gd name="connsiteX9" fmla="*/ 448022 w 475731"/>
              <a:gd name="connsiteY9" fmla="*/ 430414 h 901469"/>
              <a:gd name="connsiteX10" fmla="*/ 431396 w 475731"/>
              <a:gd name="connsiteY10" fmla="*/ 463665 h 901469"/>
              <a:gd name="connsiteX11" fmla="*/ 409229 w 475731"/>
              <a:gd name="connsiteY11" fmla="*/ 496916 h 901469"/>
              <a:gd name="connsiteX12" fmla="*/ 403687 w 475731"/>
              <a:gd name="connsiteY12" fmla="*/ 513541 h 901469"/>
              <a:gd name="connsiteX13" fmla="*/ 370436 w 475731"/>
              <a:gd name="connsiteY13" fmla="*/ 535709 h 901469"/>
              <a:gd name="connsiteX14" fmla="*/ 353811 w 475731"/>
              <a:gd name="connsiteY14" fmla="*/ 552334 h 901469"/>
              <a:gd name="connsiteX15" fmla="*/ 315018 w 475731"/>
              <a:gd name="connsiteY15" fmla="*/ 574501 h 901469"/>
              <a:gd name="connsiteX16" fmla="*/ 287309 w 475731"/>
              <a:gd name="connsiteY16" fmla="*/ 607752 h 901469"/>
              <a:gd name="connsiteX17" fmla="*/ 270684 w 475731"/>
              <a:gd name="connsiteY17" fmla="*/ 613294 h 901469"/>
              <a:gd name="connsiteX18" fmla="*/ 237433 w 475731"/>
              <a:gd name="connsiteY18" fmla="*/ 646545 h 901469"/>
              <a:gd name="connsiteX19" fmla="*/ 226349 w 475731"/>
              <a:gd name="connsiteY19" fmla="*/ 663171 h 901469"/>
              <a:gd name="connsiteX20" fmla="*/ 209724 w 475731"/>
              <a:gd name="connsiteY20" fmla="*/ 696421 h 901469"/>
              <a:gd name="connsiteX21" fmla="*/ 193098 w 475731"/>
              <a:gd name="connsiteY21" fmla="*/ 746298 h 901469"/>
              <a:gd name="connsiteX22" fmla="*/ 176473 w 475731"/>
              <a:gd name="connsiteY22" fmla="*/ 785091 h 901469"/>
              <a:gd name="connsiteX23" fmla="*/ 159847 w 475731"/>
              <a:gd name="connsiteY23" fmla="*/ 840509 h 901469"/>
              <a:gd name="connsiteX24" fmla="*/ 154306 w 475731"/>
              <a:gd name="connsiteY24" fmla="*/ 857134 h 901469"/>
              <a:gd name="connsiteX25" fmla="*/ 115513 w 475731"/>
              <a:gd name="connsiteY25" fmla="*/ 879301 h 901469"/>
              <a:gd name="connsiteX26" fmla="*/ 76720 w 475731"/>
              <a:gd name="connsiteY26" fmla="*/ 890385 h 901469"/>
              <a:gd name="connsiteX27" fmla="*/ 49011 w 475731"/>
              <a:gd name="connsiteY27" fmla="*/ 895927 h 901469"/>
              <a:gd name="connsiteX28" fmla="*/ 32386 w 475731"/>
              <a:gd name="connsiteY28" fmla="*/ 901469 h 901469"/>
              <a:gd name="connsiteX29" fmla="*/ 15760 w 475731"/>
              <a:gd name="connsiteY29" fmla="*/ 895927 h 901469"/>
              <a:gd name="connsiteX30" fmla="*/ 4676 w 475731"/>
              <a:gd name="connsiteY30" fmla="*/ 862676 h 901469"/>
              <a:gd name="connsiteX31" fmla="*/ 49011 w 475731"/>
              <a:gd name="connsiteY31" fmla="*/ 840509 h 901469"/>
              <a:gd name="connsiteX32" fmla="*/ 82262 w 475731"/>
              <a:gd name="connsiteY32" fmla="*/ 818341 h 901469"/>
              <a:gd name="connsiteX33" fmla="*/ 98887 w 475731"/>
              <a:gd name="connsiteY33" fmla="*/ 768465 h 901469"/>
              <a:gd name="connsiteX34" fmla="*/ 104429 w 475731"/>
              <a:gd name="connsiteY34" fmla="*/ 751840 h 901469"/>
              <a:gd name="connsiteX35" fmla="*/ 109971 w 475731"/>
              <a:gd name="connsiteY35" fmla="*/ 735214 h 901469"/>
              <a:gd name="connsiteX36" fmla="*/ 121055 w 475731"/>
              <a:gd name="connsiteY36" fmla="*/ 713047 h 901469"/>
              <a:gd name="connsiteX37" fmla="*/ 143222 w 475731"/>
              <a:gd name="connsiteY37" fmla="*/ 663171 h 901469"/>
              <a:gd name="connsiteX38" fmla="*/ 154306 w 475731"/>
              <a:gd name="connsiteY38" fmla="*/ 618836 h 901469"/>
              <a:gd name="connsiteX39" fmla="*/ 159847 w 475731"/>
              <a:gd name="connsiteY39" fmla="*/ 602211 h 901469"/>
              <a:gd name="connsiteX40" fmla="*/ 165389 w 475731"/>
              <a:gd name="connsiteY40" fmla="*/ 580043 h 901469"/>
              <a:gd name="connsiteX41" fmla="*/ 170931 w 475731"/>
              <a:gd name="connsiteY41" fmla="*/ 563418 h 901469"/>
              <a:gd name="connsiteX42" fmla="*/ 215266 w 475731"/>
              <a:gd name="connsiteY42" fmla="*/ 530167 h 901469"/>
              <a:gd name="connsiteX43" fmla="*/ 231891 w 475731"/>
              <a:gd name="connsiteY43" fmla="*/ 519083 h 901469"/>
              <a:gd name="connsiteX44" fmla="*/ 281767 w 475731"/>
              <a:gd name="connsiteY44" fmla="*/ 491374 h 901469"/>
              <a:gd name="connsiteX45" fmla="*/ 309476 w 475731"/>
              <a:gd name="connsiteY45" fmla="*/ 441498 h 901469"/>
              <a:gd name="connsiteX46" fmla="*/ 326102 w 475731"/>
              <a:gd name="connsiteY46" fmla="*/ 419331 h 901469"/>
              <a:gd name="connsiteX47" fmla="*/ 359353 w 475731"/>
              <a:gd name="connsiteY47" fmla="*/ 386080 h 901469"/>
              <a:gd name="connsiteX48" fmla="*/ 370436 w 475731"/>
              <a:gd name="connsiteY48" fmla="*/ 347287 h 901469"/>
              <a:gd name="connsiteX49" fmla="*/ 381520 w 475731"/>
              <a:gd name="connsiteY49" fmla="*/ 302952 h 901469"/>
              <a:gd name="connsiteX50" fmla="*/ 375978 w 475731"/>
              <a:gd name="connsiteY50" fmla="*/ 125614 h 901469"/>
              <a:gd name="connsiteX51" fmla="*/ 370436 w 475731"/>
              <a:gd name="connsiteY51" fmla="*/ 108989 h 901469"/>
              <a:gd name="connsiteX52" fmla="*/ 375978 w 475731"/>
              <a:gd name="connsiteY52" fmla="*/ 14778 h 901469"/>
              <a:gd name="connsiteX0" fmla="*/ 375978 w 475731"/>
              <a:gd name="connsiteY0" fmla="*/ 14778 h 901469"/>
              <a:gd name="connsiteX1" fmla="*/ 403687 w 475731"/>
              <a:gd name="connsiteY1" fmla="*/ 20320 h 901469"/>
              <a:gd name="connsiteX2" fmla="*/ 436938 w 475731"/>
              <a:gd name="connsiteY2" fmla="*/ 31403 h 901469"/>
              <a:gd name="connsiteX3" fmla="*/ 448022 w 475731"/>
              <a:gd name="connsiteY3" fmla="*/ 48029 h 901469"/>
              <a:gd name="connsiteX4" fmla="*/ 459106 w 475731"/>
              <a:gd name="connsiteY4" fmla="*/ 131156 h 901469"/>
              <a:gd name="connsiteX5" fmla="*/ 470189 w 475731"/>
              <a:gd name="connsiteY5" fmla="*/ 192116 h 901469"/>
              <a:gd name="connsiteX6" fmla="*/ 475731 w 475731"/>
              <a:gd name="connsiteY6" fmla="*/ 291869 h 901469"/>
              <a:gd name="connsiteX7" fmla="*/ 464647 w 475731"/>
              <a:gd name="connsiteY7" fmla="*/ 397163 h 901469"/>
              <a:gd name="connsiteX8" fmla="*/ 459106 w 475731"/>
              <a:gd name="connsiteY8" fmla="*/ 413789 h 901469"/>
              <a:gd name="connsiteX9" fmla="*/ 448022 w 475731"/>
              <a:gd name="connsiteY9" fmla="*/ 430414 h 901469"/>
              <a:gd name="connsiteX10" fmla="*/ 431396 w 475731"/>
              <a:gd name="connsiteY10" fmla="*/ 463665 h 901469"/>
              <a:gd name="connsiteX11" fmla="*/ 409229 w 475731"/>
              <a:gd name="connsiteY11" fmla="*/ 496916 h 901469"/>
              <a:gd name="connsiteX12" fmla="*/ 403687 w 475731"/>
              <a:gd name="connsiteY12" fmla="*/ 513541 h 901469"/>
              <a:gd name="connsiteX13" fmla="*/ 370436 w 475731"/>
              <a:gd name="connsiteY13" fmla="*/ 535709 h 901469"/>
              <a:gd name="connsiteX14" fmla="*/ 353811 w 475731"/>
              <a:gd name="connsiteY14" fmla="*/ 552334 h 901469"/>
              <a:gd name="connsiteX15" fmla="*/ 315018 w 475731"/>
              <a:gd name="connsiteY15" fmla="*/ 574501 h 901469"/>
              <a:gd name="connsiteX16" fmla="*/ 287309 w 475731"/>
              <a:gd name="connsiteY16" fmla="*/ 607752 h 901469"/>
              <a:gd name="connsiteX17" fmla="*/ 270684 w 475731"/>
              <a:gd name="connsiteY17" fmla="*/ 613294 h 901469"/>
              <a:gd name="connsiteX18" fmla="*/ 237433 w 475731"/>
              <a:gd name="connsiteY18" fmla="*/ 646545 h 901469"/>
              <a:gd name="connsiteX19" fmla="*/ 226349 w 475731"/>
              <a:gd name="connsiteY19" fmla="*/ 663171 h 901469"/>
              <a:gd name="connsiteX20" fmla="*/ 209724 w 475731"/>
              <a:gd name="connsiteY20" fmla="*/ 696421 h 901469"/>
              <a:gd name="connsiteX21" fmla="*/ 193098 w 475731"/>
              <a:gd name="connsiteY21" fmla="*/ 746298 h 901469"/>
              <a:gd name="connsiteX22" fmla="*/ 176473 w 475731"/>
              <a:gd name="connsiteY22" fmla="*/ 785091 h 901469"/>
              <a:gd name="connsiteX23" fmla="*/ 159847 w 475731"/>
              <a:gd name="connsiteY23" fmla="*/ 840509 h 901469"/>
              <a:gd name="connsiteX24" fmla="*/ 154306 w 475731"/>
              <a:gd name="connsiteY24" fmla="*/ 857134 h 901469"/>
              <a:gd name="connsiteX25" fmla="*/ 115513 w 475731"/>
              <a:gd name="connsiteY25" fmla="*/ 879301 h 901469"/>
              <a:gd name="connsiteX26" fmla="*/ 76720 w 475731"/>
              <a:gd name="connsiteY26" fmla="*/ 890385 h 901469"/>
              <a:gd name="connsiteX27" fmla="*/ 49011 w 475731"/>
              <a:gd name="connsiteY27" fmla="*/ 895927 h 901469"/>
              <a:gd name="connsiteX28" fmla="*/ 32386 w 475731"/>
              <a:gd name="connsiteY28" fmla="*/ 901469 h 901469"/>
              <a:gd name="connsiteX29" fmla="*/ 15760 w 475731"/>
              <a:gd name="connsiteY29" fmla="*/ 895927 h 901469"/>
              <a:gd name="connsiteX30" fmla="*/ 4676 w 475731"/>
              <a:gd name="connsiteY30" fmla="*/ 862676 h 901469"/>
              <a:gd name="connsiteX31" fmla="*/ 49011 w 475731"/>
              <a:gd name="connsiteY31" fmla="*/ 840509 h 901469"/>
              <a:gd name="connsiteX32" fmla="*/ 82262 w 475731"/>
              <a:gd name="connsiteY32" fmla="*/ 818341 h 901469"/>
              <a:gd name="connsiteX33" fmla="*/ 98887 w 475731"/>
              <a:gd name="connsiteY33" fmla="*/ 768465 h 901469"/>
              <a:gd name="connsiteX34" fmla="*/ 104429 w 475731"/>
              <a:gd name="connsiteY34" fmla="*/ 751840 h 901469"/>
              <a:gd name="connsiteX35" fmla="*/ 109971 w 475731"/>
              <a:gd name="connsiteY35" fmla="*/ 735214 h 901469"/>
              <a:gd name="connsiteX36" fmla="*/ 121055 w 475731"/>
              <a:gd name="connsiteY36" fmla="*/ 713047 h 901469"/>
              <a:gd name="connsiteX37" fmla="*/ 143222 w 475731"/>
              <a:gd name="connsiteY37" fmla="*/ 663171 h 901469"/>
              <a:gd name="connsiteX38" fmla="*/ 154306 w 475731"/>
              <a:gd name="connsiteY38" fmla="*/ 618836 h 901469"/>
              <a:gd name="connsiteX39" fmla="*/ 159847 w 475731"/>
              <a:gd name="connsiteY39" fmla="*/ 602211 h 901469"/>
              <a:gd name="connsiteX40" fmla="*/ 165389 w 475731"/>
              <a:gd name="connsiteY40" fmla="*/ 580043 h 901469"/>
              <a:gd name="connsiteX41" fmla="*/ 170931 w 475731"/>
              <a:gd name="connsiteY41" fmla="*/ 563418 h 901469"/>
              <a:gd name="connsiteX42" fmla="*/ 215266 w 475731"/>
              <a:gd name="connsiteY42" fmla="*/ 530167 h 901469"/>
              <a:gd name="connsiteX43" fmla="*/ 231891 w 475731"/>
              <a:gd name="connsiteY43" fmla="*/ 519083 h 901469"/>
              <a:gd name="connsiteX44" fmla="*/ 309476 w 475731"/>
              <a:gd name="connsiteY44" fmla="*/ 441498 h 901469"/>
              <a:gd name="connsiteX45" fmla="*/ 326102 w 475731"/>
              <a:gd name="connsiteY45" fmla="*/ 419331 h 901469"/>
              <a:gd name="connsiteX46" fmla="*/ 359353 w 475731"/>
              <a:gd name="connsiteY46" fmla="*/ 386080 h 901469"/>
              <a:gd name="connsiteX47" fmla="*/ 370436 w 475731"/>
              <a:gd name="connsiteY47" fmla="*/ 347287 h 901469"/>
              <a:gd name="connsiteX48" fmla="*/ 381520 w 475731"/>
              <a:gd name="connsiteY48" fmla="*/ 302952 h 901469"/>
              <a:gd name="connsiteX49" fmla="*/ 375978 w 475731"/>
              <a:gd name="connsiteY49" fmla="*/ 125614 h 901469"/>
              <a:gd name="connsiteX50" fmla="*/ 370436 w 475731"/>
              <a:gd name="connsiteY50" fmla="*/ 108989 h 901469"/>
              <a:gd name="connsiteX51" fmla="*/ 375978 w 475731"/>
              <a:gd name="connsiteY51" fmla="*/ 14778 h 901469"/>
              <a:gd name="connsiteX0" fmla="*/ 375978 w 475731"/>
              <a:gd name="connsiteY0" fmla="*/ 14778 h 901469"/>
              <a:gd name="connsiteX1" fmla="*/ 403687 w 475731"/>
              <a:gd name="connsiteY1" fmla="*/ 20320 h 901469"/>
              <a:gd name="connsiteX2" fmla="*/ 436938 w 475731"/>
              <a:gd name="connsiteY2" fmla="*/ 31403 h 901469"/>
              <a:gd name="connsiteX3" fmla="*/ 448022 w 475731"/>
              <a:gd name="connsiteY3" fmla="*/ 48029 h 901469"/>
              <a:gd name="connsiteX4" fmla="*/ 459106 w 475731"/>
              <a:gd name="connsiteY4" fmla="*/ 131156 h 901469"/>
              <a:gd name="connsiteX5" fmla="*/ 470189 w 475731"/>
              <a:gd name="connsiteY5" fmla="*/ 192116 h 901469"/>
              <a:gd name="connsiteX6" fmla="*/ 475731 w 475731"/>
              <a:gd name="connsiteY6" fmla="*/ 291869 h 901469"/>
              <a:gd name="connsiteX7" fmla="*/ 464647 w 475731"/>
              <a:gd name="connsiteY7" fmla="*/ 397163 h 901469"/>
              <a:gd name="connsiteX8" fmla="*/ 459106 w 475731"/>
              <a:gd name="connsiteY8" fmla="*/ 413789 h 901469"/>
              <a:gd name="connsiteX9" fmla="*/ 448022 w 475731"/>
              <a:gd name="connsiteY9" fmla="*/ 430414 h 901469"/>
              <a:gd name="connsiteX10" fmla="*/ 431396 w 475731"/>
              <a:gd name="connsiteY10" fmla="*/ 463665 h 901469"/>
              <a:gd name="connsiteX11" fmla="*/ 409229 w 475731"/>
              <a:gd name="connsiteY11" fmla="*/ 496916 h 901469"/>
              <a:gd name="connsiteX12" fmla="*/ 403687 w 475731"/>
              <a:gd name="connsiteY12" fmla="*/ 513541 h 901469"/>
              <a:gd name="connsiteX13" fmla="*/ 370436 w 475731"/>
              <a:gd name="connsiteY13" fmla="*/ 535709 h 901469"/>
              <a:gd name="connsiteX14" fmla="*/ 353811 w 475731"/>
              <a:gd name="connsiteY14" fmla="*/ 552334 h 901469"/>
              <a:gd name="connsiteX15" fmla="*/ 315018 w 475731"/>
              <a:gd name="connsiteY15" fmla="*/ 574501 h 901469"/>
              <a:gd name="connsiteX16" fmla="*/ 287309 w 475731"/>
              <a:gd name="connsiteY16" fmla="*/ 607752 h 901469"/>
              <a:gd name="connsiteX17" fmla="*/ 270684 w 475731"/>
              <a:gd name="connsiteY17" fmla="*/ 613294 h 901469"/>
              <a:gd name="connsiteX18" fmla="*/ 237433 w 475731"/>
              <a:gd name="connsiteY18" fmla="*/ 646545 h 901469"/>
              <a:gd name="connsiteX19" fmla="*/ 226349 w 475731"/>
              <a:gd name="connsiteY19" fmla="*/ 663171 h 901469"/>
              <a:gd name="connsiteX20" fmla="*/ 209724 w 475731"/>
              <a:gd name="connsiteY20" fmla="*/ 696421 h 901469"/>
              <a:gd name="connsiteX21" fmla="*/ 193098 w 475731"/>
              <a:gd name="connsiteY21" fmla="*/ 746298 h 901469"/>
              <a:gd name="connsiteX22" fmla="*/ 176473 w 475731"/>
              <a:gd name="connsiteY22" fmla="*/ 785091 h 901469"/>
              <a:gd name="connsiteX23" fmla="*/ 159847 w 475731"/>
              <a:gd name="connsiteY23" fmla="*/ 840509 h 901469"/>
              <a:gd name="connsiteX24" fmla="*/ 154306 w 475731"/>
              <a:gd name="connsiteY24" fmla="*/ 857134 h 901469"/>
              <a:gd name="connsiteX25" fmla="*/ 115513 w 475731"/>
              <a:gd name="connsiteY25" fmla="*/ 879301 h 901469"/>
              <a:gd name="connsiteX26" fmla="*/ 76720 w 475731"/>
              <a:gd name="connsiteY26" fmla="*/ 890385 h 901469"/>
              <a:gd name="connsiteX27" fmla="*/ 49011 w 475731"/>
              <a:gd name="connsiteY27" fmla="*/ 895927 h 901469"/>
              <a:gd name="connsiteX28" fmla="*/ 32386 w 475731"/>
              <a:gd name="connsiteY28" fmla="*/ 901469 h 901469"/>
              <a:gd name="connsiteX29" fmla="*/ 15760 w 475731"/>
              <a:gd name="connsiteY29" fmla="*/ 895927 h 901469"/>
              <a:gd name="connsiteX30" fmla="*/ 4676 w 475731"/>
              <a:gd name="connsiteY30" fmla="*/ 862676 h 901469"/>
              <a:gd name="connsiteX31" fmla="*/ 49011 w 475731"/>
              <a:gd name="connsiteY31" fmla="*/ 840509 h 901469"/>
              <a:gd name="connsiteX32" fmla="*/ 82262 w 475731"/>
              <a:gd name="connsiteY32" fmla="*/ 818341 h 901469"/>
              <a:gd name="connsiteX33" fmla="*/ 98887 w 475731"/>
              <a:gd name="connsiteY33" fmla="*/ 768465 h 901469"/>
              <a:gd name="connsiteX34" fmla="*/ 104429 w 475731"/>
              <a:gd name="connsiteY34" fmla="*/ 751840 h 901469"/>
              <a:gd name="connsiteX35" fmla="*/ 109971 w 475731"/>
              <a:gd name="connsiteY35" fmla="*/ 735214 h 901469"/>
              <a:gd name="connsiteX36" fmla="*/ 121055 w 475731"/>
              <a:gd name="connsiteY36" fmla="*/ 713047 h 901469"/>
              <a:gd name="connsiteX37" fmla="*/ 143222 w 475731"/>
              <a:gd name="connsiteY37" fmla="*/ 663171 h 901469"/>
              <a:gd name="connsiteX38" fmla="*/ 154306 w 475731"/>
              <a:gd name="connsiteY38" fmla="*/ 618836 h 901469"/>
              <a:gd name="connsiteX39" fmla="*/ 159847 w 475731"/>
              <a:gd name="connsiteY39" fmla="*/ 602211 h 901469"/>
              <a:gd name="connsiteX40" fmla="*/ 165389 w 475731"/>
              <a:gd name="connsiteY40" fmla="*/ 580043 h 901469"/>
              <a:gd name="connsiteX41" fmla="*/ 170931 w 475731"/>
              <a:gd name="connsiteY41" fmla="*/ 563418 h 901469"/>
              <a:gd name="connsiteX42" fmla="*/ 215266 w 475731"/>
              <a:gd name="connsiteY42" fmla="*/ 530167 h 901469"/>
              <a:gd name="connsiteX43" fmla="*/ 231891 w 475731"/>
              <a:gd name="connsiteY43" fmla="*/ 519083 h 901469"/>
              <a:gd name="connsiteX44" fmla="*/ 309476 w 475731"/>
              <a:gd name="connsiteY44" fmla="*/ 441498 h 901469"/>
              <a:gd name="connsiteX45" fmla="*/ 326102 w 475731"/>
              <a:gd name="connsiteY45" fmla="*/ 419331 h 901469"/>
              <a:gd name="connsiteX46" fmla="*/ 359353 w 475731"/>
              <a:gd name="connsiteY46" fmla="*/ 386080 h 901469"/>
              <a:gd name="connsiteX47" fmla="*/ 370436 w 475731"/>
              <a:gd name="connsiteY47" fmla="*/ 347287 h 901469"/>
              <a:gd name="connsiteX48" fmla="*/ 381520 w 475731"/>
              <a:gd name="connsiteY48" fmla="*/ 302952 h 901469"/>
              <a:gd name="connsiteX49" fmla="*/ 370436 w 475731"/>
              <a:gd name="connsiteY49" fmla="*/ 108989 h 901469"/>
              <a:gd name="connsiteX50" fmla="*/ 375978 w 475731"/>
              <a:gd name="connsiteY50" fmla="*/ 14778 h 901469"/>
              <a:gd name="connsiteX0" fmla="*/ 375978 w 475731"/>
              <a:gd name="connsiteY0" fmla="*/ 12931 h 899622"/>
              <a:gd name="connsiteX1" fmla="*/ 436938 w 475731"/>
              <a:gd name="connsiteY1" fmla="*/ 29556 h 899622"/>
              <a:gd name="connsiteX2" fmla="*/ 448022 w 475731"/>
              <a:gd name="connsiteY2" fmla="*/ 46182 h 899622"/>
              <a:gd name="connsiteX3" fmla="*/ 459106 w 475731"/>
              <a:gd name="connsiteY3" fmla="*/ 129309 h 899622"/>
              <a:gd name="connsiteX4" fmla="*/ 470189 w 475731"/>
              <a:gd name="connsiteY4" fmla="*/ 190269 h 899622"/>
              <a:gd name="connsiteX5" fmla="*/ 475731 w 475731"/>
              <a:gd name="connsiteY5" fmla="*/ 290022 h 899622"/>
              <a:gd name="connsiteX6" fmla="*/ 464647 w 475731"/>
              <a:gd name="connsiteY6" fmla="*/ 395316 h 899622"/>
              <a:gd name="connsiteX7" fmla="*/ 459106 w 475731"/>
              <a:gd name="connsiteY7" fmla="*/ 411942 h 899622"/>
              <a:gd name="connsiteX8" fmla="*/ 448022 w 475731"/>
              <a:gd name="connsiteY8" fmla="*/ 428567 h 899622"/>
              <a:gd name="connsiteX9" fmla="*/ 431396 w 475731"/>
              <a:gd name="connsiteY9" fmla="*/ 461818 h 899622"/>
              <a:gd name="connsiteX10" fmla="*/ 409229 w 475731"/>
              <a:gd name="connsiteY10" fmla="*/ 495069 h 899622"/>
              <a:gd name="connsiteX11" fmla="*/ 403687 w 475731"/>
              <a:gd name="connsiteY11" fmla="*/ 511694 h 899622"/>
              <a:gd name="connsiteX12" fmla="*/ 370436 w 475731"/>
              <a:gd name="connsiteY12" fmla="*/ 533862 h 899622"/>
              <a:gd name="connsiteX13" fmla="*/ 353811 w 475731"/>
              <a:gd name="connsiteY13" fmla="*/ 550487 h 899622"/>
              <a:gd name="connsiteX14" fmla="*/ 315018 w 475731"/>
              <a:gd name="connsiteY14" fmla="*/ 572654 h 899622"/>
              <a:gd name="connsiteX15" fmla="*/ 287309 w 475731"/>
              <a:gd name="connsiteY15" fmla="*/ 605905 h 899622"/>
              <a:gd name="connsiteX16" fmla="*/ 270684 w 475731"/>
              <a:gd name="connsiteY16" fmla="*/ 611447 h 899622"/>
              <a:gd name="connsiteX17" fmla="*/ 237433 w 475731"/>
              <a:gd name="connsiteY17" fmla="*/ 644698 h 899622"/>
              <a:gd name="connsiteX18" fmla="*/ 226349 w 475731"/>
              <a:gd name="connsiteY18" fmla="*/ 661324 h 899622"/>
              <a:gd name="connsiteX19" fmla="*/ 209724 w 475731"/>
              <a:gd name="connsiteY19" fmla="*/ 694574 h 899622"/>
              <a:gd name="connsiteX20" fmla="*/ 193098 w 475731"/>
              <a:gd name="connsiteY20" fmla="*/ 744451 h 899622"/>
              <a:gd name="connsiteX21" fmla="*/ 176473 w 475731"/>
              <a:gd name="connsiteY21" fmla="*/ 783244 h 899622"/>
              <a:gd name="connsiteX22" fmla="*/ 159847 w 475731"/>
              <a:gd name="connsiteY22" fmla="*/ 838662 h 899622"/>
              <a:gd name="connsiteX23" fmla="*/ 154306 w 475731"/>
              <a:gd name="connsiteY23" fmla="*/ 855287 h 899622"/>
              <a:gd name="connsiteX24" fmla="*/ 115513 w 475731"/>
              <a:gd name="connsiteY24" fmla="*/ 877454 h 899622"/>
              <a:gd name="connsiteX25" fmla="*/ 76720 w 475731"/>
              <a:gd name="connsiteY25" fmla="*/ 888538 h 899622"/>
              <a:gd name="connsiteX26" fmla="*/ 49011 w 475731"/>
              <a:gd name="connsiteY26" fmla="*/ 894080 h 899622"/>
              <a:gd name="connsiteX27" fmla="*/ 32386 w 475731"/>
              <a:gd name="connsiteY27" fmla="*/ 899622 h 899622"/>
              <a:gd name="connsiteX28" fmla="*/ 15760 w 475731"/>
              <a:gd name="connsiteY28" fmla="*/ 894080 h 899622"/>
              <a:gd name="connsiteX29" fmla="*/ 4676 w 475731"/>
              <a:gd name="connsiteY29" fmla="*/ 860829 h 899622"/>
              <a:gd name="connsiteX30" fmla="*/ 49011 w 475731"/>
              <a:gd name="connsiteY30" fmla="*/ 838662 h 899622"/>
              <a:gd name="connsiteX31" fmla="*/ 82262 w 475731"/>
              <a:gd name="connsiteY31" fmla="*/ 816494 h 899622"/>
              <a:gd name="connsiteX32" fmla="*/ 98887 w 475731"/>
              <a:gd name="connsiteY32" fmla="*/ 766618 h 899622"/>
              <a:gd name="connsiteX33" fmla="*/ 104429 w 475731"/>
              <a:gd name="connsiteY33" fmla="*/ 749993 h 899622"/>
              <a:gd name="connsiteX34" fmla="*/ 109971 w 475731"/>
              <a:gd name="connsiteY34" fmla="*/ 733367 h 899622"/>
              <a:gd name="connsiteX35" fmla="*/ 121055 w 475731"/>
              <a:gd name="connsiteY35" fmla="*/ 711200 h 899622"/>
              <a:gd name="connsiteX36" fmla="*/ 143222 w 475731"/>
              <a:gd name="connsiteY36" fmla="*/ 661324 h 899622"/>
              <a:gd name="connsiteX37" fmla="*/ 154306 w 475731"/>
              <a:gd name="connsiteY37" fmla="*/ 616989 h 899622"/>
              <a:gd name="connsiteX38" fmla="*/ 159847 w 475731"/>
              <a:gd name="connsiteY38" fmla="*/ 600364 h 899622"/>
              <a:gd name="connsiteX39" fmla="*/ 165389 w 475731"/>
              <a:gd name="connsiteY39" fmla="*/ 578196 h 899622"/>
              <a:gd name="connsiteX40" fmla="*/ 170931 w 475731"/>
              <a:gd name="connsiteY40" fmla="*/ 561571 h 899622"/>
              <a:gd name="connsiteX41" fmla="*/ 215266 w 475731"/>
              <a:gd name="connsiteY41" fmla="*/ 528320 h 899622"/>
              <a:gd name="connsiteX42" fmla="*/ 231891 w 475731"/>
              <a:gd name="connsiteY42" fmla="*/ 517236 h 899622"/>
              <a:gd name="connsiteX43" fmla="*/ 309476 w 475731"/>
              <a:gd name="connsiteY43" fmla="*/ 439651 h 899622"/>
              <a:gd name="connsiteX44" fmla="*/ 326102 w 475731"/>
              <a:gd name="connsiteY44" fmla="*/ 417484 h 899622"/>
              <a:gd name="connsiteX45" fmla="*/ 359353 w 475731"/>
              <a:gd name="connsiteY45" fmla="*/ 384233 h 899622"/>
              <a:gd name="connsiteX46" fmla="*/ 370436 w 475731"/>
              <a:gd name="connsiteY46" fmla="*/ 345440 h 899622"/>
              <a:gd name="connsiteX47" fmla="*/ 381520 w 475731"/>
              <a:gd name="connsiteY47" fmla="*/ 301105 h 899622"/>
              <a:gd name="connsiteX48" fmla="*/ 370436 w 475731"/>
              <a:gd name="connsiteY48" fmla="*/ 107142 h 899622"/>
              <a:gd name="connsiteX49" fmla="*/ 375978 w 475731"/>
              <a:gd name="connsiteY49" fmla="*/ 12931 h 899622"/>
              <a:gd name="connsiteX0" fmla="*/ 375978 w 475731"/>
              <a:gd name="connsiteY0" fmla="*/ 12931 h 899622"/>
              <a:gd name="connsiteX1" fmla="*/ 436938 w 475731"/>
              <a:gd name="connsiteY1" fmla="*/ 29556 h 899622"/>
              <a:gd name="connsiteX2" fmla="*/ 448022 w 475731"/>
              <a:gd name="connsiteY2" fmla="*/ 46182 h 899622"/>
              <a:gd name="connsiteX3" fmla="*/ 459106 w 475731"/>
              <a:gd name="connsiteY3" fmla="*/ 129309 h 899622"/>
              <a:gd name="connsiteX4" fmla="*/ 470189 w 475731"/>
              <a:gd name="connsiteY4" fmla="*/ 190269 h 899622"/>
              <a:gd name="connsiteX5" fmla="*/ 475731 w 475731"/>
              <a:gd name="connsiteY5" fmla="*/ 290022 h 899622"/>
              <a:gd name="connsiteX6" fmla="*/ 464647 w 475731"/>
              <a:gd name="connsiteY6" fmla="*/ 395316 h 899622"/>
              <a:gd name="connsiteX7" fmla="*/ 448022 w 475731"/>
              <a:gd name="connsiteY7" fmla="*/ 428567 h 899622"/>
              <a:gd name="connsiteX8" fmla="*/ 431396 w 475731"/>
              <a:gd name="connsiteY8" fmla="*/ 461818 h 899622"/>
              <a:gd name="connsiteX9" fmla="*/ 409229 w 475731"/>
              <a:gd name="connsiteY9" fmla="*/ 495069 h 899622"/>
              <a:gd name="connsiteX10" fmla="*/ 403687 w 475731"/>
              <a:gd name="connsiteY10" fmla="*/ 511694 h 899622"/>
              <a:gd name="connsiteX11" fmla="*/ 370436 w 475731"/>
              <a:gd name="connsiteY11" fmla="*/ 533862 h 899622"/>
              <a:gd name="connsiteX12" fmla="*/ 353811 w 475731"/>
              <a:gd name="connsiteY12" fmla="*/ 550487 h 899622"/>
              <a:gd name="connsiteX13" fmla="*/ 315018 w 475731"/>
              <a:gd name="connsiteY13" fmla="*/ 572654 h 899622"/>
              <a:gd name="connsiteX14" fmla="*/ 287309 w 475731"/>
              <a:gd name="connsiteY14" fmla="*/ 605905 h 899622"/>
              <a:gd name="connsiteX15" fmla="*/ 270684 w 475731"/>
              <a:gd name="connsiteY15" fmla="*/ 611447 h 899622"/>
              <a:gd name="connsiteX16" fmla="*/ 237433 w 475731"/>
              <a:gd name="connsiteY16" fmla="*/ 644698 h 899622"/>
              <a:gd name="connsiteX17" fmla="*/ 226349 w 475731"/>
              <a:gd name="connsiteY17" fmla="*/ 661324 h 899622"/>
              <a:gd name="connsiteX18" fmla="*/ 209724 w 475731"/>
              <a:gd name="connsiteY18" fmla="*/ 694574 h 899622"/>
              <a:gd name="connsiteX19" fmla="*/ 193098 w 475731"/>
              <a:gd name="connsiteY19" fmla="*/ 744451 h 899622"/>
              <a:gd name="connsiteX20" fmla="*/ 176473 w 475731"/>
              <a:gd name="connsiteY20" fmla="*/ 783244 h 899622"/>
              <a:gd name="connsiteX21" fmla="*/ 159847 w 475731"/>
              <a:gd name="connsiteY21" fmla="*/ 838662 h 899622"/>
              <a:gd name="connsiteX22" fmla="*/ 154306 w 475731"/>
              <a:gd name="connsiteY22" fmla="*/ 855287 h 899622"/>
              <a:gd name="connsiteX23" fmla="*/ 115513 w 475731"/>
              <a:gd name="connsiteY23" fmla="*/ 877454 h 899622"/>
              <a:gd name="connsiteX24" fmla="*/ 76720 w 475731"/>
              <a:gd name="connsiteY24" fmla="*/ 888538 h 899622"/>
              <a:gd name="connsiteX25" fmla="*/ 49011 w 475731"/>
              <a:gd name="connsiteY25" fmla="*/ 894080 h 899622"/>
              <a:gd name="connsiteX26" fmla="*/ 32386 w 475731"/>
              <a:gd name="connsiteY26" fmla="*/ 899622 h 899622"/>
              <a:gd name="connsiteX27" fmla="*/ 15760 w 475731"/>
              <a:gd name="connsiteY27" fmla="*/ 894080 h 899622"/>
              <a:gd name="connsiteX28" fmla="*/ 4676 w 475731"/>
              <a:gd name="connsiteY28" fmla="*/ 860829 h 899622"/>
              <a:gd name="connsiteX29" fmla="*/ 49011 w 475731"/>
              <a:gd name="connsiteY29" fmla="*/ 838662 h 899622"/>
              <a:gd name="connsiteX30" fmla="*/ 82262 w 475731"/>
              <a:gd name="connsiteY30" fmla="*/ 816494 h 899622"/>
              <a:gd name="connsiteX31" fmla="*/ 98887 w 475731"/>
              <a:gd name="connsiteY31" fmla="*/ 766618 h 899622"/>
              <a:gd name="connsiteX32" fmla="*/ 104429 w 475731"/>
              <a:gd name="connsiteY32" fmla="*/ 749993 h 899622"/>
              <a:gd name="connsiteX33" fmla="*/ 109971 w 475731"/>
              <a:gd name="connsiteY33" fmla="*/ 733367 h 899622"/>
              <a:gd name="connsiteX34" fmla="*/ 121055 w 475731"/>
              <a:gd name="connsiteY34" fmla="*/ 711200 h 899622"/>
              <a:gd name="connsiteX35" fmla="*/ 143222 w 475731"/>
              <a:gd name="connsiteY35" fmla="*/ 661324 h 899622"/>
              <a:gd name="connsiteX36" fmla="*/ 154306 w 475731"/>
              <a:gd name="connsiteY36" fmla="*/ 616989 h 899622"/>
              <a:gd name="connsiteX37" fmla="*/ 159847 w 475731"/>
              <a:gd name="connsiteY37" fmla="*/ 600364 h 899622"/>
              <a:gd name="connsiteX38" fmla="*/ 165389 w 475731"/>
              <a:gd name="connsiteY38" fmla="*/ 578196 h 899622"/>
              <a:gd name="connsiteX39" fmla="*/ 170931 w 475731"/>
              <a:gd name="connsiteY39" fmla="*/ 561571 h 899622"/>
              <a:gd name="connsiteX40" fmla="*/ 215266 w 475731"/>
              <a:gd name="connsiteY40" fmla="*/ 528320 h 899622"/>
              <a:gd name="connsiteX41" fmla="*/ 231891 w 475731"/>
              <a:gd name="connsiteY41" fmla="*/ 517236 h 899622"/>
              <a:gd name="connsiteX42" fmla="*/ 309476 w 475731"/>
              <a:gd name="connsiteY42" fmla="*/ 439651 h 899622"/>
              <a:gd name="connsiteX43" fmla="*/ 326102 w 475731"/>
              <a:gd name="connsiteY43" fmla="*/ 417484 h 899622"/>
              <a:gd name="connsiteX44" fmla="*/ 359353 w 475731"/>
              <a:gd name="connsiteY44" fmla="*/ 384233 h 899622"/>
              <a:gd name="connsiteX45" fmla="*/ 370436 w 475731"/>
              <a:gd name="connsiteY45" fmla="*/ 345440 h 899622"/>
              <a:gd name="connsiteX46" fmla="*/ 381520 w 475731"/>
              <a:gd name="connsiteY46" fmla="*/ 301105 h 899622"/>
              <a:gd name="connsiteX47" fmla="*/ 370436 w 475731"/>
              <a:gd name="connsiteY47" fmla="*/ 107142 h 899622"/>
              <a:gd name="connsiteX48" fmla="*/ 375978 w 475731"/>
              <a:gd name="connsiteY48" fmla="*/ 12931 h 899622"/>
              <a:gd name="connsiteX0" fmla="*/ 375978 w 475731"/>
              <a:gd name="connsiteY0" fmla="*/ 12931 h 899622"/>
              <a:gd name="connsiteX1" fmla="*/ 436938 w 475731"/>
              <a:gd name="connsiteY1" fmla="*/ 29556 h 899622"/>
              <a:gd name="connsiteX2" fmla="*/ 459106 w 475731"/>
              <a:gd name="connsiteY2" fmla="*/ 129309 h 899622"/>
              <a:gd name="connsiteX3" fmla="*/ 470189 w 475731"/>
              <a:gd name="connsiteY3" fmla="*/ 190269 h 899622"/>
              <a:gd name="connsiteX4" fmla="*/ 475731 w 475731"/>
              <a:gd name="connsiteY4" fmla="*/ 290022 h 899622"/>
              <a:gd name="connsiteX5" fmla="*/ 464647 w 475731"/>
              <a:gd name="connsiteY5" fmla="*/ 395316 h 899622"/>
              <a:gd name="connsiteX6" fmla="*/ 448022 w 475731"/>
              <a:gd name="connsiteY6" fmla="*/ 428567 h 899622"/>
              <a:gd name="connsiteX7" fmla="*/ 431396 w 475731"/>
              <a:gd name="connsiteY7" fmla="*/ 461818 h 899622"/>
              <a:gd name="connsiteX8" fmla="*/ 409229 w 475731"/>
              <a:gd name="connsiteY8" fmla="*/ 495069 h 899622"/>
              <a:gd name="connsiteX9" fmla="*/ 403687 w 475731"/>
              <a:gd name="connsiteY9" fmla="*/ 511694 h 899622"/>
              <a:gd name="connsiteX10" fmla="*/ 370436 w 475731"/>
              <a:gd name="connsiteY10" fmla="*/ 533862 h 899622"/>
              <a:gd name="connsiteX11" fmla="*/ 353811 w 475731"/>
              <a:gd name="connsiteY11" fmla="*/ 550487 h 899622"/>
              <a:gd name="connsiteX12" fmla="*/ 315018 w 475731"/>
              <a:gd name="connsiteY12" fmla="*/ 572654 h 899622"/>
              <a:gd name="connsiteX13" fmla="*/ 287309 w 475731"/>
              <a:gd name="connsiteY13" fmla="*/ 605905 h 899622"/>
              <a:gd name="connsiteX14" fmla="*/ 270684 w 475731"/>
              <a:gd name="connsiteY14" fmla="*/ 611447 h 899622"/>
              <a:gd name="connsiteX15" fmla="*/ 237433 w 475731"/>
              <a:gd name="connsiteY15" fmla="*/ 644698 h 899622"/>
              <a:gd name="connsiteX16" fmla="*/ 226349 w 475731"/>
              <a:gd name="connsiteY16" fmla="*/ 661324 h 899622"/>
              <a:gd name="connsiteX17" fmla="*/ 209724 w 475731"/>
              <a:gd name="connsiteY17" fmla="*/ 694574 h 899622"/>
              <a:gd name="connsiteX18" fmla="*/ 193098 w 475731"/>
              <a:gd name="connsiteY18" fmla="*/ 744451 h 899622"/>
              <a:gd name="connsiteX19" fmla="*/ 176473 w 475731"/>
              <a:gd name="connsiteY19" fmla="*/ 783244 h 899622"/>
              <a:gd name="connsiteX20" fmla="*/ 159847 w 475731"/>
              <a:gd name="connsiteY20" fmla="*/ 838662 h 899622"/>
              <a:gd name="connsiteX21" fmla="*/ 154306 w 475731"/>
              <a:gd name="connsiteY21" fmla="*/ 855287 h 899622"/>
              <a:gd name="connsiteX22" fmla="*/ 115513 w 475731"/>
              <a:gd name="connsiteY22" fmla="*/ 877454 h 899622"/>
              <a:gd name="connsiteX23" fmla="*/ 76720 w 475731"/>
              <a:gd name="connsiteY23" fmla="*/ 888538 h 899622"/>
              <a:gd name="connsiteX24" fmla="*/ 49011 w 475731"/>
              <a:gd name="connsiteY24" fmla="*/ 894080 h 899622"/>
              <a:gd name="connsiteX25" fmla="*/ 32386 w 475731"/>
              <a:gd name="connsiteY25" fmla="*/ 899622 h 899622"/>
              <a:gd name="connsiteX26" fmla="*/ 15760 w 475731"/>
              <a:gd name="connsiteY26" fmla="*/ 894080 h 899622"/>
              <a:gd name="connsiteX27" fmla="*/ 4676 w 475731"/>
              <a:gd name="connsiteY27" fmla="*/ 860829 h 899622"/>
              <a:gd name="connsiteX28" fmla="*/ 49011 w 475731"/>
              <a:gd name="connsiteY28" fmla="*/ 838662 h 899622"/>
              <a:gd name="connsiteX29" fmla="*/ 82262 w 475731"/>
              <a:gd name="connsiteY29" fmla="*/ 816494 h 899622"/>
              <a:gd name="connsiteX30" fmla="*/ 98887 w 475731"/>
              <a:gd name="connsiteY30" fmla="*/ 766618 h 899622"/>
              <a:gd name="connsiteX31" fmla="*/ 104429 w 475731"/>
              <a:gd name="connsiteY31" fmla="*/ 749993 h 899622"/>
              <a:gd name="connsiteX32" fmla="*/ 109971 w 475731"/>
              <a:gd name="connsiteY32" fmla="*/ 733367 h 899622"/>
              <a:gd name="connsiteX33" fmla="*/ 121055 w 475731"/>
              <a:gd name="connsiteY33" fmla="*/ 711200 h 899622"/>
              <a:gd name="connsiteX34" fmla="*/ 143222 w 475731"/>
              <a:gd name="connsiteY34" fmla="*/ 661324 h 899622"/>
              <a:gd name="connsiteX35" fmla="*/ 154306 w 475731"/>
              <a:gd name="connsiteY35" fmla="*/ 616989 h 899622"/>
              <a:gd name="connsiteX36" fmla="*/ 159847 w 475731"/>
              <a:gd name="connsiteY36" fmla="*/ 600364 h 899622"/>
              <a:gd name="connsiteX37" fmla="*/ 165389 w 475731"/>
              <a:gd name="connsiteY37" fmla="*/ 578196 h 899622"/>
              <a:gd name="connsiteX38" fmla="*/ 170931 w 475731"/>
              <a:gd name="connsiteY38" fmla="*/ 561571 h 899622"/>
              <a:gd name="connsiteX39" fmla="*/ 215266 w 475731"/>
              <a:gd name="connsiteY39" fmla="*/ 528320 h 899622"/>
              <a:gd name="connsiteX40" fmla="*/ 231891 w 475731"/>
              <a:gd name="connsiteY40" fmla="*/ 517236 h 899622"/>
              <a:gd name="connsiteX41" fmla="*/ 309476 w 475731"/>
              <a:gd name="connsiteY41" fmla="*/ 439651 h 899622"/>
              <a:gd name="connsiteX42" fmla="*/ 326102 w 475731"/>
              <a:gd name="connsiteY42" fmla="*/ 417484 h 899622"/>
              <a:gd name="connsiteX43" fmla="*/ 359353 w 475731"/>
              <a:gd name="connsiteY43" fmla="*/ 384233 h 899622"/>
              <a:gd name="connsiteX44" fmla="*/ 370436 w 475731"/>
              <a:gd name="connsiteY44" fmla="*/ 345440 h 899622"/>
              <a:gd name="connsiteX45" fmla="*/ 381520 w 475731"/>
              <a:gd name="connsiteY45" fmla="*/ 301105 h 899622"/>
              <a:gd name="connsiteX46" fmla="*/ 370436 w 475731"/>
              <a:gd name="connsiteY46" fmla="*/ 107142 h 899622"/>
              <a:gd name="connsiteX47" fmla="*/ 375978 w 475731"/>
              <a:gd name="connsiteY47" fmla="*/ 12931 h 899622"/>
              <a:gd name="connsiteX0" fmla="*/ 375978 w 475731"/>
              <a:gd name="connsiteY0" fmla="*/ 3694 h 890385"/>
              <a:gd name="connsiteX1" fmla="*/ 459106 w 475731"/>
              <a:gd name="connsiteY1" fmla="*/ 120072 h 890385"/>
              <a:gd name="connsiteX2" fmla="*/ 470189 w 475731"/>
              <a:gd name="connsiteY2" fmla="*/ 181032 h 890385"/>
              <a:gd name="connsiteX3" fmla="*/ 475731 w 475731"/>
              <a:gd name="connsiteY3" fmla="*/ 280785 h 890385"/>
              <a:gd name="connsiteX4" fmla="*/ 464647 w 475731"/>
              <a:gd name="connsiteY4" fmla="*/ 386079 h 890385"/>
              <a:gd name="connsiteX5" fmla="*/ 448022 w 475731"/>
              <a:gd name="connsiteY5" fmla="*/ 419330 h 890385"/>
              <a:gd name="connsiteX6" fmla="*/ 431396 w 475731"/>
              <a:gd name="connsiteY6" fmla="*/ 452581 h 890385"/>
              <a:gd name="connsiteX7" fmla="*/ 409229 w 475731"/>
              <a:gd name="connsiteY7" fmla="*/ 485832 h 890385"/>
              <a:gd name="connsiteX8" fmla="*/ 403687 w 475731"/>
              <a:gd name="connsiteY8" fmla="*/ 502457 h 890385"/>
              <a:gd name="connsiteX9" fmla="*/ 370436 w 475731"/>
              <a:gd name="connsiteY9" fmla="*/ 524625 h 890385"/>
              <a:gd name="connsiteX10" fmla="*/ 353811 w 475731"/>
              <a:gd name="connsiteY10" fmla="*/ 541250 h 890385"/>
              <a:gd name="connsiteX11" fmla="*/ 315018 w 475731"/>
              <a:gd name="connsiteY11" fmla="*/ 563417 h 890385"/>
              <a:gd name="connsiteX12" fmla="*/ 287309 w 475731"/>
              <a:gd name="connsiteY12" fmla="*/ 596668 h 890385"/>
              <a:gd name="connsiteX13" fmla="*/ 270684 w 475731"/>
              <a:gd name="connsiteY13" fmla="*/ 602210 h 890385"/>
              <a:gd name="connsiteX14" fmla="*/ 237433 w 475731"/>
              <a:gd name="connsiteY14" fmla="*/ 635461 h 890385"/>
              <a:gd name="connsiteX15" fmla="*/ 226349 w 475731"/>
              <a:gd name="connsiteY15" fmla="*/ 652087 h 890385"/>
              <a:gd name="connsiteX16" fmla="*/ 209724 w 475731"/>
              <a:gd name="connsiteY16" fmla="*/ 685337 h 890385"/>
              <a:gd name="connsiteX17" fmla="*/ 193098 w 475731"/>
              <a:gd name="connsiteY17" fmla="*/ 735214 h 890385"/>
              <a:gd name="connsiteX18" fmla="*/ 176473 w 475731"/>
              <a:gd name="connsiteY18" fmla="*/ 774007 h 890385"/>
              <a:gd name="connsiteX19" fmla="*/ 159847 w 475731"/>
              <a:gd name="connsiteY19" fmla="*/ 829425 h 890385"/>
              <a:gd name="connsiteX20" fmla="*/ 154306 w 475731"/>
              <a:gd name="connsiteY20" fmla="*/ 846050 h 890385"/>
              <a:gd name="connsiteX21" fmla="*/ 115513 w 475731"/>
              <a:gd name="connsiteY21" fmla="*/ 868217 h 890385"/>
              <a:gd name="connsiteX22" fmla="*/ 76720 w 475731"/>
              <a:gd name="connsiteY22" fmla="*/ 879301 h 890385"/>
              <a:gd name="connsiteX23" fmla="*/ 49011 w 475731"/>
              <a:gd name="connsiteY23" fmla="*/ 884843 h 890385"/>
              <a:gd name="connsiteX24" fmla="*/ 32386 w 475731"/>
              <a:gd name="connsiteY24" fmla="*/ 890385 h 890385"/>
              <a:gd name="connsiteX25" fmla="*/ 15760 w 475731"/>
              <a:gd name="connsiteY25" fmla="*/ 884843 h 890385"/>
              <a:gd name="connsiteX26" fmla="*/ 4676 w 475731"/>
              <a:gd name="connsiteY26" fmla="*/ 851592 h 890385"/>
              <a:gd name="connsiteX27" fmla="*/ 49011 w 475731"/>
              <a:gd name="connsiteY27" fmla="*/ 829425 h 890385"/>
              <a:gd name="connsiteX28" fmla="*/ 82262 w 475731"/>
              <a:gd name="connsiteY28" fmla="*/ 807257 h 890385"/>
              <a:gd name="connsiteX29" fmla="*/ 98887 w 475731"/>
              <a:gd name="connsiteY29" fmla="*/ 757381 h 890385"/>
              <a:gd name="connsiteX30" fmla="*/ 104429 w 475731"/>
              <a:gd name="connsiteY30" fmla="*/ 740756 h 890385"/>
              <a:gd name="connsiteX31" fmla="*/ 109971 w 475731"/>
              <a:gd name="connsiteY31" fmla="*/ 724130 h 890385"/>
              <a:gd name="connsiteX32" fmla="*/ 121055 w 475731"/>
              <a:gd name="connsiteY32" fmla="*/ 701963 h 890385"/>
              <a:gd name="connsiteX33" fmla="*/ 143222 w 475731"/>
              <a:gd name="connsiteY33" fmla="*/ 652087 h 890385"/>
              <a:gd name="connsiteX34" fmla="*/ 154306 w 475731"/>
              <a:gd name="connsiteY34" fmla="*/ 607752 h 890385"/>
              <a:gd name="connsiteX35" fmla="*/ 159847 w 475731"/>
              <a:gd name="connsiteY35" fmla="*/ 591127 h 890385"/>
              <a:gd name="connsiteX36" fmla="*/ 165389 w 475731"/>
              <a:gd name="connsiteY36" fmla="*/ 568959 h 890385"/>
              <a:gd name="connsiteX37" fmla="*/ 170931 w 475731"/>
              <a:gd name="connsiteY37" fmla="*/ 552334 h 890385"/>
              <a:gd name="connsiteX38" fmla="*/ 215266 w 475731"/>
              <a:gd name="connsiteY38" fmla="*/ 519083 h 890385"/>
              <a:gd name="connsiteX39" fmla="*/ 231891 w 475731"/>
              <a:gd name="connsiteY39" fmla="*/ 507999 h 890385"/>
              <a:gd name="connsiteX40" fmla="*/ 309476 w 475731"/>
              <a:gd name="connsiteY40" fmla="*/ 430414 h 890385"/>
              <a:gd name="connsiteX41" fmla="*/ 326102 w 475731"/>
              <a:gd name="connsiteY41" fmla="*/ 408247 h 890385"/>
              <a:gd name="connsiteX42" fmla="*/ 359353 w 475731"/>
              <a:gd name="connsiteY42" fmla="*/ 374996 h 890385"/>
              <a:gd name="connsiteX43" fmla="*/ 370436 w 475731"/>
              <a:gd name="connsiteY43" fmla="*/ 336203 h 890385"/>
              <a:gd name="connsiteX44" fmla="*/ 381520 w 475731"/>
              <a:gd name="connsiteY44" fmla="*/ 291868 h 890385"/>
              <a:gd name="connsiteX45" fmla="*/ 370436 w 475731"/>
              <a:gd name="connsiteY45" fmla="*/ 97905 h 890385"/>
              <a:gd name="connsiteX46" fmla="*/ 375978 w 475731"/>
              <a:gd name="connsiteY46" fmla="*/ 3694 h 890385"/>
              <a:gd name="connsiteX0" fmla="*/ 375978 w 475731"/>
              <a:gd name="connsiteY0" fmla="*/ 13791 h 900482"/>
              <a:gd name="connsiteX1" fmla="*/ 459106 w 475731"/>
              <a:gd name="connsiteY1" fmla="*/ 29556 h 900482"/>
              <a:gd name="connsiteX2" fmla="*/ 470189 w 475731"/>
              <a:gd name="connsiteY2" fmla="*/ 191129 h 900482"/>
              <a:gd name="connsiteX3" fmla="*/ 475731 w 475731"/>
              <a:gd name="connsiteY3" fmla="*/ 290882 h 900482"/>
              <a:gd name="connsiteX4" fmla="*/ 464647 w 475731"/>
              <a:gd name="connsiteY4" fmla="*/ 396176 h 900482"/>
              <a:gd name="connsiteX5" fmla="*/ 448022 w 475731"/>
              <a:gd name="connsiteY5" fmla="*/ 429427 h 900482"/>
              <a:gd name="connsiteX6" fmla="*/ 431396 w 475731"/>
              <a:gd name="connsiteY6" fmla="*/ 462678 h 900482"/>
              <a:gd name="connsiteX7" fmla="*/ 409229 w 475731"/>
              <a:gd name="connsiteY7" fmla="*/ 495929 h 900482"/>
              <a:gd name="connsiteX8" fmla="*/ 403687 w 475731"/>
              <a:gd name="connsiteY8" fmla="*/ 512554 h 900482"/>
              <a:gd name="connsiteX9" fmla="*/ 370436 w 475731"/>
              <a:gd name="connsiteY9" fmla="*/ 534722 h 900482"/>
              <a:gd name="connsiteX10" fmla="*/ 353811 w 475731"/>
              <a:gd name="connsiteY10" fmla="*/ 551347 h 900482"/>
              <a:gd name="connsiteX11" fmla="*/ 315018 w 475731"/>
              <a:gd name="connsiteY11" fmla="*/ 573514 h 900482"/>
              <a:gd name="connsiteX12" fmla="*/ 287309 w 475731"/>
              <a:gd name="connsiteY12" fmla="*/ 606765 h 900482"/>
              <a:gd name="connsiteX13" fmla="*/ 270684 w 475731"/>
              <a:gd name="connsiteY13" fmla="*/ 612307 h 900482"/>
              <a:gd name="connsiteX14" fmla="*/ 237433 w 475731"/>
              <a:gd name="connsiteY14" fmla="*/ 645558 h 900482"/>
              <a:gd name="connsiteX15" fmla="*/ 226349 w 475731"/>
              <a:gd name="connsiteY15" fmla="*/ 662184 h 900482"/>
              <a:gd name="connsiteX16" fmla="*/ 209724 w 475731"/>
              <a:gd name="connsiteY16" fmla="*/ 695434 h 900482"/>
              <a:gd name="connsiteX17" fmla="*/ 193098 w 475731"/>
              <a:gd name="connsiteY17" fmla="*/ 745311 h 900482"/>
              <a:gd name="connsiteX18" fmla="*/ 176473 w 475731"/>
              <a:gd name="connsiteY18" fmla="*/ 784104 h 900482"/>
              <a:gd name="connsiteX19" fmla="*/ 159847 w 475731"/>
              <a:gd name="connsiteY19" fmla="*/ 839522 h 900482"/>
              <a:gd name="connsiteX20" fmla="*/ 154306 w 475731"/>
              <a:gd name="connsiteY20" fmla="*/ 856147 h 900482"/>
              <a:gd name="connsiteX21" fmla="*/ 115513 w 475731"/>
              <a:gd name="connsiteY21" fmla="*/ 878314 h 900482"/>
              <a:gd name="connsiteX22" fmla="*/ 76720 w 475731"/>
              <a:gd name="connsiteY22" fmla="*/ 889398 h 900482"/>
              <a:gd name="connsiteX23" fmla="*/ 49011 w 475731"/>
              <a:gd name="connsiteY23" fmla="*/ 894940 h 900482"/>
              <a:gd name="connsiteX24" fmla="*/ 32386 w 475731"/>
              <a:gd name="connsiteY24" fmla="*/ 900482 h 900482"/>
              <a:gd name="connsiteX25" fmla="*/ 15760 w 475731"/>
              <a:gd name="connsiteY25" fmla="*/ 894940 h 900482"/>
              <a:gd name="connsiteX26" fmla="*/ 4676 w 475731"/>
              <a:gd name="connsiteY26" fmla="*/ 861689 h 900482"/>
              <a:gd name="connsiteX27" fmla="*/ 49011 w 475731"/>
              <a:gd name="connsiteY27" fmla="*/ 839522 h 900482"/>
              <a:gd name="connsiteX28" fmla="*/ 82262 w 475731"/>
              <a:gd name="connsiteY28" fmla="*/ 817354 h 900482"/>
              <a:gd name="connsiteX29" fmla="*/ 98887 w 475731"/>
              <a:gd name="connsiteY29" fmla="*/ 767478 h 900482"/>
              <a:gd name="connsiteX30" fmla="*/ 104429 w 475731"/>
              <a:gd name="connsiteY30" fmla="*/ 750853 h 900482"/>
              <a:gd name="connsiteX31" fmla="*/ 109971 w 475731"/>
              <a:gd name="connsiteY31" fmla="*/ 734227 h 900482"/>
              <a:gd name="connsiteX32" fmla="*/ 121055 w 475731"/>
              <a:gd name="connsiteY32" fmla="*/ 712060 h 900482"/>
              <a:gd name="connsiteX33" fmla="*/ 143222 w 475731"/>
              <a:gd name="connsiteY33" fmla="*/ 662184 h 900482"/>
              <a:gd name="connsiteX34" fmla="*/ 154306 w 475731"/>
              <a:gd name="connsiteY34" fmla="*/ 617849 h 900482"/>
              <a:gd name="connsiteX35" fmla="*/ 159847 w 475731"/>
              <a:gd name="connsiteY35" fmla="*/ 601224 h 900482"/>
              <a:gd name="connsiteX36" fmla="*/ 165389 w 475731"/>
              <a:gd name="connsiteY36" fmla="*/ 579056 h 900482"/>
              <a:gd name="connsiteX37" fmla="*/ 170931 w 475731"/>
              <a:gd name="connsiteY37" fmla="*/ 562431 h 900482"/>
              <a:gd name="connsiteX38" fmla="*/ 215266 w 475731"/>
              <a:gd name="connsiteY38" fmla="*/ 529180 h 900482"/>
              <a:gd name="connsiteX39" fmla="*/ 231891 w 475731"/>
              <a:gd name="connsiteY39" fmla="*/ 518096 h 900482"/>
              <a:gd name="connsiteX40" fmla="*/ 309476 w 475731"/>
              <a:gd name="connsiteY40" fmla="*/ 440511 h 900482"/>
              <a:gd name="connsiteX41" fmla="*/ 326102 w 475731"/>
              <a:gd name="connsiteY41" fmla="*/ 418344 h 900482"/>
              <a:gd name="connsiteX42" fmla="*/ 359353 w 475731"/>
              <a:gd name="connsiteY42" fmla="*/ 385093 h 900482"/>
              <a:gd name="connsiteX43" fmla="*/ 370436 w 475731"/>
              <a:gd name="connsiteY43" fmla="*/ 346300 h 900482"/>
              <a:gd name="connsiteX44" fmla="*/ 381520 w 475731"/>
              <a:gd name="connsiteY44" fmla="*/ 301965 h 900482"/>
              <a:gd name="connsiteX45" fmla="*/ 370436 w 475731"/>
              <a:gd name="connsiteY45" fmla="*/ 108002 h 900482"/>
              <a:gd name="connsiteX46" fmla="*/ 375978 w 475731"/>
              <a:gd name="connsiteY46" fmla="*/ 13791 h 900482"/>
              <a:gd name="connsiteX0" fmla="*/ 375978 w 475731"/>
              <a:gd name="connsiteY0" fmla="*/ 13791 h 900482"/>
              <a:gd name="connsiteX1" fmla="*/ 459106 w 475731"/>
              <a:gd name="connsiteY1" fmla="*/ 29556 h 900482"/>
              <a:gd name="connsiteX2" fmla="*/ 470189 w 475731"/>
              <a:gd name="connsiteY2" fmla="*/ 191129 h 900482"/>
              <a:gd name="connsiteX3" fmla="*/ 475731 w 475731"/>
              <a:gd name="connsiteY3" fmla="*/ 290882 h 900482"/>
              <a:gd name="connsiteX4" fmla="*/ 464647 w 475731"/>
              <a:gd name="connsiteY4" fmla="*/ 396176 h 900482"/>
              <a:gd name="connsiteX5" fmla="*/ 448022 w 475731"/>
              <a:gd name="connsiteY5" fmla="*/ 429427 h 900482"/>
              <a:gd name="connsiteX6" fmla="*/ 431396 w 475731"/>
              <a:gd name="connsiteY6" fmla="*/ 462678 h 900482"/>
              <a:gd name="connsiteX7" fmla="*/ 403687 w 475731"/>
              <a:gd name="connsiteY7" fmla="*/ 512554 h 900482"/>
              <a:gd name="connsiteX8" fmla="*/ 370436 w 475731"/>
              <a:gd name="connsiteY8" fmla="*/ 534722 h 900482"/>
              <a:gd name="connsiteX9" fmla="*/ 353811 w 475731"/>
              <a:gd name="connsiteY9" fmla="*/ 551347 h 900482"/>
              <a:gd name="connsiteX10" fmla="*/ 315018 w 475731"/>
              <a:gd name="connsiteY10" fmla="*/ 573514 h 900482"/>
              <a:gd name="connsiteX11" fmla="*/ 287309 w 475731"/>
              <a:gd name="connsiteY11" fmla="*/ 606765 h 900482"/>
              <a:gd name="connsiteX12" fmla="*/ 270684 w 475731"/>
              <a:gd name="connsiteY12" fmla="*/ 612307 h 900482"/>
              <a:gd name="connsiteX13" fmla="*/ 237433 w 475731"/>
              <a:gd name="connsiteY13" fmla="*/ 645558 h 900482"/>
              <a:gd name="connsiteX14" fmla="*/ 226349 w 475731"/>
              <a:gd name="connsiteY14" fmla="*/ 662184 h 900482"/>
              <a:gd name="connsiteX15" fmla="*/ 209724 w 475731"/>
              <a:gd name="connsiteY15" fmla="*/ 695434 h 900482"/>
              <a:gd name="connsiteX16" fmla="*/ 193098 w 475731"/>
              <a:gd name="connsiteY16" fmla="*/ 745311 h 900482"/>
              <a:gd name="connsiteX17" fmla="*/ 176473 w 475731"/>
              <a:gd name="connsiteY17" fmla="*/ 784104 h 900482"/>
              <a:gd name="connsiteX18" fmla="*/ 159847 w 475731"/>
              <a:gd name="connsiteY18" fmla="*/ 839522 h 900482"/>
              <a:gd name="connsiteX19" fmla="*/ 154306 w 475731"/>
              <a:gd name="connsiteY19" fmla="*/ 856147 h 900482"/>
              <a:gd name="connsiteX20" fmla="*/ 115513 w 475731"/>
              <a:gd name="connsiteY20" fmla="*/ 878314 h 900482"/>
              <a:gd name="connsiteX21" fmla="*/ 76720 w 475731"/>
              <a:gd name="connsiteY21" fmla="*/ 889398 h 900482"/>
              <a:gd name="connsiteX22" fmla="*/ 49011 w 475731"/>
              <a:gd name="connsiteY22" fmla="*/ 894940 h 900482"/>
              <a:gd name="connsiteX23" fmla="*/ 32386 w 475731"/>
              <a:gd name="connsiteY23" fmla="*/ 900482 h 900482"/>
              <a:gd name="connsiteX24" fmla="*/ 15760 w 475731"/>
              <a:gd name="connsiteY24" fmla="*/ 894940 h 900482"/>
              <a:gd name="connsiteX25" fmla="*/ 4676 w 475731"/>
              <a:gd name="connsiteY25" fmla="*/ 861689 h 900482"/>
              <a:gd name="connsiteX26" fmla="*/ 49011 w 475731"/>
              <a:gd name="connsiteY26" fmla="*/ 839522 h 900482"/>
              <a:gd name="connsiteX27" fmla="*/ 82262 w 475731"/>
              <a:gd name="connsiteY27" fmla="*/ 817354 h 900482"/>
              <a:gd name="connsiteX28" fmla="*/ 98887 w 475731"/>
              <a:gd name="connsiteY28" fmla="*/ 767478 h 900482"/>
              <a:gd name="connsiteX29" fmla="*/ 104429 w 475731"/>
              <a:gd name="connsiteY29" fmla="*/ 750853 h 900482"/>
              <a:gd name="connsiteX30" fmla="*/ 109971 w 475731"/>
              <a:gd name="connsiteY30" fmla="*/ 734227 h 900482"/>
              <a:gd name="connsiteX31" fmla="*/ 121055 w 475731"/>
              <a:gd name="connsiteY31" fmla="*/ 712060 h 900482"/>
              <a:gd name="connsiteX32" fmla="*/ 143222 w 475731"/>
              <a:gd name="connsiteY32" fmla="*/ 662184 h 900482"/>
              <a:gd name="connsiteX33" fmla="*/ 154306 w 475731"/>
              <a:gd name="connsiteY33" fmla="*/ 617849 h 900482"/>
              <a:gd name="connsiteX34" fmla="*/ 159847 w 475731"/>
              <a:gd name="connsiteY34" fmla="*/ 601224 h 900482"/>
              <a:gd name="connsiteX35" fmla="*/ 165389 w 475731"/>
              <a:gd name="connsiteY35" fmla="*/ 579056 h 900482"/>
              <a:gd name="connsiteX36" fmla="*/ 170931 w 475731"/>
              <a:gd name="connsiteY36" fmla="*/ 562431 h 900482"/>
              <a:gd name="connsiteX37" fmla="*/ 215266 w 475731"/>
              <a:gd name="connsiteY37" fmla="*/ 529180 h 900482"/>
              <a:gd name="connsiteX38" fmla="*/ 231891 w 475731"/>
              <a:gd name="connsiteY38" fmla="*/ 518096 h 900482"/>
              <a:gd name="connsiteX39" fmla="*/ 309476 w 475731"/>
              <a:gd name="connsiteY39" fmla="*/ 440511 h 900482"/>
              <a:gd name="connsiteX40" fmla="*/ 326102 w 475731"/>
              <a:gd name="connsiteY40" fmla="*/ 418344 h 900482"/>
              <a:gd name="connsiteX41" fmla="*/ 359353 w 475731"/>
              <a:gd name="connsiteY41" fmla="*/ 385093 h 900482"/>
              <a:gd name="connsiteX42" fmla="*/ 370436 w 475731"/>
              <a:gd name="connsiteY42" fmla="*/ 346300 h 900482"/>
              <a:gd name="connsiteX43" fmla="*/ 381520 w 475731"/>
              <a:gd name="connsiteY43" fmla="*/ 301965 h 900482"/>
              <a:gd name="connsiteX44" fmla="*/ 370436 w 475731"/>
              <a:gd name="connsiteY44" fmla="*/ 108002 h 900482"/>
              <a:gd name="connsiteX45" fmla="*/ 375978 w 475731"/>
              <a:gd name="connsiteY45" fmla="*/ 13791 h 900482"/>
              <a:gd name="connsiteX0" fmla="*/ 375978 w 475731"/>
              <a:gd name="connsiteY0" fmla="*/ 13791 h 900482"/>
              <a:gd name="connsiteX1" fmla="*/ 459106 w 475731"/>
              <a:gd name="connsiteY1" fmla="*/ 29556 h 900482"/>
              <a:gd name="connsiteX2" fmla="*/ 470189 w 475731"/>
              <a:gd name="connsiteY2" fmla="*/ 191129 h 900482"/>
              <a:gd name="connsiteX3" fmla="*/ 475731 w 475731"/>
              <a:gd name="connsiteY3" fmla="*/ 290882 h 900482"/>
              <a:gd name="connsiteX4" fmla="*/ 464647 w 475731"/>
              <a:gd name="connsiteY4" fmla="*/ 396176 h 900482"/>
              <a:gd name="connsiteX5" fmla="*/ 448022 w 475731"/>
              <a:gd name="connsiteY5" fmla="*/ 429427 h 900482"/>
              <a:gd name="connsiteX6" fmla="*/ 431396 w 475731"/>
              <a:gd name="connsiteY6" fmla="*/ 462678 h 900482"/>
              <a:gd name="connsiteX7" fmla="*/ 370436 w 475731"/>
              <a:gd name="connsiteY7" fmla="*/ 534722 h 900482"/>
              <a:gd name="connsiteX8" fmla="*/ 353811 w 475731"/>
              <a:gd name="connsiteY8" fmla="*/ 551347 h 900482"/>
              <a:gd name="connsiteX9" fmla="*/ 315018 w 475731"/>
              <a:gd name="connsiteY9" fmla="*/ 573514 h 900482"/>
              <a:gd name="connsiteX10" fmla="*/ 287309 w 475731"/>
              <a:gd name="connsiteY10" fmla="*/ 606765 h 900482"/>
              <a:gd name="connsiteX11" fmla="*/ 270684 w 475731"/>
              <a:gd name="connsiteY11" fmla="*/ 612307 h 900482"/>
              <a:gd name="connsiteX12" fmla="*/ 237433 w 475731"/>
              <a:gd name="connsiteY12" fmla="*/ 645558 h 900482"/>
              <a:gd name="connsiteX13" fmla="*/ 226349 w 475731"/>
              <a:gd name="connsiteY13" fmla="*/ 662184 h 900482"/>
              <a:gd name="connsiteX14" fmla="*/ 209724 w 475731"/>
              <a:gd name="connsiteY14" fmla="*/ 695434 h 900482"/>
              <a:gd name="connsiteX15" fmla="*/ 193098 w 475731"/>
              <a:gd name="connsiteY15" fmla="*/ 745311 h 900482"/>
              <a:gd name="connsiteX16" fmla="*/ 176473 w 475731"/>
              <a:gd name="connsiteY16" fmla="*/ 784104 h 900482"/>
              <a:gd name="connsiteX17" fmla="*/ 159847 w 475731"/>
              <a:gd name="connsiteY17" fmla="*/ 839522 h 900482"/>
              <a:gd name="connsiteX18" fmla="*/ 154306 w 475731"/>
              <a:gd name="connsiteY18" fmla="*/ 856147 h 900482"/>
              <a:gd name="connsiteX19" fmla="*/ 115513 w 475731"/>
              <a:gd name="connsiteY19" fmla="*/ 878314 h 900482"/>
              <a:gd name="connsiteX20" fmla="*/ 76720 w 475731"/>
              <a:gd name="connsiteY20" fmla="*/ 889398 h 900482"/>
              <a:gd name="connsiteX21" fmla="*/ 49011 w 475731"/>
              <a:gd name="connsiteY21" fmla="*/ 894940 h 900482"/>
              <a:gd name="connsiteX22" fmla="*/ 32386 w 475731"/>
              <a:gd name="connsiteY22" fmla="*/ 900482 h 900482"/>
              <a:gd name="connsiteX23" fmla="*/ 15760 w 475731"/>
              <a:gd name="connsiteY23" fmla="*/ 894940 h 900482"/>
              <a:gd name="connsiteX24" fmla="*/ 4676 w 475731"/>
              <a:gd name="connsiteY24" fmla="*/ 861689 h 900482"/>
              <a:gd name="connsiteX25" fmla="*/ 49011 w 475731"/>
              <a:gd name="connsiteY25" fmla="*/ 839522 h 900482"/>
              <a:gd name="connsiteX26" fmla="*/ 82262 w 475731"/>
              <a:gd name="connsiteY26" fmla="*/ 817354 h 900482"/>
              <a:gd name="connsiteX27" fmla="*/ 98887 w 475731"/>
              <a:gd name="connsiteY27" fmla="*/ 767478 h 900482"/>
              <a:gd name="connsiteX28" fmla="*/ 104429 w 475731"/>
              <a:gd name="connsiteY28" fmla="*/ 750853 h 900482"/>
              <a:gd name="connsiteX29" fmla="*/ 109971 w 475731"/>
              <a:gd name="connsiteY29" fmla="*/ 734227 h 900482"/>
              <a:gd name="connsiteX30" fmla="*/ 121055 w 475731"/>
              <a:gd name="connsiteY30" fmla="*/ 712060 h 900482"/>
              <a:gd name="connsiteX31" fmla="*/ 143222 w 475731"/>
              <a:gd name="connsiteY31" fmla="*/ 662184 h 900482"/>
              <a:gd name="connsiteX32" fmla="*/ 154306 w 475731"/>
              <a:gd name="connsiteY32" fmla="*/ 617849 h 900482"/>
              <a:gd name="connsiteX33" fmla="*/ 159847 w 475731"/>
              <a:gd name="connsiteY33" fmla="*/ 601224 h 900482"/>
              <a:gd name="connsiteX34" fmla="*/ 165389 w 475731"/>
              <a:gd name="connsiteY34" fmla="*/ 579056 h 900482"/>
              <a:gd name="connsiteX35" fmla="*/ 170931 w 475731"/>
              <a:gd name="connsiteY35" fmla="*/ 562431 h 900482"/>
              <a:gd name="connsiteX36" fmla="*/ 215266 w 475731"/>
              <a:gd name="connsiteY36" fmla="*/ 529180 h 900482"/>
              <a:gd name="connsiteX37" fmla="*/ 231891 w 475731"/>
              <a:gd name="connsiteY37" fmla="*/ 518096 h 900482"/>
              <a:gd name="connsiteX38" fmla="*/ 309476 w 475731"/>
              <a:gd name="connsiteY38" fmla="*/ 440511 h 900482"/>
              <a:gd name="connsiteX39" fmla="*/ 326102 w 475731"/>
              <a:gd name="connsiteY39" fmla="*/ 418344 h 900482"/>
              <a:gd name="connsiteX40" fmla="*/ 359353 w 475731"/>
              <a:gd name="connsiteY40" fmla="*/ 385093 h 900482"/>
              <a:gd name="connsiteX41" fmla="*/ 370436 w 475731"/>
              <a:gd name="connsiteY41" fmla="*/ 346300 h 900482"/>
              <a:gd name="connsiteX42" fmla="*/ 381520 w 475731"/>
              <a:gd name="connsiteY42" fmla="*/ 301965 h 900482"/>
              <a:gd name="connsiteX43" fmla="*/ 370436 w 475731"/>
              <a:gd name="connsiteY43" fmla="*/ 108002 h 900482"/>
              <a:gd name="connsiteX44" fmla="*/ 375978 w 475731"/>
              <a:gd name="connsiteY44" fmla="*/ 13791 h 900482"/>
              <a:gd name="connsiteX0" fmla="*/ 375978 w 475731"/>
              <a:gd name="connsiteY0" fmla="*/ 13791 h 900482"/>
              <a:gd name="connsiteX1" fmla="*/ 459106 w 475731"/>
              <a:gd name="connsiteY1" fmla="*/ 29556 h 900482"/>
              <a:gd name="connsiteX2" fmla="*/ 470189 w 475731"/>
              <a:gd name="connsiteY2" fmla="*/ 191129 h 900482"/>
              <a:gd name="connsiteX3" fmla="*/ 475731 w 475731"/>
              <a:gd name="connsiteY3" fmla="*/ 290882 h 900482"/>
              <a:gd name="connsiteX4" fmla="*/ 464647 w 475731"/>
              <a:gd name="connsiteY4" fmla="*/ 396176 h 900482"/>
              <a:gd name="connsiteX5" fmla="*/ 448022 w 475731"/>
              <a:gd name="connsiteY5" fmla="*/ 429427 h 900482"/>
              <a:gd name="connsiteX6" fmla="*/ 431396 w 475731"/>
              <a:gd name="connsiteY6" fmla="*/ 462678 h 900482"/>
              <a:gd name="connsiteX7" fmla="*/ 370436 w 475731"/>
              <a:gd name="connsiteY7" fmla="*/ 534722 h 900482"/>
              <a:gd name="connsiteX8" fmla="*/ 353811 w 475731"/>
              <a:gd name="connsiteY8" fmla="*/ 551347 h 900482"/>
              <a:gd name="connsiteX9" fmla="*/ 315018 w 475731"/>
              <a:gd name="connsiteY9" fmla="*/ 573514 h 900482"/>
              <a:gd name="connsiteX10" fmla="*/ 287309 w 475731"/>
              <a:gd name="connsiteY10" fmla="*/ 606765 h 900482"/>
              <a:gd name="connsiteX11" fmla="*/ 270684 w 475731"/>
              <a:gd name="connsiteY11" fmla="*/ 612307 h 900482"/>
              <a:gd name="connsiteX12" fmla="*/ 237433 w 475731"/>
              <a:gd name="connsiteY12" fmla="*/ 645558 h 900482"/>
              <a:gd name="connsiteX13" fmla="*/ 226349 w 475731"/>
              <a:gd name="connsiteY13" fmla="*/ 662184 h 900482"/>
              <a:gd name="connsiteX14" fmla="*/ 209724 w 475731"/>
              <a:gd name="connsiteY14" fmla="*/ 695434 h 900482"/>
              <a:gd name="connsiteX15" fmla="*/ 193098 w 475731"/>
              <a:gd name="connsiteY15" fmla="*/ 745311 h 900482"/>
              <a:gd name="connsiteX16" fmla="*/ 176473 w 475731"/>
              <a:gd name="connsiteY16" fmla="*/ 784104 h 900482"/>
              <a:gd name="connsiteX17" fmla="*/ 159847 w 475731"/>
              <a:gd name="connsiteY17" fmla="*/ 839522 h 900482"/>
              <a:gd name="connsiteX18" fmla="*/ 154306 w 475731"/>
              <a:gd name="connsiteY18" fmla="*/ 856147 h 900482"/>
              <a:gd name="connsiteX19" fmla="*/ 115513 w 475731"/>
              <a:gd name="connsiteY19" fmla="*/ 878314 h 900482"/>
              <a:gd name="connsiteX20" fmla="*/ 76720 w 475731"/>
              <a:gd name="connsiteY20" fmla="*/ 889398 h 900482"/>
              <a:gd name="connsiteX21" fmla="*/ 49011 w 475731"/>
              <a:gd name="connsiteY21" fmla="*/ 894940 h 900482"/>
              <a:gd name="connsiteX22" fmla="*/ 32386 w 475731"/>
              <a:gd name="connsiteY22" fmla="*/ 900482 h 900482"/>
              <a:gd name="connsiteX23" fmla="*/ 15760 w 475731"/>
              <a:gd name="connsiteY23" fmla="*/ 894940 h 900482"/>
              <a:gd name="connsiteX24" fmla="*/ 4676 w 475731"/>
              <a:gd name="connsiteY24" fmla="*/ 861689 h 900482"/>
              <a:gd name="connsiteX25" fmla="*/ 49011 w 475731"/>
              <a:gd name="connsiteY25" fmla="*/ 839522 h 900482"/>
              <a:gd name="connsiteX26" fmla="*/ 82262 w 475731"/>
              <a:gd name="connsiteY26" fmla="*/ 817354 h 900482"/>
              <a:gd name="connsiteX27" fmla="*/ 98887 w 475731"/>
              <a:gd name="connsiteY27" fmla="*/ 767478 h 900482"/>
              <a:gd name="connsiteX28" fmla="*/ 104429 w 475731"/>
              <a:gd name="connsiteY28" fmla="*/ 750853 h 900482"/>
              <a:gd name="connsiteX29" fmla="*/ 121055 w 475731"/>
              <a:gd name="connsiteY29" fmla="*/ 712060 h 900482"/>
              <a:gd name="connsiteX30" fmla="*/ 143222 w 475731"/>
              <a:gd name="connsiteY30" fmla="*/ 662184 h 900482"/>
              <a:gd name="connsiteX31" fmla="*/ 154306 w 475731"/>
              <a:gd name="connsiteY31" fmla="*/ 617849 h 900482"/>
              <a:gd name="connsiteX32" fmla="*/ 159847 w 475731"/>
              <a:gd name="connsiteY32" fmla="*/ 601224 h 900482"/>
              <a:gd name="connsiteX33" fmla="*/ 165389 w 475731"/>
              <a:gd name="connsiteY33" fmla="*/ 579056 h 900482"/>
              <a:gd name="connsiteX34" fmla="*/ 170931 w 475731"/>
              <a:gd name="connsiteY34" fmla="*/ 562431 h 900482"/>
              <a:gd name="connsiteX35" fmla="*/ 215266 w 475731"/>
              <a:gd name="connsiteY35" fmla="*/ 529180 h 900482"/>
              <a:gd name="connsiteX36" fmla="*/ 231891 w 475731"/>
              <a:gd name="connsiteY36" fmla="*/ 518096 h 900482"/>
              <a:gd name="connsiteX37" fmla="*/ 309476 w 475731"/>
              <a:gd name="connsiteY37" fmla="*/ 440511 h 900482"/>
              <a:gd name="connsiteX38" fmla="*/ 326102 w 475731"/>
              <a:gd name="connsiteY38" fmla="*/ 418344 h 900482"/>
              <a:gd name="connsiteX39" fmla="*/ 359353 w 475731"/>
              <a:gd name="connsiteY39" fmla="*/ 385093 h 900482"/>
              <a:gd name="connsiteX40" fmla="*/ 370436 w 475731"/>
              <a:gd name="connsiteY40" fmla="*/ 346300 h 900482"/>
              <a:gd name="connsiteX41" fmla="*/ 381520 w 475731"/>
              <a:gd name="connsiteY41" fmla="*/ 301965 h 900482"/>
              <a:gd name="connsiteX42" fmla="*/ 370436 w 475731"/>
              <a:gd name="connsiteY42" fmla="*/ 108002 h 900482"/>
              <a:gd name="connsiteX43" fmla="*/ 375978 w 475731"/>
              <a:gd name="connsiteY43" fmla="*/ 13791 h 900482"/>
              <a:gd name="connsiteX0" fmla="*/ 375978 w 475731"/>
              <a:gd name="connsiteY0" fmla="*/ 13791 h 900482"/>
              <a:gd name="connsiteX1" fmla="*/ 459106 w 475731"/>
              <a:gd name="connsiteY1" fmla="*/ 29556 h 900482"/>
              <a:gd name="connsiteX2" fmla="*/ 470189 w 475731"/>
              <a:gd name="connsiteY2" fmla="*/ 191129 h 900482"/>
              <a:gd name="connsiteX3" fmla="*/ 475731 w 475731"/>
              <a:gd name="connsiteY3" fmla="*/ 290882 h 900482"/>
              <a:gd name="connsiteX4" fmla="*/ 464647 w 475731"/>
              <a:gd name="connsiteY4" fmla="*/ 396176 h 900482"/>
              <a:gd name="connsiteX5" fmla="*/ 448022 w 475731"/>
              <a:gd name="connsiteY5" fmla="*/ 429427 h 900482"/>
              <a:gd name="connsiteX6" fmla="*/ 431396 w 475731"/>
              <a:gd name="connsiteY6" fmla="*/ 462678 h 900482"/>
              <a:gd name="connsiteX7" fmla="*/ 370436 w 475731"/>
              <a:gd name="connsiteY7" fmla="*/ 534722 h 900482"/>
              <a:gd name="connsiteX8" fmla="*/ 353811 w 475731"/>
              <a:gd name="connsiteY8" fmla="*/ 551347 h 900482"/>
              <a:gd name="connsiteX9" fmla="*/ 315018 w 475731"/>
              <a:gd name="connsiteY9" fmla="*/ 573514 h 900482"/>
              <a:gd name="connsiteX10" fmla="*/ 287309 w 475731"/>
              <a:gd name="connsiteY10" fmla="*/ 606765 h 900482"/>
              <a:gd name="connsiteX11" fmla="*/ 270684 w 475731"/>
              <a:gd name="connsiteY11" fmla="*/ 612307 h 900482"/>
              <a:gd name="connsiteX12" fmla="*/ 237433 w 475731"/>
              <a:gd name="connsiteY12" fmla="*/ 645558 h 900482"/>
              <a:gd name="connsiteX13" fmla="*/ 226349 w 475731"/>
              <a:gd name="connsiteY13" fmla="*/ 662184 h 900482"/>
              <a:gd name="connsiteX14" fmla="*/ 209724 w 475731"/>
              <a:gd name="connsiteY14" fmla="*/ 695434 h 900482"/>
              <a:gd name="connsiteX15" fmla="*/ 193098 w 475731"/>
              <a:gd name="connsiteY15" fmla="*/ 745311 h 900482"/>
              <a:gd name="connsiteX16" fmla="*/ 176473 w 475731"/>
              <a:gd name="connsiteY16" fmla="*/ 784104 h 900482"/>
              <a:gd name="connsiteX17" fmla="*/ 159847 w 475731"/>
              <a:gd name="connsiteY17" fmla="*/ 839522 h 900482"/>
              <a:gd name="connsiteX18" fmla="*/ 154306 w 475731"/>
              <a:gd name="connsiteY18" fmla="*/ 856147 h 900482"/>
              <a:gd name="connsiteX19" fmla="*/ 115513 w 475731"/>
              <a:gd name="connsiteY19" fmla="*/ 878314 h 900482"/>
              <a:gd name="connsiteX20" fmla="*/ 76720 w 475731"/>
              <a:gd name="connsiteY20" fmla="*/ 889398 h 900482"/>
              <a:gd name="connsiteX21" fmla="*/ 32386 w 475731"/>
              <a:gd name="connsiteY21" fmla="*/ 900482 h 900482"/>
              <a:gd name="connsiteX22" fmla="*/ 15760 w 475731"/>
              <a:gd name="connsiteY22" fmla="*/ 894940 h 900482"/>
              <a:gd name="connsiteX23" fmla="*/ 4676 w 475731"/>
              <a:gd name="connsiteY23" fmla="*/ 861689 h 900482"/>
              <a:gd name="connsiteX24" fmla="*/ 49011 w 475731"/>
              <a:gd name="connsiteY24" fmla="*/ 839522 h 900482"/>
              <a:gd name="connsiteX25" fmla="*/ 82262 w 475731"/>
              <a:gd name="connsiteY25" fmla="*/ 817354 h 900482"/>
              <a:gd name="connsiteX26" fmla="*/ 98887 w 475731"/>
              <a:gd name="connsiteY26" fmla="*/ 767478 h 900482"/>
              <a:gd name="connsiteX27" fmla="*/ 104429 w 475731"/>
              <a:gd name="connsiteY27" fmla="*/ 750853 h 900482"/>
              <a:gd name="connsiteX28" fmla="*/ 121055 w 475731"/>
              <a:gd name="connsiteY28" fmla="*/ 712060 h 900482"/>
              <a:gd name="connsiteX29" fmla="*/ 143222 w 475731"/>
              <a:gd name="connsiteY29" fmla="*/ 662184 h 900482"/>
              <a:gd name="connsiteX30" fmla="*/ 154306 w 475731"/>
              <a:gd name="connsiteY30" fmla="*/ 617849 h 900482"/>
              <a:gd name="connsiteX31" fmla="*/ 159847 w 475731"/>
              <a:gd name="connsiteY31" fmla="*/ 601224 h 900482"/>
              <a:gd name="connsiteX32" fmla="*/ 165389 w 475731"/>
              <a:gd name="connsiteY32" fmla="*/ 579056 h 900482"/>
              <a:gd name="connsiteX33" fmla="*/ 170931 w 475731"/>
              <a:gd name="connsiteY33" fmla="*/ 562431 h 900482"/>
              <a:gd name="connsiteX34" fmla="*/ 215266 w 475731"/>
              <a:gd name="connsiteY34" fmla="*/ 529180 h 900482"/>
              <a:gd name="connsiteX35" fmla="*/ 231891 w 475731"/>
              <a:gd name="connsiteY35" fmla="*/ 518096 h 900482"/>
              <a:gd name="connsiteX36" fmla="*/ 309476 w 475731"/>
              <a:gd name="connsiteY36" fmla="*/ 440511 h 900482"/>
              <a:gd name="connsiteX37" fmla="*/ 326102 w 475731"/>
              <a:gd name="connsiteY37" fmla="*/ 418344 h 900482"/>
              <a:gd name="connsiteX38" fmla="*/ 359353 w 475731"/>
              <a:gd name="connsiteY38" fmla="*/ 385093 h 900482"/>
              <a:gd name="connsiteX39" fmla="*/ 370436 w 475731"/>
              <a:gd name="connsiteY39" fmla="*/ 346300 h 900482"/>
              <a:gd name="connsiteX40" fmla="*/ 381520 w 475731"/>
              <a:gd name="connsiteY40" fmla="*/ 301965 h 900482"/>
              <a:gd name="connsiteX41" fmla="*/ 370436 w 475731"/>
              <a:gd name="connsiteY41" fmla="*/ 108002 h 900482"/>
              <a:gd name="connsiteX42" fmla="*/ 375978 w 475731"/>
              <a:gd name="connsiteY42" fmla="*/ 13791 h 900482"/>
              <a:gd name="connsiteX0" fmla="*/ 375978 w 475731"/>
              <a:gd name="connsiteY0" fmla="*/ 13791 h 900482"/>
              <a:gd name="connsiteX1" fmla="*/ 459106 w 475731"/>
              <a:gd name="connsiteY1" fmla="*/ 29556 h 900482"/>
              <a:gd name="connsiteX2" fmla="*/ 470189 w 475731"/>
              <a:gd name="connsiteY2" fmla="*/ 191129 h 900482"/>
              <a:gd name="connsiteX3" fmla="*/ 475731 w 475731"/>
              <a:gd name="connsiteY3" fmla="*/ 290882 h 900482"/>
              <a:gd name="connsiteX4" fmla="*/ 464647 w 475731"/>
              <a:gd name="connsiteY4" fmla="*/ 396176 h 900482"/>
              <a:gd name="connsiteX5" fmla="*/ 448022 w 475731"/>
              <a:gd name="connsiteY5" fmla="*/ 429427 h 900482"/>
              <a:gd name="connsiteX6" fmla="*/ 431396 w 475731"/>
              <a:gd name="connsiteY6" fmla="*/ 462678 h 900482"/>
              <a:gd name="connsiteX7" fmla="*/ 370436 w 475731"/>
              <a:gd name="connsiteY7" fmla="*/ 534722 h 900482"/>
              <a:gd name="connsiteX8" fmla="*/ 353811 w 475731"/>
              <a:gd name="connsiteY8" fmla="*/ 551347 h 900482"/>
              <a:gd name="connsiteX9" fmla="*/ 315018 w 475731"/>
              <a:gd name="connsiteY9" fmla="*/ 573514 h 900482"/>
              <a:gd name="connsiteX10" fmla="*/ 287309 w 475731"/>
              <a:gd name="connsiteY10" fmla="*/ 606765 h 900482"/>
              <a:gd name="connsiteX11" fmla="*/ 270684 w 475731"/>
              <a:gd name="connsiteY11" fmla="*/ 612307 h 900482"/>
              <a:gd name="connsiteX12" fmla="*/ 237433 w 475731"/>
              <a:gd name="connsiteY12" fmla="*/ 645558 h 900482"/>
              <a:gd name="connsiteX13" fmla="*/ 226349 w 475731"/>
              <a:gd name="connsiteY13" fmla="*/ 662184 h 900482"/>
              <a:gd name="connsiteX14" fmla="*/ 209724 w 475731"/>
              <a:gd name="connsiteY14" fmla="*/ 695434 h 900482"/>
              <a:gd name="connsiteX15" fmla="*/ 193098 w 475731"/>
              <a:gd name="connsiteY15" fmla="*/ 745311 h 900482"/>
              <a:gd name="connsiteX16" fmla="*/ 176473 w 475731"/>
              <a:gd name="connsiteY16" fmla="*/ 784104 h 900482"/>
              <a:gd name="connsiteX17" fmla="*/ 159847 w 475731"/>
              <a:gd name="connsiteY17" fmla="*/ 839522 h 900482"/>
              <a:gd name="connsiteX18" fmla="*/ 154306 w 475731"/>
              <a:gd name="connsiteY18" fmla="*/ 856147 h 900482"/>
              <a:gd name="connsiteX19" fmla="*/ 115513 w 475731"/>
              <a:gd name="connsiteY19" fmla="*/ 878314 h 900482"/>
              <a:gd name="connsiteX20" fmla="*/ 76720 w 475731"/>
              <a:gd name="connsiteY20" fmla="*/ 889398 h 900482"/>
              <a:gd name="connsiteX21" fmla="*/ 32386 w 475731"/>
              <a:gd name="connsiteY21" fmla="*/ 900482 h 900482"/>
              <a:gd name="connsiteX22" fmla="*/ 4676 w 475731"/>
              <a:gd name="connsiteY22" fmla="*/ 861689 h 900482"/>
              <a:gd name="connsiteX23" fmla="*/ 49011 w 475731"/>
              <a:gd name="connsiteY23" fmla="*/ 839522 h 900482"/>
              <a:gd name="connsiteX24" fmla="*/ 82262 w 475731"/>
              <a:gd name="connsiteY24" fmla="*/ 817354 h 900482"/>
              <a:gd name="connsiteX25" fmla="*/ 98887 w 475731"/>
              <a:gd name="connsiteY25" fmla="*/ 767478 h 900482"/>
              <a:gd name="connsiteX26" fmla="*/ 104429 w 475731"/>
              <a:gd name="connsiteY26" fmla="*/ 750853 h 900482"/>
              <a:gd name="connsiteX27" fmla="*/ 121055 w 475731"/>
              <a:gd name="connsiteY27" fmla="*/ 712060 h 900482"/>
              <a:gd name="connsiteX28" fmla="*/ 143222 w 475731"/>
              <a:gd name="connsiteY28" fmla="*/ 662184 h 900482"/>
              <a:gd name="connsiteX29" fmla="*/ 154306 w 475731"/>
              <a:gd name="connsiteY29" fmla="*/ 617849 h 900482"/>
              <a:gd name="connsiteX30" fmla="*/ 159847 w 475731"/>
              <a:gd name="connsiteY30" fmla="*/ 601224 h 900482"/>
              <a:gd name="connsiteX31" fmla="*/ 165389 w 475731"/>
              <a:gd name="connsiteY31" fmla="*/ 579056 h 900482"/>
              <a:gd name="connsiteX32" fmla="*/ 170931 w 475731"/>
              <a:gd name="connsiteY32" fmla="*/ 562431 h 900482"/>
              <a:gd name="connsiteX33" fmla="*/ 215266 w 475731"/>
              <a:gd name="connsiteY33" fmla="*/ 529180 h 900482"/>
              <a:gd name="connsiteX34" fmla="*/ 231891 w 475731"/>
              <a:gd name="connsiteY34" fmla="*/ 518096 h 900482"/>
              <a:gd name="connsiteX35" fmla="*/ 309476 w 475731"/>
              <a:gd name="connsiteY35" fmla="*/ 440511 h 900482"/>
              <a:gd name="connsiteX36" fmla="*/ 326102 w 475731"/>
              <a:gd name="connsiteY36" fmla="*/ 418344 h 900482"/>
              <a:gd name="connsiteX37" fmla="*/ 359353 w 475731"/>
              <a:gd name="connsiteY37" fmla="*/ 385093 h 900482"/>
              <a:gd name="connsiteX38" fmla="*/ 370436 w 475731"/>
              <a:gd name="connsiteY38" fmla="*/ 346300 h 900482"/>
              <a:gd name="connsiteX39" fmla="*/ 381520 w 475731"/>
              <a:gd name="connsiteY39" fmla="*/ 301965 h 900482"/>
              <a:gd name="connsiteX40" fmla="*/ 370436 w 475731"/>
              <a:gd name="connsiteY40" fmla="*/ 108002 h 900482"/>
              <a:gd name="connsiteX41" fmla="*/ 375978 w 475731"/>
              <a:gd name="connsiteY41" fmla="*/ 13791 h 900482"/>
              <a:gd name="connsiteX0" fmla="*/ 374073 w 473826"/>
              <a:gd name="connsiteY0" fmla="*/ 13791 h 900482"/>
              <a:gd name="connsiteX1" fmla="*/ 457201 w 473826"/>
              <a:gd name="connsiteY1" fmla="*/ 29556 h 900482"/>
              <a:gd name="connsiteX2" fmla="*/ 468284 w 473826"/>
              <a:gd name="connsiteY2" fmla="*/ 191129 h 900482"/>
              <a:gd name="connsiteX3" fmla="*/ 473826 w 473826"/>
              <a:gd name="connsiteY3" fmla="*/ 290882 h 900482"/>
              <a:gd name="connsiteX4" fmla="*/ 462742 w 473826"/>
              <a:gd name="connsiteY4" fmla="*/ 396176 h 900482"/>
              <a:gd name="connsiteX5" fmla="*/ 446117 w 473826"/>
              <a:gd name="connsiteY5" fmla="*/ 429427 h 900482"/>
              <a:gd name="connsiteX6" fmla="*/ 429491 w 473826"/>
              <a:gd name="connsiteY6" fmla="*/ 462678 h 900482"/>
              <a:gd name="connsiteX7" fmla="*/ 368531 w 473826"/>
              <a:gd name="connsiteY7" fmla="*/ 534722 h 900482"/>
              <a:gd name="connsiteX8" fmla="*/ 351906 w 473826"/>
              <a:gd name="connsiteY8" fmla="*/ 551347 h 900482"/>
              <a:gd name="connsiteX9" fmla="*/ 313113 w 473826"/>
              <a:gd name="connsiteY9" fmla="*/ 573514 h 900482"/>
              <a:gd name="connsiteX10" fmla="*/ 285404 w 473826"/>
              <a:gd name="connsiteY10" fmla="*/ 606765 h 900482"/>
              <a:gd name="connsiteX11" fmla="*/ 268779 w 473826"/>
              <a:gd name="connsiteY11" fmla="*/ 612307 h 900482"/>
              <a:gd name="connsiteX12" fmla="*/ 235528 w 473826"/>
              <a:gd name="connsiteY12" fmla="*/ 645558 h 900482"/>
              <a:gd name="connsiteX13" fmla="*/ 224444 w 473826"/>
              <a:gd name="connsiteY13" fmla="*/ 662184 h 900482"/>
              <a:gd name="connsiteX14" fmla="*/ 207819 w 473826"/>
              <a:gd name="connsiteY14" fmla="*/ 695434 h 900482"/>
              <a:gd name="connsiteX15" fmla="*/ 191193 w 473826"/>
              <a:gd name="connsiteY15" fmla="*/ 745311 h 900482"/>
              <a:gd name="connsiteX16" fmla="*/ 174568 w 473826"/>
              <a:gd name="connsiteY16" fmla="*/ 784104 h 900482"/>
              <a:gd name="connsiteX17" fmla="*/ 157942 w 473826"/>
              <a:gd name="connsiteY17" fmla="*/ 839522 h 900482"/>
              <a:gd name="connsiteX18" fmla="*/ 152401 w 473826"/>
              <a:gd name="connsiteY18" fmla="*/ 856147 h 900482"/>
              <a:gd name="connsiteX19" fmla="*/ 113608 w 473826"/>
              <a:gd name="connsiteY19" fmla="*/ 878314 h 900482"/>
              <a:gd name="connsiteX20" fmla="*/ 74815 w 473826"/>
              <a:gd name="connsiteY20" fmla="*/ 889398 h 900482"/>
              <a:gd name="connsiteX21" fmla="*/ 30481 w 473826"/>
              <a:gd name="connsiteY21" fmla="*/ 900482 h 900482"/>
              <a:gd name="connsiteX22" fmla="*/ 2771 w 473826"/>
              <a:gd name="connsiteY22" fmla="*/ 861689 h 900482"/>
              <a:gd name="connsiteX23" fmla="*/ 80357 w 473826"/>
              <a:gd name="connsiteY23" fmla="*/ 817354 h 900482"/>
              <a:gd name="connsiteX24" fmla="*/ 96982 w 473826"/>
              <a:gd name="connsiteY24" fmla="*/ 767478 h 900482"/>
              <a:gd name="connsiteX25" fmla="*/ 102524 w 473826"/>
              <a:gd name="connsiteY25" fmla="*/ 750853 h 900482"/>
              <a:gd name="connsiteX26" fmla="*/ 119150 w 473826"/>
              <a:gd name="connsiteY26" fmla="*/ 712060 h 900482"/>
              <a:gd name="connsiteX27" fmla="*/ 141317 w 473826"/>
              <a:gd name="connsiteY27" fmla="*/ 662184 h 900482"/>
              <a:gd name="connsiteX28" fmla="*/ 152401 w 473826"/>
              <a:gd name="connsiteY28" fmla="*/ 617849 h 900482"/>
              <a:gd name="connsiteX29" fmla="*/ 157942 w 473826"/>
              <a:gd name="connsiteY29" fmla="*/ 601224 h 900482"/>
              <a:gd name="connsiteX30" fmla="*/ 163484 w 473826"/>
              <a:gd name="connsiteY30" fmla="*/ 579056 h 900482"/>
              <a:gd name="connsiteX31" fmla="*/ 169026 w 473826"/>
              <a:gd name="connsiteY31" fmla="*/ 562431 h 900482"/>
              <a:gd name="connsiteX32" fmla="*/ 213361 w 473826"/>
              <a:gd name="connsiteY32" fmla="*/ 529180 h 900482"/>
              <a:gd name="connsiteX33" fmla="*/ 229986 w 473826"/>
              <a:gd name="connsiteY33" fmla="*/ 518096 h 900482"/>
              <a:gd name="connsiteX34" fmla="*/ 307571 w 473826"/>
              <a:gd name="connsiteY34" fmla="*/ 440511 h 900482"/>
              <a:gd name="connsiteX35" fmla="*/ 324197 w 473826"/>
              <a:gd name="connsiteY35" fmla="*/ 418344 h 900482"/>
              <a:gd name="connsiteX36" fmla="*/ 357448 w 473826"/>
              <a:gd name="connsiteY36" fmla="*/ 385093 h 900482"/>
              <a:gd name="connsiteX37" fmla="*/ 368531 w 473826"/>
              <a:gd name="connsiteY37" fmla="*/ 346300 h 900482"/>
              <a:gd name="connsiteX38" fmla="*/ 379615 w 473826"/>
              <a:gd name="connsiteY38" fmla="*/ 301965 h 900482"/>
              <a:gd name="connsiteX39" fmla="*/ 368531 w 473826"/>
              <a:gd name="connsiteY39" fmla="*/ 108002 h 900482"/>
              <a:gd name="connsiteX40" fmla="*/ 374073 w 473826"/>
              <a:gd name="connsiteY40" fmla="*/ 13791 h 900482"/>
              <a:gd name="connsiteX0" fmla="*/ 374073 w 473826"/>
              <a:gd name="connsiteY0" fmla="*/ 13791 h 900482"/>
              <a:gd name="connsiteX1" fmla="*/ 457201 w 473826"/>
              <a:gd name="connsiteY1" fmla="*/ 29556 h 900482"/>
              <a:gd name="connsiteX2" fmla="*/ 468284 w 473826"/>
              <a:gd name="connsiteY2" fmla="*/ 191129 h 900482"/>
              <a:gd name="connsiteX3" fmla="*/ 473826 w 473826"/>
              <a:gd name="connsiteY3" fmla="*/ 290882 h 900482"/>
              <a:gd name="connsiteX4" fmla="*/ 462742 w 473826"/>
              <a:gd name="connsiteY4" fmla="*/ 396176 h 900482"/>
              <a:gd name="connsiteX5" fmla="*/ 446117 w 473826"/>
              <a:gd name="connsiteY5" fmla="*/ 429427 h 900482"/>
              <a:gd name="connsiteX6" fmla="*/ 429491 w 473826"/>
              <a:gd name="connsiteY6" fmla="*/ 462678 h 900482"/>
              <a:gd name="connsiteX7" fmla="*/ 368531 w 473826"/>
              <a:gd name="connsiteY7" fmla="*/ 534722 h 900482"/>
              <a:gd name="connsiteX8" fmla="*/ 351906 w 473826"/>
              <a:gd name="connsiteY8" fmla="*/ 551347 h 900482"/>
              <a:gd name="connsiteX9" fmla="*/ 313113 w 473826"/>
              <a:gd name="connsiteY9" fmla="*/ 573514 h 900482"/>
              <a:gd name="connsiteX10" fmla="*/ 285404 w 473826"/>
              <a:gd name="connsiteY10" fmla="*/ 606765 h 900482"/>
              <a:gd name="connsiteX11" fmla="*/ 268779 w 473826"/>
              <a:gd name="connsiteY11" fmla="*/ 612307 h 900482"/>
              <a:gd name="connsiteX12" fmla="*/ 235528 w 473826"/>
              <a:gd name="connsiteY12" fmla="*/ 645558 h 900482"/>
              <a:gd name="connsiteX13" fmla="*/ 224444 w 473826"/>
              <a:gd name="connsiteY13" fmla="*/ 662184 h 900482"/>
              <a:gd name="connsiteX14" fmla="*/ 207819 w 473826"/>
              <a:gd name="connsiteY14" fmla="*/ 695434 h 900482"/>
              <a:gd name="connsiteX15" fmla="*/ 191193 w 473826"/>
              <a:gd name="connsiteY15" fmla="*/ 745311 h 900482"/>
              <a:gd name="connsiteX16" fmla="*/ 174568 w 473826"/>
              <a:gd name="connsiteY16" fmla="*/ 784104 h 900482"/>
              <a:gd name="connsiteX17" fmla="*/ 157942 w 473826"/>
              <a:gd name="connsiteY17" fmla="*/ 839522 h 900482"/>
              <a:gd name="connsiteX18" fmla="*/ 113608 w 473826"/>
              <a:gd name="connsiteY18" fmla="*/ 878314 h 900482"/>
              <a:gd name="connsiteX19" fmla="*/ 74815 w 473826"/>
              <a:gd name="connsiteY19" fmla="*/ 889398 h 900482"/>
              <a:gd name="connsiteX20" fmla="*/ 30481 w 473826"/>
              <a:gd name="connsiteY20" fmla="*/ 900482 h 900482"/>
              <a:gd name="connsiteX21" fmla="*/ 2771 w 473826"/>
              <a:gd name="connsiteY21" fmla="*/ 861689 h 900482"/>
              <a:gd name="connsiteX22" fmla="*/ 80357 w 473826"/>
              <a:gd name="connsiteY22" fmla="*/ 817354 h 900482"/>
              <a:gd name="connsiteX23" fmla="*/ 96982 w 473826"/>
              <a:gd name="connsiteY23" fmla="*/ 767478 h 900482"/>
              <a:gd name="connsiteX24" fmla="*/ 102524 w 473826"/>
              <a:gd name="connsiteY24" fmla="*/ 750853 h 900482"/>
              <a:gd name="connsiteX25" fmla="*/ 119150 w 473826"/>
              <a:gd name="connsiteY25" fmla="*/ 712060 h 900482"/>
              <a:gd name="connsiteX26" fmla="*/ 141317 w 473826"/>
              <a:gd name="connsiteY26" fmla="*/ 662184 h 900482"/>
              <a:gd name="connsiteX27" fmla="*/ 152401 w 473826"/>
              <a:gd name="connsiteY27" fmla="*/ 617849 h 900482"/>
              <a:gd name="connsiteX28" fmla="*/ 157942 w 473826"/>
              <a:gd name="connsiteY28" fmla="*/ 601224 h 900482"/>
              <a:gd name="connsiteX29" fmla="*/ 163484 w 473826"/>
              <a:gd name="connsiteY29" fmla="*/ 579056 h 900482"/>
              <a:gd name="connsiteX30" fmla="*/ 169026 w 473826"/>
              <a:gd name="connsiteY30" fmla="*/ 562431 h 900482"/>
              <a:gd name="connsiteX31" fmla="*/ 213361 w 473826"/>
              <a:gd name="connsiteY31" fmla="*/ 529180 h 900482"/>
              <a:gd name="connsiteX32" fmla="*/ 229986 w 473826"/>
              <a:gd name="connsiteY32" fmla="*/ 518096 h 900482"/>
              <a:gd name="connsiteX33" fmla="*/ 307571 w 473826"/>
              <a:gd name="connsiteY33" fmla="*/ 440511 h 900482"/>
              <a:gd name="connsiteX34" fmla="*/ 324197 w 473826"/>
              <a:gd name="connsiteY34" fmla="*/ 418344 h 900482"/>
              <a:gd name="connsiteX35" fmla="*/ 357448 w 473826"/>
              <a:gd name="connsiteY35" fmla="*/ 385093 h 900482"/>
              <a:gd name="connsiteX36" fmla="*/ 368531 w 473826"/>
              <a:gd name="connsiteY36" fmla="*/ 346300 h 900482"/>
              <a:gd name="connsiteX37" fmla="*/ 379615 w 473826"/>
              <a:gd name="connsiteY37" fmla="*/ 301965 h 900482"/>
              <a:gd name="connsiteX38" fmla="*/ 368531 w 473826"/>
              <a:gd name="connsiteY38" fmla="*/ 108002 h 900482"/>
              <a:gd name="connsiteX39" fmla="*/ 374073 w 473826"/>
              <a:gd name="connsiteY39" fmla="*/ 13791 h 900482"/>
              <a:gd name="connsiteX0" fmla="*/ 374073 w 473826"/>
              <a:gd name="connsiteY0" fmla="*/ 13791 h 900482"/>
              <a:gd name="connsiteX1" fmla="*/ 457201 w 473826"/>
              <a:gd name="connsiteY1" fmla="*/ 29556 h 900482"/>
              <a:gd name="connsiteX2" fmla="*/ 468284 w 473826"/>
              <a:gd name="connsiteY2" fmla="*/ 191129 h 900482"/>
              <a:gd name="connsiteX3" fmla="*/ 473826 w 473826"/>
              <a:gd name="connsiteY3" fmla="*/ 290882 h 900482"/>
              <a:gd name="connsiteX4" fmla="*/ 462742 w 473826"/>
              <a:gd name="connsiteY4" fmla="*/ 396176 h 900482"/>
              <a:gd name="connsiteX5" fmla="*/ 446117 w 473826"/>
              <a:gd name="connsiteY5" fmla="*/ 429427 h 900482"/>
              <a:gd name="connsiteX6" fmla="*/ 429491 w 473826"/>
              <a:gd name="connsiteY6" fmla="*/ 462678 h 900482"/>
              <a:gd name="connsiteX7" fmla="*/ 368531 w 473826"/>
              <a:gd name="connsiteY7" fmla="*/ 534722 h 900482"/>
              <a:gd name="connsiteX8" fmla="*/ 351906 w 473826"/>
              <a:gd name="connsiteY8" fmla="*/ 551347 h 900482"/>
              <a:gd name="connsiteX9" fmla="*/ 313113 w 473826"/>
              <a:gd name="connsiteY9" fmla="*/ 573514 h 900482"/>
              <a:gd name="connsiteX10" fmla="*/ 285404 w 473826"/>
              <a:gd name="connsiteY10" fmla="*/ 606765 h 900482"/>
              <a:gd name="connsiteX11" fmla="*/ 268779 w 473826"/>
              <a:gd name="connsiteY11" fmla="*/ 612307 h 900482"/>
              <a:gd name="connsiteX12" fmla="*/ 235528 w 473826"/>
              <a:gd name="connsiteY12" fmla="*/ 645558 h 900482"/>
              <a:gd name="connsiteX13" fmla="*/ 224444 w 473826"/>
              <a:gd name="connsiteY13" fmla="*/ 662184 h 900482"/>
              <a:gd name="connsiteX14" fmla="*/ 207819 w 473826"/>
              <a:gd name="connsiteY14" fmla="*/ 695434 h 900482"/>
              <a:gd name="connsiteX15" fmla="*/ 191193 w 473826"/>
              <a:gd name="connsiteY15" fmla="*/ 745311 h 900482"/>
              <a:gd name="connsiteX16" fmla="*/ 174568 w 473826"/>
              <a:gd name="connsiteY16" fmla="*/ 784104 h 900482"/>
              <a:gd name="connsiteX17" fmla="*/ 157942 w 473826"/>
              <a:gd name="connsiteY17" fmla="*/ 839522 h 900482"/>
              <a:gd name="connsiteX18" fmla="*/ 113608 w 473826"/>
              <a:gd name="connsiteY18" fmla="*/ 878314 h 900482"/>
              <a:gd name="connsiteX19" fmla="*/ 74815 w 473826"/>
              <a:gd name="connsiteY19" fmla="*/ 889398 h 900482"/>
              <a:gd name="connsiteX20" fmla="*/ 30481 w 473826"/>
              <a:gd name="connsiteY20" fmla="*/ 900482 h 900482"/>
              <a:gd name="connsiteX21" fmla="*/ 2771 w 473826"/>
              <a:gd name="connsiteY21" fmla="*/ 861689 h 900482"/>
              <a:gd name="connsiteX22" fmla="*/ 80357 w 473826"/>
              <a:gd name="connsiteY22" fmla="*/ 817354 h 900482"/>
              <a:gd name="connsiteX23" fmla="*/ 96982 w 473826"/>
              <a:gd name="connsiteY23" fmla="*/ 767478 h 900482"/>
              <a:gd name="connsiteX24" fmla="*/ 102524 w 473826"/>
              <a:gd name="connsiteY24" fmla="*/ 750853 h 900482"/>
              <a:gd name="connsiteX25" fmla="*/ 119150 w 473826"/>
              <a:gd name="connsiteY25" fmla="*/ 712060 h 900482"/>
              <a:gd name="connsiteX26" fmla="*/ 141317 w 473826"/>
              <a:gd name="connsiteY26" fmla="*/ 662184 h 900482"/>
              <a:gd name="connsiteX27" fmla="*/ 152401 w 473826"/>
              <a:gd name="connsiteY27" fmla="*/ 617849 h 900482"/>
              <a:gd name="connsiteX28" fmla="*/ 157942 w 473826"/>
              <a:gd name="connsiteY28" fmla="*/ 601224 h 900482"/>
              <a:gd name="connsiteX29" fmla="*/ 163484 w 473826"/>
              <a:gd name="connsiteY29" fmla="*/ 579056 h 900482"/>
              <a:gd name="connsiteX30" fmla="*/ 169026 w 473826"/>
              <a:gd name="connsiteY30" fmla="*/ 562431 h 900482"/>
              <a:gd name="connsiteX31" fmla="*/ 229986 w 473826"/>
              <a:gd name="connsiteY31" fmla="*/ 518096 h 900482"/>
              <a:gd name="connsiteX32" fmla="*/ 307571 w 473826"/>
              <a:gd name="connsiteY32" fmla="*/ 440511 h 900482"/>
              <a:gd name="connsiteX33" fmla="*/ 324197 w 473826"/>
              <a:gd name="connsiteY33" fmla="*/ 418344 h 900482"/>
              <a:gd name="connsiteX34" fmla="*/ 357448 w 473826"/>
              <a:gd name="connsiteY34" fmla="*/ 385093 h 900482"/>
              <a:gd name="connsiteX35" fmla="*/ 368531 w 473826"/>
              <a:gd name="connsiteY35" fmla="*/ 346300 h 900482"/>
              <a:gd name="connsiteX36" fmla="*/ 379615 w 473826"/>
              <a:gd name="connsiteY36" fmla="*/ 301965 h 900482"/>
              <a:gd name="connsiteX37" fmla="*/ 368531 w 473826"/>
              <a:gd name="connsiteY37" fmla="*/ 108002 h 900482"/>
              <a:gd name="connsiteX38" fmla="*/ 374073 w 473826"/>
              <a:gd name="connsiteY38" fmla="*/ 13791 h 900482"/>
              <a:gd name="connsiteX0" fmla="*/ 374073 w 473826"/>
              <a:gd name="connsiteY0" fmla="*/ 13791 h 900482"/>
              <a:gd name="connsiteX1" fmla="*/ 457201 w 473826"/>
              <a:gd name="connsiteY1" fmla="*/ 29556 h 900482"/>
              <a:gd name="connsiteX2" fmla="*/ 468284 w 473826"/>
              <a:gd name="connsiteY2" fmla="*/ 191129 h 900482"/>
              <a:gd name="connsiteX3" fmla="*/ 473826 w 473826"/>
              <a:gd name="connsiteY3" fmla="*/ 290882 h 900482"/>
              <a:gd name="connsiteX4" fmla="*/ 462742 w 473826"/>
              <a:gd name="connsiteY4" fmla="*/ 396176 h 900482"/>
              <a:gd name="connsiteX5" fmla="*/ 446117 w 473826"/>
              <a:gd name="connsiteY5" fmla="*/ 429427 h 900482"/>
              <a:gd name="connsiteX6" fmla="*/ 429491 w 473826"/>
              <a:gd name="connsiteY6" fmla="*/ 462678 h 900482"/>
              <a:gd name="connsiteX7" fmla="*/ 368531 w 473826"/>
              <a:gd name="connsiteY7" fmla="*/ 534722 h 900482"/>
              <a:gd name="connsiteX8" fmla="*/ 351906 w 473826"/>
              <a:gd name="connsiteY8" fmla="*/ 551347 h 900482"/>
              <a:gd name="connsiteX9" fmla="*/ 313113 w 473826"/>
              <a:gd name="connsiteY9" fmla="*/ 573514 h 900482"/>
              <a:gd name="connsiteX10" fmla="*/ 285404 w 473826"/>
              <a:gd name="connsiteY10" fmla="*/ 606765 h 900482"/>
              <a:gd name="connsiteX11" fmla="*/ 268779 w 473826"/>
              <a:gd name="connsiteY11" fmla="*/ 612307 h 900482"/>
              <a:gd name="connsiteX12" fmla="*/ 235528 w 473826"/>
              <a:gd name="connsiteY12" fmla="*/ 645558 h 900482"/>
              <a:gd name="connsiteX13" fmla="*/ 224444 w 473826"/>
              <a:gd name="connsiteY13" fmla="*/ 662184 h 900482"/>
              <a:gd name="connsiteX14" fmla="*/ 207819 w 473826"/>
              <a:gd name="connsiteY14" fmla="*/ 695434 h 900482"/>
              <a:gd name="connsiteX15" fmla="*/ 191193 w 473826"/>
              <a:gd name="connsiteY15" fmla="*/ 745311 h 900482"/>
              <a:gd name="connsiteX16" fmla="*/ 174568 w 473826"/>
              <a:gd name="connsiteY16" fmla="*/ 784104 h 900482"/>
              <a:gd name="connsiteX17" fmla="*/ 157942 w 473826"/>
              <a:gd name="connsiteY17" fmla="*/ 839522 h 900482"/>
              <a:gd name="connsiteX18" fmla="*/ 113608 w 473826"/>
              <a:gd name="connsiteY18" fmla="*/ 878314 h 900482"/>
              <a:gd name="connsiteX19" fmla="*/ 74815 w 473826"/>
              <a:gd name="connsiteY19" fmla="*/ 889398 h 900482"/>
              <a:gd name="connsiteX20" fmla="*/ 30481 w 473826"/>
              <a:gd name="connsiteY20" fmla="*/ 900482 h 900482"/>
              <a:gd name="connsiteX21" fmla="*/ 2771 w 473826"/>
              <a:gd name="connsiteY21" fmla="*/ 861689 h 900482"/>
              <a:gd name="connsiteX22" fmla="*/ 80357 w 473826"/>
              <a:gd name="connsiteY22" fmla="*/ 817354 h 900482"/>
              <a:gd name="connsiteX23" fmla="*/ 96982 w 473826"/>
              <a:gd name="connsiteY23" fmla="*/ 767478 h 900482"/>
              <a:gd name="connsiteX24" fmla="*/ 102524 w 473826"/>
              <a:gd name="connsiteY24" fmla="*/ 750853 h 900482"/>
              <a:gd name="connsiteX25" fmla="*/ 119150 w 473826"/>
              <a:gd name="connsiteY25" fmla="*/ 712060 h 900482"/>
              <a:gd name="connsiteX26" fmla="*/ 141317 w 473826"/>
              <a:gd name="connsiteY26" fmla="*/ 662184 h 900482"/>
              <a:gd name="connsiteX27" fmla="*/ 152401 w 473826"/>
              <a:gd name="connsiteY27" fmla="*/ 617849 h 900482"/>
              <a:gd name="connsiteX28" fmla="*/ 157942 w 473826"/>
              <a:gd name="connsiteY28" fmla="*/ 601224 h 900482"/>
              <a:gd name="connsiteX29" fmla="*/ 169026 w 473826"/>
              <a:gd name="connsiteY29" fmla="*/ 562431 h 900482"/>
              <a:gd name="connsiteX30" fmla="*/ 229986 w 473826"/>
              <a:gd name="connsiteY30" fmla="*/ 518096 h 900482"/>
              <a:gd name="connsiteX31" fmla="*/ 307571 w 473826"/>
              <a:gd name="connsiteY31" fmla="*/ 440511 h 900482"/>
              <a:gd name="connsiteX32" fmla="*/ 324197 w 473826"/>
              <a:gd name="connsiteY32" fmla="*/ 418344 h 900482"/>
              <a:gd name="connsiteX33" fmla="*/ 357448 w 473826"/>
              <a:gd name="connsiteY33" fmla="*/ 385093 h 900482"/>
              <a:gd name="connsiteX34" fmla="*/ 368531 w 473826"/>
              <a:gd name="connsiteY34" fmla="*/ 346300 h 900482"/>
              <a:gd name="connsiteX35" fmla="*/ 379615 w 473826"/>
              <a:gd name="connsiteY35" fmla="*/ 301965 h 900482"/>
              <a:gd name="connsiteX36" fmla="*/ 368531 w 473826"/>
              <a:gd name="connsiteY36" fmla="*/ 108002 h 900482"/>
              <a:gd name="connsiteX37" fmla="*/ 374073 w 473826"/>
              <a:gd name="connsiteY37" fmla="*/ 13791 h 900482"/>
              <a:gd name="connsiteX0" fmla="*/ 374073 w 473826"/>
              <a:gd name="connsiteY0" fmla="*/ 13791 h 900482"/>
              <a:gd name="connsiteX1" fmla="*/ 457201 w 473826"/>
              <a:gd name="connsiteY1" fmla="*/ 29556 h 900482"/>
              <a:gd name="connsiteX2" fmla="*/ 468284 w 473826"/>
              <a:gd name="connsiteY2" fmla="*/ 191129 h 900482"/>
              <a:gd name="connsiteX3" fmla="*/ 473826 w 473826"/>
              <a:gd name="connsiteY3" fmla="*/ 290882 h 900482"/>
              <a:gd name="connsiteX4" fmla="*/ 462742 w 473826"/>
              <a:gd name="connsiteY4" fmla="*/ 396176 h 900482"/>
              <a:gd name="connsiteX5" fmla="*/ 446117 w 473826"/>
              <a:gd name="connsiteY5" fmla="*/ 429427 h 900482"/>
              <a:gd name="connsiteX6" fmla="*/ 429491 w 473826"/>
              <a:gd name="connsiteY6" fmla="*/ 462678 h 900482"/>
              <a:gd name="connsiteX7" fmla="*/ 368531 w 473826"/>
              <a:gd name="connsiteY7" fmla="*/ 534722 h 900482"/>
              <a:gd name="connsiteX8" fmla="*/ 351906 w 473826"/>
              <a:gd name="connsiteY8" fmla="*/ 551347 h 900482"/>
              <a:gd name="connsiteX9" fmla="*/ 313113 w 473826"/>
              <a:gd name="connsiteY9" fmla="*/ 573514 h 900482"/>
              <a:gd name="connsiteX10" fmla="*/ 285404 w 473826"/>
              <a:gd name="connsiteY10" fmla="*/ 606765 h 900482"/>
              <a:gd name="connsiteX11" fmla="*/ 268779 w 473826"/>
              <a:gd name="connsiteY11" fmla="*/ 612307 h 900482"/>
              <a:gd name="connsiteX12" fmla="*/ 235528 w 473826"/>
              <a:gd name="connsiteY12" fmla="*/ 645558 h 900482"/>
              <a:gd name="connsiteX13" fmla="*/ 224444 w 473826"/>
              <a:gd name="connsiteY13" fmla="*/ 662184 h 900482"/>
              <a:gd name="connsiteX14" fmla="*/ 207819 w 473826"/>
              <a:gd name="connsiteY14" fmla="*/ 695434 h 900482"/>
              <a:gd name="connsiteX15" fmla="*/ 191193 w 473826"/>
              <a:gd name="connsiteY15" fmla="*/ 745311 h 900482"/>
              <a:gd name="connsiteX16" fmla="*/ 174568 w 473826"/>
              <a:gd name="connsiteY16" fmla="*/ 784104 h 900482"/>
              <a:gd name="connsiteX17" fmla="*/ 157942 w 473826"/>
              <a:gd name="connsiteY17" fmla="*/ 839522 h 900482"/>
              <a:gd name="connsiteX18" fmla="*/ 113608 w 473826"/>
              <a:gd name="connsiteY18" fmla="*/ 878314 h 900482"/>
              <a:gd name="connsiteX19" fmla="*/ 74815 w 473826"/>
              <a:gd name="connsiteY19" fmla="*/ 889398 h 900482"/>
              <a:gd name="connsiteX20" fmla="*/ 30481 w 473826"/>
              <a:gd name="connsiteY20" fmla="*/ 900482 h 900482"/>
              <a:gd name="connsiteX21" fmla="*/ 2771 w 473826"/>
              <a:gd name="connsiteY21" fmla="*/ 861689 h 900482"/>
              <a:gd name="connsiteX22" fmla="*/ 80357 w 473826"/>
              <a:gd name="connsiteY22" fmla="*/ 817354 h 900482"/>
              <a:gd name="connsiteX23" fmla="*/ 96982 w 473826"/>
              <a:gd name="connsiteY23" fmla="*/ 767478 h 900482"/>
              <a:gd name="connsiteX24" fmla="*/ 102524 w 473826"/>
              <a:gd name="connsiteY24" fmla="*/ 750853 h 900482"/>
              <a:gd name="connsiteX25" fmla="*/ 119150 w 473826"/>
              <a:gd name="connsiteY25" fmla="*/ 712060 h 900482"/>
              <a:gd name="connsiteX26" fmla="*/ 141317 w 473826"/>
              <a:gd name="connsiteY26" fmla="*/ 662184 h 900482"/>
              <a:gd name="connsiteX27" fmla="*/ 157942 w 473826"/>
              <a:gd name="connsiteY27" fmla="*/ 601224 h 900482"/>
              <a:gd name="connsiteX28" fmla="*/ 169026 w 473826"/>
              <a:gd name="connsiteY28" fmla="*/ 562431 h 900482"/>
              <a:gd name="connsiteX29" fmla="*/ 229986 w 473826"/>
              <a:gd name="connsiteY29" fmla="*/ 518096 h 900482"/>
              <a:gd name="connsiteX30" fmla="*/ 307571 w 473826"/>
              <a:gd name="connsiteY30" fmla="*/ 440511 h 900482"/>
              <a:gd name="connsiteX31" fmla="*/ 324197 w 473826"/>
              <a:gd name="connsiteY31" fmla="*/ 418344 h 900482"/>
              <a:gd name="connsiteX32" fmla="*/ 357448 w 473826"/>
              <a:gd name="connsiteY32" fmla="*/ 385093 h 900482"/>
              <a:gd name="connsiteX33" fmla="*/ 368531 w 473826"/>
              <a:gd name="connsiteY33" fmla="*/ 346300 h 900482"/>
              <a:gd name="connsiteX34" fmla="*/ 379615 w 473826"/>
              <a:gd name="connsiteY34" fmla="*/ 301965 h 900482"/>
              <a:gd name="connsiteX35" fmla="*/ 368531 w 473826"/>
              <a:gd name="connsiteY35" fmla="*/ 108002 h 900482"/>
              <a:gd name="connsiteX36" fmla="*/ 374073 w 473826"/>
              <a:gd name="connsiteY36" fmla="*/ 13791 h 900482"/>
              <a:gd name="connsiteX0" fmla="*/ 374073 w 473826"/>
              <a:gd name="connsiteY0" fmla="*/ 13791 h 900482"/>
              <a:gd name="connsiteX1" fmla="*/ 457201 w 473826"/>
              <a:gd name="connsiteY1" fmla="*/ 29556 h 900482"/>
              <a:gd name="connsiteX2" fmla="*/ 468284 w 473826"/>
              <a:gd name="connsiteY2" fmla="*/ 191129 h 900482"/>
              <a:gd name="connsiteX3" fmla="*/ 473826 w 473826"/>
              <a:gd name="connsiteY3" fmla="*/ 290882 h 900482"/>
              <a:gd name="connsiteX4" fmla="*/ 462742 w 473826"/>
              <a:gd name="connsiteY4" fmla="*/ 396176 h 900482"/>
              <a:gd name="connsiteX5" fmla="*/ 446117 w 473826"/>
              <a:gd name="connsiteY5" fmla="*/ 429427 h 900482"/>
              <a:gd name="connsiteX6" fmla="*/ 429491 w 473826"/>
              <a:gd name="connsiteY6" fmla="*/ 462678 h 900482"/>
              <a:gd name="connsiteX7" fmla="*/ 368531 w 473826"/>
              <a:gd name="connsiteY7" fmla="*/ 534722 h 900482"/>
              <a:gd name="connsiteX8" fmla="*/ 351906 w 473826"/>
              <a:gd name="connsiteY8" fmla="*/ 551347 h 900482"/>
              <a:gd name="connsiteX9" fmla="*/ 313113 w 473826"/>
              <a:gd name="connsiteY9" fmla="*/ 573514 h 900482"/>
              <a:gd name="connsiteX10" fmla="*/ 268779 w 473826"/>
              <a:gd name="connsiteY10" fmla="*/ 612307 h 900482"/>
              <a:gd name="connsiteX11" fmla="*/ 235528 w 473826"/>
              <a:gd name="connsiteY11" fmla="*/ 645558 h 900482"/>
              <a:gd name="connsiteX12" fmla="*/ 224444 w 473826"/>
              <a:gd name="connsiteY12" fmla="*/ 662184 h 900482"/>
              <a:gd name="connsiteX13" fmla="*/ 207819 w 473826"/>
              <a:gd name="connsiteY13" fmla="*/ 695434 h 900482"/>
              <a:gd name="connsiteX14" fmla="*/ 191193 w 473826"/>
              <a:gd name="connsiteY14" fmla="*/ 745311 h 900482"/>
              <a:gd name="connsiteX15" fmla="*/ 174568 w 473826"/>
              <a:gd name="connsiteY15" fmla="*/ 784104 h 900482"/>
              <a:gd name="connsiteX16" fmla="*/ 157942 w 473826"/>
              <a:gd name="connsiteY16" fmla="*/ 839522 h 900482"/>
              <a:gd name="connsiteX17" fmla="*/ 113608 w 473826"/>
              <a:gd name="connsiteY17" fmla="*/ 878314 h 900482"/>
              <a:gd name="connsiteX18" fmla="*/ 74815 w 473826"/>
              <a:gd name="connsiteY18" fmla="*/ 889398 h 900482"/>
              <a:gd name="connsiteX19" fmla="*/ 30481 w 473826"/>
              <a:gd name="connsiteY19" fmla="*/ 900482 h 900482"/>
              <a:gd name="connsiteX20" fmla="*/ 2771 w 473826"/>
              <a:gd name="connsiteY20" fmla="*/ 861689 h 900482"/>
              <a:gd name="connsiteX21" fmla="*/ 80357 w 473826"/>
              <a:gd name="connsiteY21" fmla="*/ 817354 h 900482"/>
              <a:gd name="connsiteX22" fmla="*/ 96982 w 473826"/>
              <a:gd name="connsiteY22" fmla="*/ 767478 h 900482"/>
              <a:gd name="connsiteX23" fmla="*/ 102524 w 473826"/>
              <a:gd name="connsiteY23" fmla="*/ 750853 h 900482"/>
              <a:gd name="connsiteX24" fmla="*/ 119150 w 473826"/>
              <a:gd name="connsiteY24" fmla="*/ 712060 h 900482"/>
              <a:gd name="connsiteX25" fmla="*/ 141317 w 473826"/>
              <a:gd name="connsiteY25" fmla="*/ 662184 h 900482"/>
              <a:gd name="connsiteX26" fmla="*/ 157942 w 473826"/>
              <a:gd name="connsiteY26" fmla="*/ 601224 h 900482"/>
              <a:gd name="connsiteX27" fmla="*/ 169026 w 473826"/>
              <a:gd name="connsiteY27" fmla="*/ 562431 h 900482"/>
              <a:gd name="connsiteX28" fmla="*/ 229986 w 473826"/>
              <a:gd name="connsiteY28" fmla="*/ 518096 h 900482"/>
              <a:gd name="connsiteX29" fmla="*/ 307571 w 473826"/>
              <a:gd name="connsiteY29" fmla="*/ 440511 h 900482"/>
              <a:gd name="connsiteX30" fmla="*/ 324197 w 473826"/>
              <a:gd name="connsiteY30" fmla="*/ 418344 h 900482"/>
              <a:gd name="connsiteX31" fmla="*/ 357448 w 473826"/>
              <a:gd name="connsiteY31" fmla="*/ 385093 h 900482"/>
              <a:gd name="connsiteX32" fmla="*/ 368531 w 473826"/>
              <a:gd name="connsiteY32" fmla="*/ 346300 h 900482"/>
              <a:gd name="connsiteX33" fmla="*/ 379615 w 473826"/>
              <a:gd name="connsiteY33" fmla="*/ 301965 h 900482"/>
              <a:gd name="connsiteX34" fmla="*/ 368531 w 473826"/>
              <a:gd name="connsiteY34" fmla="*/ 108002 h 900482"/>
              <a:gd name="connsiteX35" fmla="*/ 374073 w 473826"/>
              <a:gd name="connsiteY35" fmla="*/ 13791 h 900482"/>
              <a:gd name="connsiteX0" fmla="*/ 374073 w 473826"/>
              <a:gd name="connsiteY0" fmla="*/ 13791 h 900482"/>
              <a:gd name="connsiteX1" fmla="*/ 457201 w 473826"/>
              <a:gd name="connsiteY1" fmla="*/ 29556 h 900482"/>
              <a:gd name="connsiteX2" fmla="*/ 468284 w 473826"/>
              <a:gd name="connsiteY2" fmla="*/ 191129 h 900482"/>
              <a:gd name="connsiteX3" fmla="*/ 473826 w 473826"/>
              <a:gd name="connsiteY3" fmla="*/ 290882 h 900482"/>
              <a:gd name="connsiteX4" fmla="*/ 462742 w 473826"/>
              <a:gd name="connsiteY4" fmla="*/ 396176 h 900482"/>
              <a:gd name="connsiteX5" fmla="*/ 446117 w 473826"/>
              <a:gd name="connsiteY5" fmla="*/ 429427 h 900482"/>
              <a:gd name="connsiteX6" fmla="*/ 429491 w 473826"/>
              <a:gd name="connsiteY6" fmla="*/ 462678 h 900482"/>
              <a:gd name="connsiteX7" fmla="*/ 368531 w 473826"/>
              <a:gd name="connsiteY7" fmla="*/ 534722 h 900482"/>
              <a:gd name="connsiteX8" fmla="*/ 313113 w 473826"/>
              <a:gd name="connsiteY8" fmla="*/ 573514 h 900482"/>
              <a:gd name="connsiteX9" fmla="*/ 268779 w 473826"/>
              <a:gd name="connsiteY9" fmla="*/ 612307 h 900482"/>
              <a:gd name="connsiteX10" fmla="*/ 235528 w 473826"/>
              <a:gd name="connsiteY10" fmla="*/ 645558 h 900482"/>
              <a:gd name="connsiteX11" fmla="*/ 224444 w 473826"/>
              <a:gd name="connsiteY11" fmla="*/ 662184 h 900482"/>
              <a:gd name="connsiteX12" fmla="*/ 207819 w 473826"/>
              <a:gd name="connsiteY12" fmla="*/ 695434 h 900482"/>
              <a:gd name="connsiteX13" fmla="*/ 191193 w 473826"/>
              <a:gd name="connsiteY13" fmla="*/ 745311 h 900482"/>
              <a:gd name="connsiteX14" fmla="*/ 174568 w 473826"/>
              <a:gd name="connsiteY14" fmla="*/ 784104 h 900482"/>
              <a:gd name="connsiteX15" fmla="*/ 157942 w 473826"/>
              <a:gd name="connsiteY15" fmla="*/ 839522 h 900482"/>
              <a:gd name="connsiteX16" fmla="*/ 113608 w 473826"/>
              <a:gd name="connsiteY16" fmla="*/ 878314 h 900482"/>
              <a:gd name="connsiteX17" fmla="*/ 74815 w 473826"/>
              <a:gd name="connsiteY17" fmla="*/ 889398 h 900482"/>
              <a:gd name="connsiteX18" fmla="*/ 30481 w 473826"/>
              <a:gd name="connsiteY18" fmla="*/ 900482 h 900482"/>
              <a:gd name="connsiteX19" fmla="*/ 2771 w 473826"/>
              <a:gd name="connsiteY19" fmla="*/ 861689 h 900482"/>
              <a:gd name="connsiteX20" fmla="*/ 80357 w 473826"/>
              <a:gd name="connsiteY20" fmla="*/ 817354 h 900482"/>
              <a:gd name="connsiteX21" fmla="*/ 96982 w 473826"/>
              <a:gd name="connsiteY21" fmla="*/ 767478 h 900482"/>
              <a:gd name="connsiteX22" fmla="*/ 102524 w 473826"/>
              <a:gd name="connsiteY22" fmla="*/ 750853 h 900482"/>
              <a:gd name="connsiteX23" fmla="*/ 119150 w 473826"/>
              <a:gd name="connsiteY23" fmla="*/ 712060 h 900482"/>
              <a:gd name="connsiteX24" fmla="*/ 141317 w 473826"/>
              <a:gd name="connsiteY24" fmla="*/ 662184 h 900482"/>
              <a:gd name="connsiteX25" fmla="*/ 157942 w 473826"/>
              <a:gd name="connsiteY25" fmla="*/ 601224 h 900482"/>
              <a:gd name="connsiteX26" fmla="*/ 169026 w 473826"/>
              <a:gd name="connsiteY26" fmla="*/ 562431 h 900482"/>
              <a:gd name="connsiteX27" fmla="*/ 229986 w 473826"/>
              <a:gd name="connsiteY27" fmla="*/ 518096 h 900482"/>
              <a:gd name="connsiteX28" fmla="*/ 307571 w 473826"/>
              <a:gd name="connsiteY28" fmla="*/ 440511 h 900482"/>
              <a:gd name="connsiteX29" fmla="*/ 324197 w 473826"/>
              <a:gd name="connsiteY29" fmla="*/ 418344 h 900482"/>
              <a:gd name="connsiteX30" fmla="*/ 357448 w 473826"/>
              <a:gd name="connsiteY30" fmla="*/ 385093 h 900482"/>
              <a:gd name="connsiteX31" fmla="*/ 368531 w 473826"/>
              <a:gd name="connsiteY31" fmla="*/ 346300 h 900482"/>
              <a:gd name="connsiteX32" fmla="*/ 379615 w 473826"/>
              <a:gd name="connsiteY32" fmla="*/ 301965 h 900482"/>
              <a:gd name="connsiteX33" fmla="*/ 368531 w 473826"/>
              <a:gd name="connsiteY33" fmla="*/ 108002 h 900482"/>
              <a:gd name="connsiteX34" fmla="*/ 374073 w 473826"/>
              <a:gd name="connsiteY34" fmla="*/ 13791 h 900482"/>
              <a:gd name="connsiteX0" fmla="*/ 374073 w 473826"/>
              <a:gd name="connsiteY0" fmla="*/ 13791 h 900482"/>
              <a:gd name="connsiteX1" fmla="*/ 457201 w 473826"/>
              <a:gd name="connsiteY1" fmla="*/ 29556 h 900482"/>
              <a:gd name="connsiteX2" fmla="*/ 468284 w 473826"/>
              <a:gd name="connsiteY2" fmla="*/ 191129 h 900482"/>
              <a:gd name="connsiteX3" fmla="*/ 473826 w 473826"/>
              <a:gd name="connsiteY3" fmla="*/ 290882 h 900482"/>
              <a:gd name="connsiteX4" fmla="*/ 462742 w 473826"/>
              <a:gd name="connsiteY4" fmla="*/ 396176 h 900482"/>
              <a:gd name="connsiteX5" fmla="*/ 446117 w 473826"/>
              <a:gd name="connsiteY5" fmla="*/ 429427 h 900482"/>
              <a:gd name="connsiteX6" fmla="*/ 429491 w 473826"/>
              <a:gd name="connsiteY6" fmla="*/ 462678 h 900482"/>
              <a:gd name="connsiteX7" fmla="*/ 313113 w 473826"/>
              <a:gd name="connsiteY7" fmla="*/ 573514 h 900482"/>
              <a:gd name="connsiteX8" fmla="*/ 268779 w 473826"/>
              <a:gd name="connsiteY8" fmla="*/ 612307 h 900482"/>
              <a:gd name="connsiteX9" fmla="*/ 235528 w 473826"/>
              <a:gd name="connsiteY9" fmla="*/ 645558 h 900482"/>
              <a:gd name="connsiteX10" fmla="*/ 224444 w 473826"/>
              <a:gd name="connsiteY10" fmla="*/ 662184 h 900482"/>
              <a:gd name="connsiteX11" fmla="*/ 207819 w 473826"/>
              <a:gd name="connsiteY11" fmla="*/ 695434 h 900482"/>
              <a:gd name="connsiteX12" fmla="*/ 191193 w 473826"/>
              <a:gd name="connsiteY12" fmla="*/ 745311 h 900482"/>
              <a:gd name="connsiteX13" fmla="*/ 174568 w 473826"/>
              <a:gd name="connsiteY13" fmla="*/ 784104 h 900482"/>
              <a:gd name="connsiteX14" fmla="*/ 157942 w 473826"/>
              <a:gd name="connsiteY14" fmla="*/ 839522 h 900482"/>
              <a:gd name="connsiteX15" fmla="*/ 113608 w 473826"/>
              <a:gd name="connsiteY15" fmla="*/ 878314 h 900482"/>
              <a:gd name="connsiteX16" fmla="*/ 74815 w 473826"/>
              <a:gd name="connsiteY16" fmla="*/ 889398 h 900482"/>
              <a:gd name="connsiteX17" fmla="*/ 30481 w 473826"/>
              <a:gd name="connsiteY17" fmla="*/ 900482 h 900482"/>
              <a:gd name="connsiteX18" fmla="*/ 2771 w 473826"/>
              <a:gd name="connsiteY18" fmla="*/ 861689 h 900482"/>
              <a:gd name="connsiteX19" fmla="*/ 80357 w 473826"/>
              <a:gd name="connsiteY19" fmla="*/ 817354 h 900482"/>
              <a:gd name="connsiteX20" fmla="*/ 96982 w 473826"/>
              <a:gd name="connsiteY20" fmla="*/ 767478 h 900482"/>
              <a:gd name="connsiteX21" fmla="*/ 102524 w 473826"/>
              <a:gd name="connsiteY21" fmla="*/ 750853 h 900482"/>
              <a:gd name="connsiteX22" fmla="*/ 119150 w 473826"/>
              <a:gd name="connsiteY22" fmla="*/ 712060 h 900482"/>
              <a:gd name="connsiteX23" fmla="*/ 141317 w 473826"/>
              <a:gd name="connsiteY23" fmla="*/ 662184 h 900482"/>
              <a:gd name="connsiteX24" fmla="*/ 157942 w 473826"/>
              <a:gd name="connsiteY24" fmla="*/ 601224 h 900482"/>
              <a:gd name="connsiteX25" fmla="*/ 169026 w 473826"/>
              <a:gd name="connsiteY25" fmla="*/ 562431 h 900482"/>
              <a:gd name="connsiteX26" fmla="*/ 229986 w 473826"/>
              <a:gd name="connsiteY26" fmla="*/ 518096 h 900482"/>
              <a:gd name="connsiteX27" fmla="*/ 307571 w 473826"/>
              <a:gd name="connsiteY27" fmla="*/ 440511 h 900482"/>
              <a:gd name="connsiteX28" fmla="*/ 324197 w 473826"/>
              <a:gd name="connsiteY28" fmla="*/ 418344 h 900482"/>
              <a:gd name="connsiteX29" fmla="*/ 357448 w 473826"/>
              <a:gd name="connsiteY29" fmla="*/ 385093 h 900482"/>
              <a:gd name="connsiteX30" fmla="*/ 368531 w 473826"/>
              <a:gd name="connsiteY30" fmla="*/ 346300 h 900482"/>
              <a:gd name="connsiteX31" fmla="*/ 379615 w 473826"/>
              <a:gd name="connsiteY31" fmla="*/ 301965 h 900482"/>
              <a:gd name="connsiteX32" fmla="*/ 368531 w 473826"/>
              <a:gd name="connsiteY32" fmla="*/ 108002 h 900482"/>
              <a:gd name="connsiteX33" fmla="*/ 374073 w 473826"/>
              <a:gd name="connsiteY33" fmla="*/ 13791 h 900482"/>
              <a:gd name="connsiteX0" fmla="*/ 374073 w 473826"/>
              <a:gd name="connsiteY0" fmla="*/ 13791 h 900482"/>
              <a:gd name="connsiteX1" fmla="*/ 457201 w 473826"/>
              <a:gd name="connsiteY1" fmla="*/ 29556 h 900482"/>
              <a:gd name="connsiteX2" fmla="*/ 468284 w 473826"/>
              <a:gd name="connsiteY2" fmla="*/ 191129 h 900482"/>
              <a:gd name="connsiteX3" fmla="*/ 473826 w 473826"/>
              <a:gd name="connsiteY3" fmla="*/ 290882 h 900482"/>
              <a:gd name="connsiteX4" fmla="*/ 462742 w 473826"/>
              <a:gd name="connsiteY4" fmla="*/ 396176 h 900482"/>
              <a:gd name="connsiteX5" fmla="*/ 446117 w 473826"/>
              <a:gd name="connsiteY5" fmla="*/ 429427 h 900482"/>
              <a:gd name="connsiteX6" fmla="*/ 429491 w 473826"/>
              <a:gd name="connsiteY6" fmla="*/ 462678 h 900482"/>
              <a:gd name="connsiteX7" fmla="*/ 313113 w 473826"/>
              <a:gd name="connsiteY7" fmla="*/ 573514 h 900482"/>
              <a:gd name="connsiteX8" fmla="*/ 268779 w 473826"/>
              <a:gd name="connsiteY8" fmla="*/ 612307 h 900482"/>
              <a:gd name="connsiteX9" fmla="*/ 235528 w 473826"/>
              <a:gd name="connsiteY9" fmla="*/ 645558 h 900482"/>
              <a:gd name="connsiteX10" fmla="*/ 207819 w 473826"/>
              <a:gd name="connsiteY10" fmla="*/ 695434 h 900482"/>
              <a:gd name="connsiteX11" fmla="*/ 191193 w 473826"/>
              <a:gd name="connsiteY11" fmla="*/ 745311 h 900482"/>
              <a:gd name="connsiteX12" fmla="*/ 174568 w 473826"/>
              <a:gd name="connsiteY12" fmla="*/ 784104 h 900482"/>
              <a:gd name="connsiteX13" fmla="*/ 157942 w 473826"/>
              <a:gd name="connsiteY13" fmla="*/ 839522 h 900482"/>
              <a:gd name="connsiteX14" fmla="*/ 113608 w 473826"/>
              <a:gd name="connsiteY14" fmla="*/ 878314 h 900482"/>
              <a:gd name="connsiteX15" fmla="*/ 74815 w 473826"/>
              <a:gd name="connsiteY15" fmla="*/ 889398 h 900482"/>
              <a:gd name="connsiteX16" fmla="*/ 30481 w 473826"/>
              <a:gd name="connsiteY16" fmla="*/ 900482 h 900482"/>
              <a:gd name="connsiteX17" fmla="*/ 2771 w 473826"/>
              <a:gd name="connsiteY17" fmla="*/ 861689 h 900482"/>
              <a:gd name="connsiteX18" fmla="*/ 80357 w 473826"/>
              <a:gd name="connsiteY18" fmla="*/ 817354 h 900482"/>
              <a:gd name="connsiteX19" fmla="*/ 96982 w 473826"/>
              <a:gd name="connsiteY19" fmla="*/ 767478 h 900482"/>
              <a:gd name="connsiteX20" fmla="*/ 102524 w 473826"/>
              <a:gd name="connsiteY20" fmla="*/ 750853 h 900482"/>
              <a:gd name="connsiteX21" fmla="*/ 119150 w 473826"/>
              <a:gd name="connsiteY21" fmla="*/ 712060 h 900482"/>
              <a:gd name="connsiteX22" fmla="*/ 141317 w 473826"/>
              <a:gd name="connsiteY22" fmla="*/ 662184 h 900482"/>
              <a:gd name="connsiteX23" fmla="*/ 157942 w 473826"/>
              <a:gd name="connsiteY23" fmla="*/ 601224 h 900482"/>
              <a:gd name="connsiteX24" fmla="*/ 169026 w 473826"/>
              <a:gd name="connsiteY24" fmla="*/ 562431 h 900482"/>
              <a:gd name="connsiteX25" fmla="*/ 229986 w 473826"/>
              <a:gd name="connsiteY25" fmla="*/ 518096 h 900482"/>
              <a:gd name="connsiteX26" fmla="*/ 307571 w 473826"/>
              <a:gd name="connsiteY26" fmla="*/ 440511 h 900482"/>
              <a:gd name="connsiteX27" fmla="*/ 324197 w 473826"/>
              <a:gd name="connsiteY27" fmla="*/ 418344 h 900482"/>
              <a:gd name="connsiteX28" fmla="*/ 357448 w 473826"/>
              <a:gd name="connsiteY28" fmla="*/ 385093 h 900482"/>
              <a:gd name="connsiteX29" fmla="*/ 368531 w 473826"/>
              <a:gd name="connsiteY29" fmla="*/ 346300 h 900482"/>
              <a:gd name="connsiteX30" fmla="*/ 379615 w 473826"/>
              <a:gd name="connsiteY30" fmla="*/ 301965 h 900482"/>
              <a:gd name="connsiteX31" fmla="*/ 368531 w 473826"/>
              <a:gd name="connsiteY31" fmla="*/ 108002 h 900482"/>
              <a:gd name="connsiteX32" fmla="*/ 374073 w 473826"/>
              <a:gd name="connsiteY32" fmla="*/ 13791 h 900482"/>
              <a:gd name="connsiteX0" fmla="*/ 374073 w 473826"/>
              <a:gd name="connsiteY0" fmla="*/ 13791 h 900482"/>
              <a:gd name="connsiteX1" fmla="*/ 457201 w 473826"/>
              <a:gd name="connsiteY1" fmla="*/ 29556 h 900482"/>
              <a:gd name="connsiteX2" fmla="*/ 468284 w 473826"/>
              <a:gd name="connsiteY2" fmla="*/ 191129 h 900482"/>
              <a:gd name="connsiteX3" fmla="*/ 473826 w 473826"/>
              <a:gd name="connsiteY3" fmla="*/ 290882 h 900482"/>
              <a:gd name="connsiteX4" fmla="*/ 462742 w 473826"/>
              <a:gd name="connsiteY4" fmla="*/ 396176 h 900482"/>
              <a:gd name="connsiteX5" fmla="*/ 446117 w 473826"/>
              <a:gd name="connsiteY5" fmla="*/ 429427 h 900482"/>
              <a:gd name="connsiteX6" fmla="*/ 429491 w 473826"/>
              <a:gd name="connsiteY6" fmla="*/ 462678 h 900482"/>
              <a:gd name="connsiteX7" fmla="*/ 313113 w 473826"/>
              <a:gd name="connsiteY7" fmla="*/ 573514 h 900482"/>
              <a:gd name="connsiteX8" fmla="*/ 268779 w 473826"/>
              <a:gd name="connsiteY8" fmla="*/ 612307 h 900482"/>
              <a:gd name="connsiteX9" fmla="*/ 235528 w 473826"/>
              <a:gd name="connsiteY9" fmla="*/ 645558 h 900482"/>
              <a:gd name="connsiteX10" fmla="*/ 207819 w 473826"/>
              <a:gd name="connsiteY10" fmla="*/ 695434 h 900482"/>
              <a:gd name="connsiteX11" fmla="*/ 191193 w 473826"/>
              <a:gd name="connsiteY11" fmla="*/ 745311 h 900482"/>
              <a:gd name="connsiteX12" fmla="*/ 174568 w 473826"/>
              <a:gd name="connsiteY12" fmla="*/ 784104 h 900482"/>
              <a:gd name="connsiteX13" fmla="*/ 157942 w 473826"/>
              <a:gd name="connsiteY13" fmla="*/ 839522 h 900482"/>
              <a:gd name="connsiteX14" fmla="*/ 113608 w 473826"/>
              <a:gd name="connsiteY14" fmla="*/ 878314 h 900482"/>
              <a:gd name="connsiteX15" fmla="*/ 74815 w 473826"/>
              <a:gd name="connsiteY15" fmla="*/ 889398 h 900482"/>
              <a:gd name="connsiteX16" fmla="*/ 30481 w 473826"/>
              <a:gd name="connsiteY16" fmla="*/ 900482 h 900482"/>
              <a:gd name="connsiteX17" fmla="*/ 2771 w 473826"/>
              <a:gd name="connsiteY17" fmla="*/ 861689 h 900482"/>
              <a:gd name="connsiteX18" fmla="*/ 80357 w 473826"/>
              <a:gd name="connsiteY18" fmla="*/ 817354 h 900482"/>
              <a:gd name="connsiteX19" fmla="*/ 96982 w 473826"/>
              <a:gd name="connsiteY19" fmla="*/ 767478 h 900482"/>
              <a:gd name="connsiteX20" fmla="*/ 102524 w 473826"/>
              <a:gd name="connsiteY20" fmla="*/ 750853 h 900482"/>
              <a:gd name="connsiteX21" fmla="*/ 119150 w 473826"/>
              <a:gd name="connsiteY21" fmla="*/ 712060 h 900482"/>
              <a:gd name="connsiteX22" fmla="*/ 141317 w 473826"/>
              <a:gd name="connsiteY22" fmla="*/ 662184 h 900482"/>
              <a:gd name="connsiteX23" fmla="*/ 157942 w 473826"/>
              <a:gd name="connsiteY23" fmla="*/ 601224 h 900482"/>
              <a:gd name="connsiteX24" fmla="*/ 229986 w 473826"/>
              <a:gd name="connsiteY24" fmla="*/ 518096 h 900482"/>
              <a:gd name="connsiteX25" fmla="*/ 307571 w 473826"/>
              <a:gd name="connsiteY25" fmla="*/ 440511 h 900482"/>
              <a:gd name="connsiteX26" fmla="*/ 324197 w 473826"/>
              <a:gd name="connsiteY26" fmla="*/ 418344 h 900482"/>
              <a:gd name="connsiteX27" fmla="*/ 357448 w 473826"/>
              <a:gd name="connsiteY27" fmla="*/ 385093 h 900482"/>
              <a:gd name="connsiteX28" fmla="*/ 368531 w 473826"/>
              <a:gd name="connsiteY28" fmla="*/ 346300 h 900482"/>
              <a:gd name="connsiteX29" fmla="*/ 379615 w 473826"/>
              <a:gd name="connsiteY29" fmla="*/ 301965 h 900482"/>
              <a:gd name="connsiteX30" fmla="*/ 368531 w 473826"/>
              <a:gd name="connsiteY30" fmla="*/ 108002 h 900482"/>
              <a:gd name="connsiteX31" fmla="*/ 374073 w 473826"/>
              <a:gd name="connsiteY31" fmla="*/ 13791 h 900482"/>
              <a:gd name="connsiteX0" fmla="*/ 374073 w 473826"/>
              <a:gd name="connsiteY0" fmla="*/ 13791 h 903253"/>
              <a:gd name="connsiteX1" fmla="*/ 457201 w 473826"/>
              <a:gd name="connsiteY1" fmla="*/ 29556 h 903253"/>
              <a:gd name="connsiteX2" fmla="*/ 468284 w 473826"/>
              <a:gd name="connsiteY2" fmla="*/ 191129 h 903253"/>
              <a:gd name="connsiteX3" fmla="*/ 473826 w 473826"/>
              <a:gd name="connsiteY3" fmla="*/ 290882 h 903253"/>
              <a:gd name="connsiteX4" fmla="*/ 462742 w 473826"/>
              <a:gd name="connsiteY4" fmla="*/ 396176 h 903253"/>
              <a:gd name="connsiteX5" fmla="*/ 446117 w 473826"/>
              <a:gd name="connsiteY5" fmla="*/ 429427 h 903253"/>
              <a:gd name="connsiteX6" fmla="*/ 429491 w 473826"/>
              <a:gd name="connsiteY6" fmla="*/ 462678 h 903253"/>
              <a:gd name="connsiteX7" fmla="*/ 313113 w 473826"/>
              <a:gd name="connsiteY7" fmla="*/ 573514 h 903253"/>
              <a:gd name="connsiteX8" fmla="*/ 268779 w 473826"/>
              <a:gd name="connsiteY8" fmla="*/ 612307 h 903253"/>
              <a:gd name="connsiteX9" fmla="*/ 235528 w 473826"/>
              <a:gd name="connsiteY9" fmla="*/ 645558 h 903253"/>
              <a:gd name="connsiteX10" fmla="*/ 207819 w 473826"/>
              <a:gd name="connsiteY10" fmla="*/ 695434 h 903253"/>
              <a:gd name="connsiteX11" fmla="*/ 191193 w 473826"/>
              <a:gd name="connsiteY11" fmla="*/ 745311 h 903253"/>
              <a:gd name="connsiteX12" fmla="*/ 174568 w 473826"/>
              <a:gd name="connsiteY12" fmla="*/ 784104 h 903253"/>
              <a:gd name="connsiteX13" fmla="*/ 157942 w 473826"/>
              <a:gd name="connsiteY13" fmla="*/ 839522 h 903253"/>
              <a:gd name="connsiteX14" fmla="*/ 113608 w 473826"/>
              <a:gd name="connsiteY14" fmla="*/ 878314 h 903253"/>
              <a:gd name="connsiteX15" fmla="*/ 30481 w 473826"/>
              <a:gd name="connsiteY15" fmla="*/ 900482 h 903253"/>
              <a:gd name="connsiteX16" fmla="*/ 2771 w 473826"/>
              <a:gd name="connsiteY16" fmla="*/ 861689 h 903253"/>
              <a:gd name="connsiteX17" fmla="*/ 80357 w 473826"/>
              <a:gd name="connsiteY17" fmla="*/ 817354 h 903253"/>
              <a:gd name="connsiteX18" fmla="*/ 96982 w 473826"/>
              <a:gd name="connsiteY18" fmla="*/ 767478 h 903253"/>
              <a:gd name="connsiteX19" fmla="*/ 102524 w 473826"/>
              <a:gd name="connsiteY19" fmla="*/ 750853 h 903253"/>
              <a:gd name="connsiteX20" fmla="*/ 119150 w 473826"/>
              <a:gd name="connsiteY20" fmla="*/ 712060 h 903253"/>
              <a:gd name="connsiteX21" fmla="*/ 141317 w 473826"/>
              <a:gd name="connsiteY21" fmla="*/ 662184 h 903253"/>
              <a:gd name="connsiteX22" fmla="*/ 157942 w 473826"/>
              <a:gd name="connsiteY22" fmla="*/ 601224 h 903253"/>
              <a:gd name="connsiteX23" fmla="*/ 229986 w 473826"/>
              <a:gd name="connsiteY23" fmla="*/ 518096 h 903253"/>
              <a:gd name="connsiteX24" fmla="*/ 307571 w 473826"/>
              <a:gd name="connsiteY24" fmla="*/ 440511 h 903253"/>
              <a:gd name="connsiteX25" fmla="*/ 324197 w 473826"/>
              <a:gd name="connsiteY25" fmla="*/ 418344 h 903253"/>
              <a:gd name="connsiteX26" fmla="*/ 357448 w 473826"/>
              <a:gd name="connsiteY26" fmla="*/ 385093 h 903253"/>
              <a:gd name="connsiteX27" fmla="*/ 368531 w 473826"/>
              <a:gd name="connsiteY27" fmla="*/ 346300 h 903253"/>
              <a:gd name="connsiteX28" fmla="*/ 379615 w 473826"/>
              <a:gd name="connsiteY28" fmla="*/ 301965 h 903253"/>
              <a:gd name="connsiteX29" fmla="*/ 368531 w 473826"/>
              <a:gd name="connsiteY29" fmla="*/ 108002 h 903253"/>
              <a:gd name="connsiteX30" fmla="*/ 374073 w 473826"/>
              <a:gd name="connsiteY30" fmla="*/ 13791 h 903253"/>
              <a:gd name="connsiteX0" fmla="*/ 374073 w 473826"/>
              <a:gd name="connsiteY0" fmla="*/ 13791 h 900482"/>
              <a:gd name="connsiteX1" fmla="*/ 457201 w 473826"/>
              <a:gd name="connsiteY1" fmla="*/ 29556 h 900482"/>
              <a:gd name="connsiteX2" fmla="*/ 468284 w 473826"/>
              <a:gd name="connsiteY2" fmla="*/ 191129 h 900482"/>
              <a:gd name="connsiteX3" fmla="*/ 473826 w 473826"/>
              <a:gd name="connsiteY3" fmla="*/ 290882 h 900482"/>
              <a:gd name="connsiteX4" fmla="*/ 462742 w 473826"/>
              <a:gd name="connsiteY4" fmla="*/ 396176 h 900482"/>
              <a:gd name="connsiteX5" fmla="*/ 446117 w 473826"/>
              <a:gd name="connsiteY5" fmla="*/ 429427 h 900482"/>
              <a:gd name="connsiteX6" fmla="*/ 429491 w 473826"/>
              <a:gd name="connsiteY6" fmla="*/ 462678 h 900482"/>
              <a:gd name="connsiteX7" fmla="*/ 313113 w 473826"/>
              <a:gd name="connsiteY7" fmla="*/ 573514 h 900482"/>
              <a:gd name="connsiteX8" fmla="*/ 268779 w 473826"/>
              <a:gd name="connsiteY8" fmla="*/ 612307 h 900482"/>
              <a:gd name="connsiteX9" fmla="*/ 235528 w 473826"/>
              <a:gd name="connsiteY9" fmla="*/ 645558 h 900482"/>
              <a:gd name="connsiteX10" fmla="*/ 207819 w 473826"/>
              <a:gd name="connsiteY10" fmla="*/ 695434 h 900482"/>
              <a:gd name="connsiteX11" fmla="*/ 191193 w 473826"/>
              <a:gd name="connsiteY11" fmla="*/ 745311 h 900482"/>
              <a:gd name="connsiteX12" fmla="*/ 174568 w 473826"/>
              <a:gd name="connsiteY12" fmla="*/ 784104 h 900482"/>
              <a:gd name="connsiteX13" fmla="*/ 157942 w 473826"/>
              <a:gd name="connsiteY13" fmla="*/ 839522 h 900482"/>
              <a:gd name="connsiteX14" fmla="*/ 30481 w 473826"/>
              <a:gd name="connsiteY14" fmla="*/ 900482 h 900482"/>
              <a:gd name="connsiteX15" fmla="*/ 2771 w 473826"/>
              <a:gd name="connsiteY15" fmla="*/ 861689 h 900482"/>
              <a:gd name="connsiteX16" fmla="*/ 80357 w 473826"/>
              <a:gd name="connsiteY16" fmla="*/ 817354 h 900482"/>
              <a:gd name="connsiteX17" fmla="*/ 96982 w 473826"/>
              <a:gd name="connsiteY17" fmla="*/ 767478 h 900482"/>
              <a:gd name="connsiteX18" fmla="*/ 102524 w 473826"/>
              <a:gd name="connsiteY18" fmla="*/ 750853 h 900482"/>
              <a:gd name="connsiteX19" fmla="*/ 119150 w 473826"/>
              <a:gd name="connsiteY19" fmla="*/ 712060 h 900482"/>
              <a:gd name="connsiteX20" fmla="*/ 141317 w 473826"/>
              <a:gd name="connsiteY20" fmla="*/ 662184 h 900482"/>
              <a:gd name="connsiteX21" fmla="*/ 157942 w 473826"/>
              <a:gd name="connsiteY21" fmla="*/ 601224 h 900482"/>
              <a:gd name="connsiteX22" fmla="*/ 229986 w 473826"/>
              <a:gd name="connsiteY22" fmla="*/ 518096 h 900482"/>
              <a:gd name="connsiteX23" fmla="*/ 307571 w 473826"/>
              <a:gd name="connsiteY23" fmla="*/ 440511 h 900482"/>
              <a:gd name="connsiteX24" fmla="*/ 324197 w 473826"/>
              <a:gd name="connsiteY24" fmla="*/ 418344 h 900482"/>
              <a:gd name="connsiteX25" fmla="*/ 357448 w 473826"/>
              <a:gd name="connsiteY25" fmla="*/ 385093 h 900482"/>
              <a:gd name="connsiteX26" fmla="*/ 368531 w 473826"/>
              <a:gd name="connsiteY26" fmla="*/ 346300 h 900482"/>
              <a:gd name="connsiteX27" fmla="*/ 379615 w 473826"/>
              <a:gd name="connsiteY27" fmla="*/ 301965 h 900482"/>
              <a:gd name="connsiteX28" fmla="*/ 368531 w 473826"/>
              <a:gd name="connsiteY28" fmla="*/ 108002 h 900482"/>
              <a:gd name="connsiteX29" fmla="*/ 374073 w 473826"/>
              <a:gd name="connsiteY29" fmla="*/ 13791 h 900482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46117 w 473826"/>
              <a:gd name="connsiteY5" fmla="*/ 429427 h 935993"/>
              <a:gd name="connsiteX6" fmla="*/ 429491 w 473826"/>
              <a:gd name="connsiteY6" fmla="*/ 462678 h 935993"/>
              <a:gd name="connsiteX7" fmla="*/ 313113 w 473826"/>
              <a:gd name="connsiteY7" fmla="*/ 573514 h 935993"/>
              <a:gd name="connsiteX8" fmla="*/ 268779 w 473826"/>
              <a:gd name="connsiteY8" fmla="*/ 612307 h 935993"/>
              <a:gd name="connsiteX9" fmla="*/ 235528 w 473826"/>
              <a:gd name="connsiteY9" fmla="*/ 645558 h 935993"/>
              <a:gd name="connsiteX10" fmla="*/ 207819 w 473826"/>
              <a:gd name="connsiteY10" fmla="*/ 695434 h 935993"/>
              <a:gd name="connsiteX11" fmla="*/ 191193 w 473826"/>
              <a:gd name="connsiteY11" fmla="*/ 745311 h 935993"/>
              <a:gd name="connsiteX12" fmla="*/ 174568 w 473826"/>
              <a:gd name="connsiteY12" fmla="*/ 784104 h 935993"/>
              <a:gd name="connsiteX13" fmla="*/ 157942 w 473826"/>
              <a:gd name="connsiteY13" fmla="*/ 839522 h 935993"/>
              <a:gd name="connsiteX14" fmla="*/ 30481 w 473826"/>
              <a:gd name="connsiteY14" fmla="*/ 935993 h 935993"/>
              <a:gd name="connsiteX15" fmla="*/ 2771 w 473826"/>
              <a:gd name="connsiteY15" fmla="*/ 861689 h 935993"/>
              <a:gd name="connsiteX16" fmla="*/ 80357 w 473826"/>
              <a:gd name="connsiteY16" fmla="*/ 817354 h 935993"/>
              <a:gd name="connsiteX17" fmla="*/ 96982 w 473826"/>
              <a:gd name="connsiteY17" fmla="*/ 767478 h 935993"/>
              <a:gd name="connsiteX18" fmla="*/ 102524 w 473826"/>
              <a:gd name="connsiteY18" fmla="*/ 750853 h 935993"/>
              <a:gd name="connsiteX19" fmla="*/ 119150 w 473826"/>
              <a:gd name="connsiteY19" fmla="*/ 712060 h 935993"/>
              <a:gd name="connsiteX20" fmla="*/ 141317 w 473826"/>
              <a:gd name="connsiteY20" fmla="*/ 662184 h 935993"/>
              <a:gd name="connsiteX21" fmla="*/ 157942 w 473826"/>
              <a:gd name="connsiteY21" fmla="*/ 601224 h 935993"/>
              <a:gd name="connsiteX22" fmla="*/ 229986 w 473826"/>
              <a:gd name="connsiteY22" fmla="*/ 518096 h 935993"/>
              <a:gd name="connsiteX23" fmla="*/ 307571 w 473826"/>
              <a:gd name="connsiteY23" fmla="*/ 440511 h 935993"/>
              <a:gd name="connsiteX24" fmla="*/ 324197 w 473826"/>
              <a:gd name="connsiteY24" fmla="*/ 418344 h 935993"/>
              <a:gd name="connsiteX25" fmla="*/ 357448 w 473826"/>
              <a:gd name="connsiteY25" fmla="*/ 385093 h 935993"/>
              <a:gd name="connsiteX26" fmla="*/ 368531 w 473826"/>
              <a:gd name="connsiteY26" fmla="*/ 346300 h 935993"/>
              <a:gd name="connsiteX27" fmla="*/ 379615 w 473826"/>
              <a:gd name="connsiteY27" fmla="*/ 301965 h 935993"/>
              <a:gd name="connsiteX28" fmla="*/ 368531 w 473826"/>
              <a:gd name="connsiteY28" fmla="*/ 108002 h 935993"/>
              <a:gd name="connsiteX29" fmla="*/ 374073 w 473826"/>
              <a:gd name="connsiteY29" fmla="*/ 13791 h 935993"/>
              <a:gd name="connsiteX0" fmla="*/ 374073 w 473826"/>
              <a:gd name="connsiteY0" fmla="*/ 13791 h 974327"/>
              <a:gd name="connsiteX1" fmla="*/ 457201 w 473826"/>
              <a:gd name="connsiteY1" fmla="*/ 29556 h 974327"/>
              <a:gd name="connsiteX2" fmla="*/ 468284 w 473826"/>
              <a:gd name="connsiteY2" fmla="*/ 191129 h 974327"/>
              <a:gd name="connsiteX3" fmla="*/ 473826 w 473826"/>
              <a:gd name="connsiteY3" fmla="*/ 290882 h 974327"/>
              <a:gd name="connsiteX4" fmla="*/ 462742 w 473826"/>
              <a:gd name="connsiteY4" fmla="*/ 396176 h 974327"/>
              <a:gd name="connsiteX5" fmla="*/ 446117 w 473826"/>
              <a:gd name="connsiteY5" fmla="*/ 429427 h 974327"/>
              <a:gd name="connsiteX6" fmla="*/ 429491 w 473826"/>
              <a:gd name="connsiteY6" fmla="*/ 462678 h 974327"/>
              <a:gd name="connsiteX7" fmla="*/ 313113 w 473826"/>
              <a:gd name="connsiteY7" fmla="*/ 573514 h 974327"/>
              <a:gd name="connsiteX8" fmla="*/ 268779 w 473826"/>
              <a:gd name="connsiteY8" fmla="*/ 612307 h 974327"/>
              <a:gd name="connsiteX9" fmla="*/ 235528 w 473826"/>
              <a:gd name="connsiteY9" fmla="*/ 645558 h 974327"/>
              <a:gd name="connsiteX10" fmla="*/ 207819 w 473826"/>
              <a:gd name="connsiteY10" fmla="*/ 695434 h 974327"/>
              <a:gd name="connsiteX11" fmla="*/ 191193 w 473826"/>
              <a:gd name="connsiteY11" fmla="*/ 745311 h 974327"/>
              <a:gd name="connsiteX12" fmla="*/ 174568 w 473826"/>
              <a:gd name="connsiteY12" fmla="*/ 784104 h 974327"/>
              <a:gd name="connsiteX13" fmla="*/ 223045 w 473826"/>
              <a:gd name="connsiteY13" fmla="*/ 954931 h 974327"/>
              <a:gd name="connsiteX14" fmla="*/ 30481 w 473826"/>
              <a:gd name="connsiteY14" fmla="*/ 935993 h 974327"/>
              <a:gd name="connsiteX15" fmla="*/ 2771 w 473826"/>
              <a:gd name="connsiteY15" fmla="*/ 861689 h 974327"/>
              <a:gd name="connsiteX16" fmla="*/ 80357 w 473826"/>
              <a:gd name="connsiteY16" fmla="*/ 817354 h 974327"/>
              <a:gd name="connsiteX17" fmla="*/ 96982 w 473826"/>
              <a:gd name="connsiteY17" fmla="*/ 767478 h 974327"/>
              <a:gd name="connsiteX18" fmla="*/ 102524 w 473826"/>
              <a:gd name="connsiteY18" fmla="*/ 750853 h 974327"/>
              <a:gd name="connsiteX19" fmla="*/ 119150 w 473826"/>
              <a:gd name="connsiteY19" fmla="*/ 712060 h 974327"/>
              <a:gd name="connsiteX20" fmla="*/ 141317 w 473826"/>
              <a:gd name="connsiteY20" fmla="*/ 662184 h 974327"/>
              <a:gd name="connsiteX21" fmla="*/ 157942 w 473826"/>
              <a:gd name="connsiteY21" fmla="*/ 601224 h 974327"/>
              <a:gd name="connsiteX22" fmla="*/ 229986 w 473826"/>
              <a:gd name="connsiteY22" fmla="*/ 518096 h 974327"/>
              <a:gd name="connsiteX23" fmla="*/ 307571 w 473826"/>
              <a:gd name="connsiteY23" fmla="*/ 440511 h 974327"/>
              <a:gd name="connsiteX24" fmla="*/ 324197 w 473826"/>
              <a:gd name="connsiteY24" fmla="*/ 418344 h 974327"/>
              <a:gd name="connsiteX25" fmla="*/ 357448 w 473826"/>
              <a:gd name="connsiteY25" fmla="*/ 385093 h 974327"/>
              <a:gd name="connsiteX26" fmla="*/ 368531 w 473826"/>
              <a:gd name="connsiteY26" fmla="*/ 346300 h 974327"/>
              <a:gd name="connsiteX27" fmla="*/ 379615 w 473826"/>
              <a:gd name="connsiteY27" fmla="*/ 301965 h 974327"/>
              <a:gd name="connsiteX28" fmla="*/ 368531 w 473826"/>
              <a:gd name="connsiteY28" fmla="*/ 108002 h 974327"/>
              <a:gd name="connsiteX29" fmla="*/ 374073 w 473826"/>
              <a:gd name="connsiteY29" fmla="*/ 13791 h 974327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46117 w 473826"/>
              <a:gd name="connsiteY5" fmla="*/ 429427 h 935993"/>
              <a:gd name="connsiteX6" fmla="*/ 429491 w 473826"/>
              <a:gd name="connsiteY6" fmla="*/ 462678 h 935993"/>
              <a:gd name="connsiteX7" fmla="*/ 313113 w 473826"/>
              <a:gd name="connsiteY7" fmla="*/ 573514 h 935993"/>
              <a:gd name="connsiteX8" fmla="*/ 268779 w 473826"/>
              <a:gd name="connsiteY8" fmla="*/ 612307 h 935993"/>
              <a:gd name="connsiteX9" fmla="*/ 235528 w 473826"/>
              <a:gd name="connsiteY9" fmla="*/ 645558 h 935993"/>
              <a:gd name="connsiteX10" fmla="*/ 207819 w 473826"/>
              <a:gd name="connsiteY10" fmla="*/ 695434 h 935993"/>
              <a:gd name="connsiteX11" fmla="*/ 191193 w 473826"/>
              <a:gd name="connsiteY11" fmla="*/ 745311 h 935993"/>
              <a:gd name="connsiteX12" fmla="*/ 174568 w 473826"/>
              <a:gd name="connsiteY12" fmla="*/ 784104 h 935993"/>
              <a:gd name="connsiteX13" fmla="*/ 169779 w 473826"/>
              <a:gd name="connsiteY13" fmla="*/ 857277 h 935993"/>
              <a:gd name="connsiteX14" fmla="*/ 30481 w 473826"/>
              <a:gd name="connsiteY14" fmla="*/ 935993 h 935993"/>
              <a:gd name="connsiteX15" fmla="*/ 2771 w 473826"/>
              <a:gd name="connsiteY15" fmla="*/ 861689 h 935993"/>
              <a:gd name="connsiteX16" fmla="*/ 80357 w 473826"/>
              <a:gd name="connsiteY16" fmla="*/ 817354 h 935993"/>
              <a:gd name="connsiteX17" fmla="*/ 96982 w 473826"/>
              <a:gd name="connsiteY17" fmla="*/ 767478 h 935993"/>
              <a:gd name="connsiteX18" fmla="*/ 102524 w 473826"/>
              <a:gd name="connsiteY18" fmla="*/ 750853 h 935993"/>
              <a:gd name="connsiteX19" fmla="*/ 119150 w 473826"/>
              <a:gd name="connsiteY19" fmla="*/ 712060 h 935993"/>
              <a:gd name="connsiteX20" fmla="*/ 141317 w 473826"/>
              <a:gd name="connsiteY20" fmla="*/ 662184 h 935993"/>
              <a:gd name="connsiteX21" fmla="*/ 157942 w 473826"/>
              <a:gd name="connsiteY21" fmla="*/ 601224 h 935993"/>
              <a:gd name="connsiteX22" fmla="*/ 229986 w 473826"/>
              <a:gd name="connsiteY22" fmla="*/ 518096 h 935993"/>
              <a:gd name="connsiteX23" fmla="*/ 307571 w 473826"/>
              <a:gd name="connsiteY23" fmla="*/ 440511 h 935993"/>
              <a:gd name="connsiteX24" fmla="*/ 324197 w 473826"/>
              <a:gd name="connsiteY24" fmla="*/ 418344 h 935993"/>
              <a:gd name="connsiteX25" fmla="*/ 357448 w 473826"/>
              <a:gd name="connsiteY25" fmla="*/ 385093 h 935993"/>
              <a:gd name="connsiteX26" fmla="*/ 368531 w 473826"/>
              <a:gd name="connsiteY26" fmla="*/ 346300 h 935993"/>
              <a:gd name="connsiteX27" fmla="*/ 379615 w 473826"/>
              <a:gd name="connsiteY27" fmla="*/ 301965 h 935993"/>
              <a:gd name="connsiteX28" fmla="*/ 368531 w 473826"/>
              <a:gd name="connsiteY28" fmla="*/ 108002 h 935993"/>
              <a:gd name="connsiteX29" fmla="*/ 374073 w 473826"/>
              <a:gd name="connsiteY29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46117 w 473826"/>
              <a:gd name="connsiteY5" fmla="*/ 429427 h 935993"/>
              <a:gd name="connsiteX6" fmla="*/ 429491 w 473826"/>
              <a:gd name="connsiteY6" fmla="*/ 462678 h 935993"/>
              <a:gd name="connsiteX7" fmla="*/ 313113 w 473826"/>
              <a:gd name="connsiteY7" fmla="*/ 573514 h 935993"/>
              <a:gd name="connsiteX8" fmla="*/ 268779 w 473826"/>
              <a:gd name="connsiteY8" fmla="*/ 612307 h 935993"/>
              <a:gd name="connsiteX9" fmla="*/ 235528 w 473826"/>
              <a:gd name="connsiteY9" fmla="*/ 645558 h 935993"/>
              <a:gd name="connsiteX10" fmla="*/ 207819 w 473826"/>
              <a:gd name="connsiteY10" fmla="*/ 695434 h 935993"/>
              <a:gd name="connsiteX11" fmla="*/ 174568 w 473826"/>
              <a:gd name="connsiteY11" fmla="*/ 784104 h 935993"/>
              <a:gd name="connsiteX12" fmla="*/ 169779 w 473826"/>
              <a:gd name="connsiteY12" fmla="*/ 857277 h 935993"/>
              <a:gd name="connsiteX13" fmla="*/ 30481 w 473826"/>
              <a:gd name="connsiteY13" fmla="*/ 935993 h 935993"/>
              <a:gd name="connsiteX14" fmla="*/ 2771 w 473826"/>
              <a:gd name="connsiteY14" fmla="*/ 861689 h 935993"/>
              <a:gd name="connsiteX15" fmla="*/ 80357 w 473826"/>
              <a:gd name="connsiteY15" fmla="*/ 817354 h 935993"/>
              <a:gd name="connsiteX16" fmla="*/ 96982 w 473826"/>
              <a:gd name="connsiteY16" fmla="*/ 767478 h 935993"/>
              <a:gd name="connsiteX17" fmla="*/ 102524 w 473826"/>
              <a:gd name="connsiteY17" fmla="*/ 750853 h 935993"/>
              <a:gd name="connsiteX18" fmla="*/ 119150 w 473826"/>
              <a:gd name="connsiteY18" fmla="*/ 712060 h 935993"/>
              <a:gd name="connsiteX19" fmla="*/ 141317 w 473826"/>
              <a:gd name="connsiteY19" fmla="*/ 662184 h 935993"/>
              <a:gd name="connsiteX20" fmla="*/ 157942 w 473826"/>
              <a:gd name="connsiteY20" fmla="*/ 601224 h 935993"/>
              <a:gd name="connsiteX21" fmla="*/ 229986 w 473826"/>
              <a:gd name="connsiteY21" fmla="*/ 518096 h 935993"/>
              <a:gd name="connsiteX22" fmla="*/ 307571 w 473826"/>
              <a:gd name="connsiteY22" fmla="*/ 440511 h 935993"/>
              <a:gd name="connsiteX23" fmla="*/ 324197 w 473826"/>
              <a:gd name="connsiteY23" fmla="*/ 418344 h 935993"/>
              <a:gd name="connsiteX24" fmla="*/ 357448 w 473826"/>
              <a:gd name="connsiteY24" fmla="*/ 385093 h 935993"/>
              <a:gd name="connsiteX25" fmla="*/ 368531 w 473826"/>
              <a:gd name="connsiteY25" fmla="*/ 346300 h 935993"/>
              <a:gd name="connsiteX26" fmla="*/ 379615 w 473826"/>
              <a:gd name="connsiteY26" fmla="*/ 301965 h 935993"/>
              <a:gd name="connsiteX27" fmla="*/ 368531 w 473826"/>
              <a:gd name="connsiteY27" fmla="*/ 108002 h 935993"/>
              <a:gd name="connsiteX28" fmla="*/ 374073 w 473826"/>
              <a:gd name="connsiteY28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46117 w 473826"/>
              <a:gd name="connsiteY5" fmla="*/ 429427 h 935993"/>
              <a:gd name="connsiteX6" fmla="*/ 429491 w 473826"/>
              <a:gd name="connsiteY6" fmla="*/ 462678 h 935993"/>
              <a:gd name="connsiteX7" fmla="*/ 313113 w 473826"/>
              <a:gd name="connsiteY7" fmla="*/ 573514 h 935993"/>
              <a:gd name="connsiteX8" fmla="*/ 268779 w 473826"/>
              <a:gd name="connsiteY8" fmla="*/ 612307 h 935993"/>
              <a:gd name="connsiteX9" fmla="*/ 207819 w 473826"/>
              <a:gd name="connsiteY9" fmla="*/ 695434 h 935993"/>
              <a:gd name="connsiteX10" fmla="*/ 174568 w 473826"/>
              <a:gd name="connsiteY10" fmla="*/ 784104 h 935993"/>
              <a:gd name="connsiteX11" fmla="*/ 169779 w 473826"/>
              <a:gd name="connsiteY11" fmla="*/ 857277 h 935993"/>
              <a:gd name="connsiteX12" fmla="*/ 30481 w 473826"/>
              <a:gd name="connsiteY12" fmla="*/ 935993 h 935993"/>
              <a:gd name="connsiteX13" fmla="*/ 2771 w 473826"/>
              <a:gd name="connsiteY13" fmla="*/ 861689 h 935993"/>
              <a:gd name="connsiteX14" fmla="*/ 80357 w 473826"/>
              <a:gd name="connsiteY14" fmla="*/ 817354 h 935993"/>
              <a:gd name="connsiteX15" fmla="*/ 96982 w 473826"/>
              <a:gd name="connsiteY15" fmla="*/ 767478 h 935993"/>
              <a:gd name="connsiteX16" fmla="*/ 102524 w 473826"/>
              <a:gd name="connsiteY16" fmla="*/ 750853 h 935993"/>
              <a:gd name="connsiteX17" fmla="*/ 119150 w 473826"/>
              <a:gd name="connsiteY17" fmla="*/ 712060 h 935993"/>
              <a:gd name="connsiteX18" fmla="*/ 141317 w 473826"/>
              <a:gd name="connsiteY18" fmla="*/ 662184 h 935993"/>
              <a:gd name="connsiteX19" fmla="*/ 157942 w 473826"/>
              <a:gd name="connsiteY19" fmla="*/ 601224 h 935993"/>
              <a:gd name="connsiteX20" fmla="*/ 229986 w 473826"/>
              <a:gd name="connsiteY20" fmla="*/ 518096 h 935993"/>
              <a:gd name="connsiteX21" fmla="*/ 307571 w 473826"/>
              <a:gd name="connsiteY21" fmla="*/ 440511 h 935993"/>
              <a:gd name="connsiteX22" fmla="*/ 324197 w 473826"/>
              <a:gd name="connsiteY22" fmla="*/ 418344 h 935993"/>
              <a:gd name="connsiteX23" fmla="*/ 357448 w 473826"/>
              <a:gd name="connsiteY23" fmla="*/ 385093 h 935993"/>
              <a:gd name="connsiteX24" fmla="*/ 368531 w 473826"/>
              <a:gd name="connsiteY24" fmla="*/ 346300 h 935993"/>
              <a:gd name="connsiteX25" fmla="*/ 379615 w 473826"/>
              <a:gd name="connsiteY25" fmla="*/ 301965 h 935993"/>
              <a:gd name="connsiteX26" fmla="*/ 368531 w 473826"/>
              <a:gd name="connsiteY26" fmla="*/ 108002 h 935993"/>
              <a:gd name="connsiteX27" fmla="*/ 374073 w 473826"/>
              <a:gd name="connsiteY27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46117 w 473826"/>
              <a:gd name="connsiteY5" fmla="*/ 429427 h 935993"/>
              <a:gd name="connsiteX6" fmla="*/ 429491 w 473826"/>
              <a:gd name="connsiteY6" fmla="*/ 462678 h 935993"/>
              <a:gd name="connsiteX7" fmla="*/ 313113 w 473826"/>
              <a:gd name="connsiteY7" fmla="*/ 573514 h 935993"/>
              <a:gd name="connsiteX8" fmla="*/ 207819 w 473826"/>
              <a:gd name="connsiteY8" fmla="*/ 695434 h 935993"/>
              <a:gd name="connsiteX9" fmla="*/ 174568 w 473826"/>
              <a:gd name="connsiteY9" fmla="*/ 784104 h 935993"/>
              <a:gd name="connsiteX10" fmla="*/ 169779 w 473826"/>
              <a:gd name="connsiteY10" fmla="*/ 857277 h 935993"/>
              <a:gd name="connsiteX11" fmla="*/ 30481 w 473826"/>
              <a:gd name="connsiteY11" fmla="*/ 935993 h 935993"/>
              <a:gd name="connsiteX12" fmla="*/ 2771 w 473826"/>
              <a:gd name="connsiteY12" fmla="*/ 861689 h 935993"/>
              <a:gd name="connsiteX13" fmla="*/ 80357 w 473826"/>
              <a:gd name="connsiteY13" fmla="*/ 817354 h 935993"/>
              <a:gd name="connsiteX14" fmla="*/ 96982 w 473826"/>
              <a:gd name="connsiteY14" fmla="*/ 767478 h 935993"/>
              <a:gd name="connsiteX15" fmla="*/ 102524 w 473826"/>
              <a:gd name="connsiteY15" fmla="*/ 750853 h 935993"/>
              <a:gd name="connsiteX16" fmla="*/ 119150 w 473826"/>
              <a:gd name="connsiteY16" fmla="*/ 712060 h 935993"/>
              <a:gd name="connsiteX17" fmla="*/ 141317 w 473826"/>
              <a:gd name="connsiteY17" fmla="*/ 662184 h 935993"/>
              <a:gd name="connsiteX18" fmla="*/ 157942 w 473826"/>
              <a:gd name="connsiteY18" fmla="*/ 601224 h 935993"/>
              <a:gd name="connsiteX19" fmla="*/ 229986 w 473826"/>
              <a:gd name="connsiteY19" fmla="*/ 518096 h 935993"/>
              <a:gd name="connsiteX20" fmla="*/ 307571 w 473826"/>
              <a:gd name="connsiteY20" fmla="*/ 440511 h 935993"/>
              <a:gd name="connsiteX21" fmla="*/ 324197 w 473826"/>
              <a:gd name="connsiteY21" fmla="*/ 418344 h 935993"/>
              <a:gd name="connsiteX22" fmla="*/ 357448 w 473826"/>
              <a:gd name="connsiteY22" fmla="*/ 385093 h 935993"/>
              <a:gd name="connsiteX23" fmla="*/ 368531 w 473826"/>
              <a:gd name="connsiteY23" fmla="*/ 346300 h 935993"/>
              <a:gd name="connsiteX24" fmla="*/ 379615 w 473826"/>
              <a:gd name="connsiteY24" fmla="*/ 301965 h 935993"/>
              <a:gd name="connsiteX25" fmla="*/ 368531 w 473826"/>
              <a:gd name="connsiteY25" fmla="*/ 108002 h 935993"/>
              <a:gd name="connsiteX26" fmla="*/ 374073 w 473826"/>
              <a:gd name="connsiteY26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46117 w 473826"/>
              <a:gd name="connsiteY5" fmla="*/ 429427 h 935993"/>
              <a:gd name="connsiteX6" fmla="*/ 429491 w 473826"/>
              <a:gd name="connsiteY6" fmla="*/ 462678 h 935993"/>
              <a:gd name="connsiteX7" fmla="*/ 313113 w 473826"/>
              <a:gd name="connsiteY7" fmla="*/ 573514 h 935993"/>
              <a:gd name="connsiteX8" fmla="*/ 269963 w 473826"/>
              <a:gd name="connsiteY8" fmla="*/ 615535 h 935993"/>
              <a:gd name="connsiteX9" fmla="*/ 174568 w 473826"/>
              <a:gd name="connsiteY9" fmla="*/ 784104 h 935993"/>
              <a:gd name="connsiteX10" fmla="*/ 169779 w 473826"/>
              <a:gd name="connsiteY10" fmla="*/ 857277 h 935993"/>
              <a:gd name="connsiteX11" fmla="*/ 30481 w 473826"/>
              <a:gd name="connsiteY11" fmla="*/ 935993 h 935993"/>
              <a:gd name="connsiteX12" fmla="*/ 2771 w 473826"/>
              <a:gd name="connsiteY12" fmla="*/ 861689 h 935993"/>
              <a:gd name="connsiteX13" fmla="*/ 80357 w 473826"/>
              <a:gd name="connsiteY13" fmla="*/ 817354 h 935993"/>
              <a:gd name="connsiteX14" fmla="*/ 96982 w 473826"/>
              <a:gd name="connsiteY14" fmla="*/ 767478 h 935993"/>
              <a:gd name="connsiteX15" fmla="*/ 102524 w 473826"/>
              <a:gd name="connsiteY15" fmla="*/ 750853 h 935993"/>
              <a:gd name="connsiteX16" fmla="*/ 119150 w 473826"/>
              <a:gd name="connsiteY16" fmla="*/ 712060 h 935993"/>
              <a:gd name="connsiteX17" fmla="*/ 141317 w 473826"/>
              <a:gd name="connsiteY17" fmla="*/ 662184 h 935993"/>
              <a:gd name="connsiteX18" fmla="*/ 157942 w 473826"/>
              <a:gd name="connsiteY18" fmla="*/ 601224 h 935993"/>
              <a:gd name="connsiteX19" fmla="*/ 229986 w 473826"/>
              <a:gd name="connsiteY19" fmla="*/ 518096 h 935993"/>
              <a:gd name="connsiteX20" fmla="*/ 307571 w 473826"/>
              <a:gd name="connsiteY20" fmla="*/ 440511 h 935993"/>
              <a:gd name="connsiteX21" fmla="*/ 324197 w 473826"/>
              <a:gd name="connsiteY21" fmla="*/ 418344 h 935993"/>
              <a:gd name="connsiteX22" fmla="*/ 357448 w 473826"/>
              <a:gd name="connsiteY22" fmla="*/ 385093 h 935993"/>
              <a:gd name="connsiteX23" fmla="*/ 368531 w 473826"/>
              <a:gd name="connsiteY23" fmla="*/ 346300 h 935993"/>
              <a:gd name="connsiteX24" fmla="*/ 379615 w 473826"/>
              <a:gd name="connsiteY24" fmla="*/ 301965 h 935993"/>
              <a:gd name="connsiteX25" fmla="*/ 368531 w 473826"/>
              <a:gd name="connsiteY25" fmla="*/ 108002 h 935993"/>
              <a:gd name="connsiteX26" fmla="*/ 374073 w 473826"/>
              <a:gd name="connsiteY26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46117 w 473826"/>
              <a:gd name="connsiteY5" fmla="*/ 429427 h 935993"/>
              <a:gd name="connsiteX6" fmla="*/ 429491 w 473826"/>
              <a:gd name="connsiteY6" fmla="*/ 462678 h 935993"/>
              <a:gd name="connsiteX7" fmla="*/ 313113 w 473826"/>
              <a:gd name="connsiteY7" fmla="*/ 573514 h 935993"/>
              <a:gd name="connsiteX8" fmla="*/ 269963 w 473826"/>
              <a:gd name="connsiteY8" fmla="*/ 615535 h 935993"/>
              <a:gd name="connsiteX9" fmla="*/ 174568 w 473826"/>
              <a:gd name="connsiteY9" fmla="*/ 742674 h 935993"/>
              <a:gd name="connsiteX10" fmla="*/ 169779 w 473826"/>
              <a:gd name="connsiteY10" fmla="*/ 857277 h 935993"/>
              <a:gd name="connsiteX11" fmla="*/ 30481 w 473826"/>
              <a:gd name="connsiteY11" fmla="*/ 935993 h 935993"/>
              <a:gd name="connsiteX12" fmla="*/ 2771 w 473826"/>
              <a:gd name="connsiteY12" fmla="*/ 861689 h 935993"/>
              <a:gd name="connsiteX13" fmla="*/ 80357 w 473826"/>
              <a:gd name="connsiteY13" fmla="*/ 817354 h 935993"/>
              <a:gd name="connsiteX14" fmla="*/ 96982 w 473826"/>
              <a:gd name="connsiteY14" fmla="*/ 767478 h 935993"/>
              <a:gd name="connsiteX15" fmla="*/ 102524 w 473826"/>
              <a:gd name="connsiteY15" fmla="*/ 750853 h 935993"/>
              <a:gd name="connsiteX16" fmla="*/ 119150 w 473826"/>
              <a:gd name="connsiteY16" fmla="*/ 712060 h 935993"/>
              <a:gd name="connsiteX17" fmla="*/ 141317 w 473826"/>
              <a:gd name="connsiteY17" fmla="*/ 662184 h 935993"/>
              <a:gd name="connsiteX18" fmla="*/ 157942 w 473826"/>
              <a:gd name="connsiteY18" fmla="*/ 601224 h 935993"/>
              <a:gd name="connsiteX19" fmla="*/ 229986 w 473826"/>
              <a:gd name="connsiteY19" fmla="*/ 518096 h 935993"/>
              <a:gd name="connsiteX20" fmla="*/ 307571 w 473826"/>
              <a:gd name="connsiteY20" fmla="*/ 440511 h 935993"/>
              <a:gd name="connsiteX21" fmla="*/ 324197 w 473826"/>
              <a:gd name="connsiteY21" fmla="*/ 418344 h 935993"/>
              <a:gd name="connsiteX22" fmla="*/ 357448 w 473826"/>
              <a:gd name="connsiteY22" fmla="*/ 385093 h 935993"/>
              <a:gd name="connsiteX23" fmla="*/ 368531 w 473826"/>
              <a:gd name="connsiteY23" fmla="*/ 346300 h 935993"/>
              <a:gd name="connsiteX24" fmla="*/ 379615 w 473826"/>
              <a:gd name="connsiteY24" fmla="*/ 301965 h 935993"/>
              <a:gd name="connsiteX25" fmla="*/ 368531 w 473826"/>
              <a:gd name="connsiteY25" fmla="*/ 108002 h 935993"/>
              <a:gd name="connsiteX26" fmla="*/ 374073 w 473826"/>
              <a:gd name="connsiteY26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46117 w 473826"/>
              <a:gd name="connsiteY5" fmla="*/ 429427 h 935993"/>
              <a:gd name="connsiteX6" fmla="*/ 429491 w 473826"/>
              <a:gd name="connsiteY6" fmla="*/ 462678 h 935993"/>
              <a:gd name="connsiteX7" fmla="*/ 313113 w 473826"/>
              <a:gd name="connsiteY7" fmla="*/ 573514 h 935993"/>
              <a:gd name="connsiteX8" fmla="*/ 269963 w 473826"/>
              <a:gd name="connsiteY8" fmla="*/ 615535 h 935993"/>
              <a:gd name="connsiteX9" fmla="*/ 169779 w 473826"/>
              <a:gd name="connsiteY9" fmla="*/ 857277 h 935993"/>
              <a:gd name="connsiteX10" fmla="*/ 30481 w 473826"/>
              <a:gd name="connsiteY10" fmla="*/ 935993 h 935993"/>
              <a:gd name="connsiteX11" fmla="*/ 2771 w 473826"/>
              <a:gd name="connsiteY11" fmla="*/ 861689 h 935993"/>
              <a:gd name="connsiteX12" fmla="*/ 80357 w 473826"/>
              <a:gd name="connsiteY12" fmla="*/ 817354 h 935993"/>
              <a:gd name="connsiteX13" fmla="*/ 96982 w 473826"/>
              <a:gd name="connsiteY13" fmla="*/ 767478 h 935993"/>
              <a:gd name="connsiteX14" fmla="*/ 102524 w 473826"/>
              <a:gd name="connsiteY14" fmla="*/ 750853 h 935993"/>
              <a:gd name="connsiteX15" fmla="*/ 119150 w 473826"/>
              <a:gd name="connsiteY15" fmla="*/ 712060 h 935993"/>
              <a:gd name="connsiteX16" fmla="*/ 141317 w 473826"/>
              <a:gd name="connsiteY16" fmla="*/ 662184 h 935993"/>
              <a:gd name="connsiteX17" fmla="*/ 157942 w 473826"/>
              <a:gd name="connsiteY17" fmla="*/ 601224 h 935993"/>
              <a:gd name="connsiteX18" fmla="*/ 229986 w 473826"/>
              <a:gd name="connsiteY18" fmla="*/ 518096 h 935993"/>
              <a:gd name="connsiteX19" fmla="*/ 307571 w 473826"/>
              <a:gd name="connsiteY19" fmla="*/ 440511 h 935993"/>
              <a:gd name="connsiteX20" fmla="*/ 324197 w 473826"/>
              <a:gd name="connsiteY20" fmla="*/ 418344 h 935993"/>
              <a:gd name="connsiteX21" fmla="*/ 357448 w 473826"/>
              <a:gd name="connsiteY21" fmla="*/ 385093 h 935993"/>
              <a:gd name="connsiteX22" fmla="*/ 368531 w 473826"/>
              <a:gd name="connsiteY22" fmla="*/ 346300 h 935993"/>
              <a:gd name="connsiteX23" fmla="*/ 379615 w 473826"/>
              <a:gd name="connsiteY23" fmla="*/ 301965 h 935993"/>
              <a:gd name="connsiteX24" fmla="*/ 368531 w 473826"/>
              <a:gd name="connsiteY24" fmla="*/ 108002 h 935993"/>
              <a:gd name="connsiteX25" fmla="*/ 374073 w 473826"/>
              <a:gd name="connsiteY25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46117 w 473826"/>
              <a:gd name="connsiteY5" fmla="*/ 429427 h 935993"/>
              <a:gd name="connsiteX6" fmla="*/ 429491 w 473826"/>
              <a:gd name="connsiteY6" fmla="*/ 462678 h 935993"/>
              <a:gd name="connsiteX7" fmla="*/ 313113 w 473826"/>
              <a:gd name="connsiteY7" fmla="*/ 573514 h 935993"/>
              <a:gd name="connsiteX8" fmla="*/ 269963 w 473826"/>
              <a:gd name="connsiteY8" fmla="*/ 615535 h 935993"/>
              <a:gd name="connsiteX9" fmla="*/ 169779 w 473826"/>
              <a:gd name="connsiteY9" fmla="*/ 857277 h 935993"/>
              <a:gd name="connsiteX10" fmla="*/ 30481 w 473826"/>
              <a:gd name="connsiteY10" fmla="*/ 935993 h 935993"/>
              <a:gd name="connsiteX11" fmla="*/ 2771 w 473826"/>
              <a:gd name="connsiteY11" fmla="*/ 861689 h 935993"/>
              <a:gd name="connsiteX12" fmla="*/ 80357 w 473826"/>
              <a:gd name="connsiteY12" fmla="*/ 817354 h 935993"/>
              <a:gd name="connsiteX13" fmla="*/ 96982 w 473826"/>
              <a:gd name="connsiteY13" fmla="*/ 767478 h 935993"/>
              <a:gd name="connsiteX14" fmla="*/ 102524 w 473826"/>
              <a:gd name="connsiteY14" fmla="*/ 750853 h 935993"/>
              <a:gd name="connsiteX15" fmla="*/ 119150 w 473826"/>
              <a:gd name="connsiteY15" fmla="*/ 712060 h 935993"/>
              <a:gd name="connsiteX16" fmla="*/ 141317 w 473826"/>
              <a:gd name="connsiteY16" fmla="*/ 662184 h 935993"/>
              <a:gd name="connsiteX17" fmla="*/ 157942 w 473826"/>
              <a:gd name="connsiteY17" fmla="*/ 601224 h 935993"/>
              <a:gd name="connsiteX18" fmla="*/ 229986 w 473826"/>
              <a:gd name="connsiteY18" fmla="*/ 518096 h 935993"/>
              <a:gd name="connsiteX19" fmla="*/ 307571 w 473826"/>
              <a:gd name="connsiteY19" fmla="*/ 440511 h 935993"/>
              <a:gd name="connsiteX20" fmla="*/ 324197 w 473826"/>
              <a:gd name="connsiteY20" fmla="*/ 418344 h 935993"/>
              <a:gd name="connsiteX21" fmla="*/ 368531 w 473826"/>
              <a:gd name="connsiteY21" fmla="*/ 346300 h 935993"/>
              <a:gd name="connsiteX22" fmla="*/ 379615 w 473826"/>
              <a:gd name="connsiteY22" fmla="*/ 301965 h 935993"/>
              <a:gd name="connsiteX23" fmla="*/ 368531 w 473826"/>
              <a:gd name="connsiteY23" fmla="*/ 108002 h 935993"/>
              <a:gd name="connsiteX24" fmla="*/ 374073 w 473826"/>
              <a:gd name="connsiteY24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46117 w 473826"/>
              <a:gd name="connsiteY5" fmla="*/ 429427 h 935993"/>
              <a:gd name="connsiteX6" fmla="*/ 429491 w 473826"/>
              <a:gd name="connsiteY6" fmla="*/ 462678 h 935993"/>
              <a:gd name="connsiteX7" fmla="*/ 313113 w 473826"/>
              <a:gd name="connsiteY7" fmla="*/ 573514 h 935993"/>
              <a:gd name="connsiteX8" fmla="*/ 269963 w 473826"/>
              <a:gd name="connsiteY8" fmla="*/ 615535 h 935993"/>
              <a:gd name="connsiteX9" fmla="*/ 169779 w 473826"/>
              <a:gd name="connsiteY9" fmla="*/ 857277 h 935993"/>
              <a:gd name="connsiteX10" fmla="*/ 30481 w 473826"/>
              <a:gd name="connsiteY10" fmla="*/ 935993 h 935993"/>
              <a:gd name="connsiteX11" fmla="*/ 2771 w 473826"/>
              <a:gd name="connsiteY11" fmla="*/ 861689 h 935993"/>
              <a:gd name="connsiteX12" fmla="*/ 80357 w 473826"/>
              <a:gd name="connsiteY12" fmla="*/ 817354 h 935993"/>
              <a:gd name="connsiteX13" fmla="*/ 96982 w 473826"/>
              <a:gd name="connsiteY13" fmla="*/ 767478 h 935993"/>
              <a:gd name="connsiteX14" fmla="*/ 102524 w 473826"/>
              <a:gd name="connsiteY14" fmla="*/ 750853 h 935993"/>
              <a:gd name="connsiteX15" fmla="*/ 119150 w 473826"/>
              <a:gd name="connsiteY15" fmla="*/ 712060 h 935993"/>
              <a:gd name="connsiteX16" fmla="*/ 141317 w 473826"/>
              <a:gd name="connsiteY16" fmla="*/ 662184 h 935993"/>
              <a:gd name="connsiteX17" fmla="*/ 157942 w 473826"/>
              <a:gd name="connsiteY17" fmla="*/ 601224 h 935993"/>
              <a:gd name="connsiteX18" fmla="*/ 229986 w 473826"/>
              <a:gd name="connsiteY18" fmla="*/ 518096 h 935993"/>
              <a:gd name="connsiteX19" fmla="*/ 324197 w 473826"/>
              <a:gd name="connsiteY19" fmla="*/ 418344 h 935993"/>
              <a:gd name="connsiteX20" fmla="*/ 368531 w 473826"/>
              <a:gd name="connsiteY20" fmla="*/ 346300 h 935993"/>
              <a:gd name="connsiteX21" fmla="*/ 379615 w 473826"/>
              <a:gd name="connsiteY21" fmla="*/ 301965 h 935993"/>
              <a:gd name="connsiteX22" fmla="*/ 368531 w 473826"/>
              <a:gd name="connsiteY22" fmla="*/ 108002 h 935993"/>
              <a:gd name="connsiteX23" fmla="*/ 374073 w 473826"/>
              <a:gd name="connsiteY23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46117 w 473826"/>
              <a:gd name="connsiteY5" fmla="*/ 429427 h 935993"/>
              <a:gd name="connsiteX6" fmla="*/ 429491 w 473826"/>
              <a:gd name="connsiteY6" fmla="*/ 462678 h 935993"/>
              <a:gd name="connsiteX7" fmla="*/ 313113 w 473826"/>
              <a:gd name="connsiteY7" fmla="*/ 573514 h 935993"/>
              <a:gd name="connsiteX8" fmla="*/ 269963 w 473826"/>
              <a:gd name="connsiteY8" fmla="*/ 615535 h 935993"/>
              <a:gd name="connsiteX9" fmla="*/ 169779 w 473826"/>
              <a:gd name="connsiteY9" fmla="*/ 857277 h 935993"/>
              <a:gd name="connsiteX10" fmla="*/ 30481 w 473826"/>
              <a:gd name="connsiteY10" fmla="*/ 935993 h 935993"/>
              <a:gd name="connsiteX11" fmla="*/ 2771 w 473826"/>
              <a:gd name="connsiteY11" fmla="*/ 861689 h 935993"/>
              <a:gd name="connsiteX12" fmla="*/ 80357 w 473826"/>
              <a:gd name="connsiteY12" fmla="*/ 817354 h 935993"/>
              <a:gd name="connsiteX13" fmla="*/ 96982 w 473826"/>
              <a:gd name="connsiteY13" fmla="*/ 767478 h 935993"/>
              <a:gd name="connsiteX14" fmla="*/ 102524 w 473826"/>
              <a:gd name="connsiteY14" fmla="*/ 750853 h 935993"/>
              <a:gd name="connsiteX15" fmla="*/ 119150 w 473826"/>
              <a:gd name="connsiteY15" fmla="*/ 712060 h 935993"/>
              <a:gd name="connsiteX16" fmla="*/ 141317 w 473826"/>
              <a:gd name="connsiteY16" fmla="*/ 662184 h 935993"/>
              <a:gd name="connsiteX17" fmla="*/ 157942 w 473826"/>
              <a:gd name="connsiteY17" fmla="*/ 601224 h 935993"/>
              <a:gd name="connsiteX18" fmla="*/ 229986 w 473826"/>
              <a:gd name="connsiteY18" fmla="*/ 518096 h 935993"/>
              <a:gd name="connsiteX19" fmla="*/ 324197 w 473826"/>
              <a:gd name="connsiteY19" fmla="*/ 418344 h 935993"/>
              <a:gd name="connsiteX20" fmla="*/ 368531 w 473826"/>
              <a:gd name="connsiteY20" fmla="*/ 346300 h 935993"/>
              <a:gd name="connsiteX21" fmla="*/ 368531 w 473826"/>
              <a:gd name="connsiteY21" fmla="*/ 108002 h 935993"/>
              <a:gd name="connsiteX22" fmla="*/ 374073 w 473826"/>
              <a:gd name="connsiteY22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29491 w 473826"/>
              <a:gd name="connsiteY5" fmla="*/ 462678 h 935993"/>
              <a:gd name="connsiteX6" fmla="*/ 313113 w 473826"/>
              <a:gd name="connsiteY6" fmla="*/ 573514 h 935993"/>
              <a:gd name="connsiteX7" fmla="*/ 269963 w 473826"/>
              <a:gd name="connsiteY7" fmla="*/ 615535 h 935993"/>
              <a:gd name="connsiteX8" fmla="*/ 169779 w 473826"/>
              <a:gd name="connsiteY8" fmla="*/ 857277 h 935993"/>
              <a:gd name="connsiteX9" fmla="*/ 30481 w 473826"/>
              <a:gd name="connsiteY9" fmla="*/ 935993 h 935993"/>
              <a:gd name="connsiteX10" fmla="*/ 2771 w 473826"/>
              <a:gd name="connsiteY10" fmla="*/ 861689 h 935993"/>
              <a:gd name="connsiteX11" fmla="*/ 80357 w 473826"/>
              <a:gd name="connsiteY11" fmla="*/ 817354 h 935993"/>
              <a:gd name="connsiteX12" fmla="*/ 96982 w 473826"/>
              <a:gd name="connsiteY12" fmla="*/ 767478 h 935993"/>
              <a:gd name="connsiteX13" fmla="*/ 102524 w 473826"/>
              <a:gd name="connsiteY13" fmla="*/ 750853 h 935993"/>
              <a:gd name="connsiteX14" fmla="*/ 119150 w 473826"/>
              <a:gd name="connsiteY14" fmla="*/ 712060 h 935993"/>
              <a:gd name="connsiteX15" fmla="*/ 141317 w 473826"/>
              <a:gd name="connsiteY15" fmla="*/ 662184 h 935993"/>
              <a:gd name="connsiteX16" fmla="*/ 157942 w 473826"/>
              <a:gd name="connsiteY16" fmla="*/ 601224 h 935993"/>
              <a:gd name="connsiteX17" fmla="*/ 229986 w 473826"/>
              <a:gd name="connsiteY17" fmla="*/ 518096 h 935993"/>
              <a:gd name="connsiteX18" fmla="*/ 324197 w 473826"/>
              <a:gd name="connsiteY18" fmla="*/ 418344 h 935993"/>
              <a:gd name="connsiteX19" fmla="*/ 368531 w 473826"/>
              <a:gd name="connsiteY19" fmla="*/ 346300 h 935993"/>
              <a:gd name="connsiteX20" fmla="*/ 368531 w 473826"/>
              <a:gd name="connsiteY20" fmla="*/ 108002 h 935993"/>
              <a:gd name="connsiteX21" fmla="*/ 374073 w 473826"/>
              <a:gd name="connsiteY21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29491 w 473826"/>
              <a:gd name="connsiteY5" fmla="*/ 462678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96982 w 473826"/>
              <a:gd name="connsiteY11" fmla="*/ 767478 h 935993"/>
              <a:gd name="connsiteX12" fmla="*/ 102524 w 473826"/>
              <a:gd name="connsiteY12" fmla="*/ 750853 h 935993"/>
              <a:gd name="connsiteX13" fmla="*/ 119150 w 473826"/>
              <a:gd name="connsiteY13" fmla="*/ 712060 h 935993"/>
              <a:gd name="connsiteX14" fmla="*/ 141317 w 473826"/>
              <a:gd name="connsiteY14" fmla="*/ 662184 h 935993"/>
              <a:gd name="connsiteX15" fmla="*/ 157942 w 473826"/>
              <a:gd name="connsiteY15" fmla="*/ 601224 h 935993"/>
              <a:gd name="connsiteX16" fmla="*/ 229986 w 473826"/>
              <a:gd name="connsiteY16" fmla="*/ 518096 h 935993"/>
              <a:gd name="connsiteX17" fmla="*/ 324197 w 473826"/>
              <a:gd name="connsiteY17" fmla="*/ 418344 h 935993"/>
              <a:gd name="connsiteX18" fmla="*/ 368531 w 473826"/>
              <a:gd name="connsiteY18" fmla="*/ 346300 h 935993"/>
              <a:gd name="connsiteX19" fmla="*/ 368531 w 473826"/>
              <a:gd name="connsiteY19" fmla="*/ 108002 h 935993"/>
              <a:gd name="connsiteX20" fmla="*/ 374073 w 473826"/>
              <a:gd name="connsiteY20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29491 w 473826"/>
              <a:gd name="connsiteY5" fmla="*/ 462678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96982 w 473826"/>
              <a:gd name="connsiteY11" fmla="*/ 767478 h 935993"/>
              <a:gd name="connsiteX12" fmla="*/ 102524 w 473826"/>
              <a:gd name="connsiteY12" fmla="*/ 750853 h 935993"/>
              <a:gd name="connsiteX13" fmla="*/ 119150 w 473826"/>
              <a:gd name="connsiteY13" fmla="*/ 712060 h 935993"/>
              <a:gd name="connsiteX14" fmla="*/ 141317 w 473826"/>
              <a:gd name="connsiteY14" fmla="*/ 662184 h 935993"/>
              <a:gd name="connsiteX15" fmla="*/ 157942 w 473826"/>
              <a:gd name="connsiteY15" fmla="*/ 601224 h 935993"/>
              <a:gd name="connsiteX16" fmla="*/ 324197 w 473826"/>
              <a:gd name="connsiteY16" fmla="*/ 418344 h 935993"/>
              <a:gd name="connsiteX17" fmla="*/ 368531 w 473826"/>
              <a:gd name="connsiteY17" fmla="*/ 346300 h 935993"/>
              <a:gd name="connsiteX18" fmla="*/ 368531 w 473826"/>
              <a:gd name="connsiteY18" fmla="*/ 108002 h 935993"/>
              <a:gd name="connsiteX19" fmla="*/ 374073 w 473826"/>
              <a:gd name="connsiteY19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29491 w 473826"/>
              <a:gd name="connsiteY5" fmla="*/ 462678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96982 w 473826"/>
              <a:gd name="connsiteY11" fmla="*/ 767478 h 935993"/>
              <a:gd name="connsiteX12" fmla="*/ 102524 w 473826"/>
              <a:gd name="connsiteY12" fmla="*/ 750853 h 935993"/>
              <a:gd name="connsiteX13" fmla="*/ 119150 w 473826"/>
              <a:gd name="connsiteY13" fmla="*/ 712060 h 935993"/>
              <a:gd name="connsiteX14" fmla="*/ 141317 w 473826"/>
              <a:gd name="connsiteY14" fmla="*/ 662184 h 935993"/>
              <a:gd name="connsiteX15" fmla="*/ 157942 w 473826"/>
              <a:gd name="connsiteY15" fmla="*/ 601224 h 935993"/>
              <a:gd name="connsiteX16" fmla="*/ 368531 w 473826"/>
              <a:gd name="connsiteY16" fmla="*/ 346300 h 935993"/>
              <a:gd name="connsiteX17" fmla="*/ 368531 w 473826"/>
              <a:gd name="connsiteY17" fmla="*/ 108002 h 935993"/>
              <a:gd name="connsiteX18" fmla="*/ 374073 w 473826"/>
              <a:gd name="connsiteY18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29491 w 473826"/>
              <a:gd name="connsiteY5" fmla="*/ 462678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96982 w 473826"/>
              <a:gd name="connsiteY11" fmla="*/ 767478 h 935993"/>
              <a:gd name="connsiteX12" fmla="*/ 102524 w 473826"/>
              <a:gd name="connsiteY12" fmla="*/ 750853 h 935993"/>
              <a:gd name="connsiteX13" fmla="*/ 119150 w 473826"/>
              <a:gd name="connsiteY13" fmla="*/ 712060 h 935993"/>
              <a:gd name="connsiteX14" fmla="*/ 141317 w 473826"/>
              <a:gd name="connsiteY14" fmla="*/ 662184 h 935993"/>
              <a:gd name="connsiteX15" fmla="*/ 157942 w 473826"/>
              <a:gd name="connsiteY15" fmla="*/ 601224 h 935993"/>
              <a:gd name="connsiteX16" fmla="*/ 368531 w 473826"/>
              <a:gd name="connsiteY16" fmla="*/ 346300 h 935993"/>
              <a:gd name="connsiteX17" fmla="*/ 368531 w 473826"/>
              <a:gd name="connsiteY17" fmla="*/ 108002 h 935993"/>
              <a:gd name="connsiteX18" fmla="*/ 374073 w 473826"/>
              <a:gd name="connsiteY18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29491 w 473826"/>
              <a:gd name="connsiteY5" fmla="*/ 462678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96982 w 473826"/>
              <a:gd name="connsiteY11" fmla="*/ 767478 h 935993"/>
              <a:gd name="connsiteX12" fmla="*/ 102524 w 473826"/>
              <a:gd name="connsiteY12" fmla="*/ 750853 h 935993"/>
              <a:gd name="connsiteX13" fmla="*/ 119150 w 473826"/>
              <a:gd name="connsiteY13" fmla="*/ 712060 h 935993"/>
              <a:gd name="connsiteX14" fmla="*/ 141317 w 473826"/>
              <a:gd name="connsiteY14" fmla="*/ 662184 h 935993"/>
              <a:gd name="connsiteX15" fmla="*/ 157942 w 473826"/>
              <a:gd name="connsiteY15" fmla="*/ 601224 h 935993"/>
              <a:gd name="connsiteX16" fmla="*/ 368531 w 473826"/>
              <a:gd name="connsiteY16" fmla="*/ 346300 h 935993"/>
              <a:gd name="connsiteX17" fmla="*/ 368531 w 473826"/>
              <a:gd name="connsiteY17" fmla="*/ 108002 h 935993"/>
              <a:gd name="connsiteX18" fmla="*/ 374073 w 473826"/>
              <a:gd name="connsiteY18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29491 w 473826"/>
              <a:gd name="connsiteY5" fmla="*/ 462678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96982 w 473826"/>
              <a:gd name="connsiteY11" fmla="*/ 767478 h 935993"/>
              <a:gd name="connsiteX12" fmla="*/ 102524 w 473826"/>
              <a:gd name="connsiteY12" fmla="*/ 750853 h 935993"/>
              <a:gd name="connsiteX13" fmla="*/ 119150 w 473826"/>
              <a:gd name="connsiteY13" fmla="*/ 712060 h 935993"/>
              <a:gd name="connsiteX14" fmla="*/ 141317 w 473826"/>
              <a:gd name="connsiteY14" fmla="*/ 662184 h 935993"/>
              <a:gd name="connsiteX15" fmla="*/ 157942 w 473826"/>
              <a:gd name="connsiteY15" fmla="*/ 601224 h 935993"/>
              <a:gd name="connsiteX16" fmla="*/ 368531 w 473826"/>
              <a:gd name="connsiteY16" fmla="*/ 346300 h 935993"/>
              <a:gd name="connsiteX17" fmla="*/ 368531 w 473826"/>
              <a:gd name="connsiteY17" fmla="*/ 108002 h 935993"/>
              <a:gd name="connsiteX18" fmla="*/ 374073 w 473826"/>
              <a:gd name="connsiteY18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29491 w 473826"/>
              <a:gd name="connsiteY5" fmla="*/ 462678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96982 w 473826"/>
              <a:gd name="connsiteY11" fmla="*/ 767478 h 935993"/>
              <a:gd name="connsiteX12" fmla="*/ 102524 w 473826"/>
              <a:gd name="connsiteY12" fmla="*/ 750853 h 935993"/>
              <a:gd name="connsiteX13" fmla="*/ 141317 w 473826"/>
              <a:gd name="connsiteY13" fmla="*/ 662184 h 935993"/>
              <a:gd name="connsiteX14" fmla="*/ 157942 w 473826"/>
              <a:gd name="connsiteY14" fmla="*/ 601224 h 935993"/>
              <a:gd name="connsiteX15" fmla="*/ 368531 w 473826"/>
              <a:gd name="connsiteY15" fmla="*/ 346300 h 935993"/>
              <a:gd name="connsiteX16" fmla="*/ 368531 w 473826"/>
              <a:gd name="connsiteY16" fmla="*/ 108002 h 935993"/>
              <a:gd name="connsiteX17" fmla="*/ 374073 w 473826"/>
              <a:gd name="connsiteY17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29491 w 473826"/>
              <a:gd name="connsiteY5" fmla="*/ 462678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157942 w 473826"/>
              <a:gd name="connsiteY13" fmla="*/ 601224 h 935993"/>
              <a:gd name="connsiteX14" fmla="*/ 368531 w 473826"/>
              <a:gd name="connsiteY14" fmla="*/ 346300 h 935993"/>
              <a:gd name="connsiteX15" fmla="*/ 368531 w 473826"/>
              <a:gd name="connsiteY15" fmla="*/ 108002 h 935993"/>
              <a:gd name="connsiteX16" fmla="*/ 374073 w 473826"/>
              <a:gd name="connsiteY16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29491 w 473826"/>
              <a:gd name="connsiteY5" fmla="*/ 462678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157942 w 473826"/>
              <a:gd name="connsiteY13" fmla="*/ 601224 h 935993"/>
              <a:gd name="connsiteX14" fmla="*/ 368531 w 473826"/>
              <a:gd name="connsiteY14" fmla="*/ 346300 h 935993"/>
              <a:gd name="connsiteX15" fmla="*/ 368531 w 473826"/>
              <a:gd name="connsiteY15" fmla="*/ 108002 h 935993"/>
              <a:gd name="connsiteX16" fmla="*/ 374073 w 473826"/>
              <a:gd name="connsiteY16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29491 w 473826"/>
              <a:gd name="connsiteY5" fmla="*/ 462678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157942 w 473826"/>
              <a:gd name="connsiteY13" fmla="*/ 601224 h 935993"/>
              <a:gd name="connsiteX14" fmla="*/ 368531 w 473826"/>
              <a:gd name="connsiteY14" fmla="*/ 346300 h 935993"/>
              <a:gd name="connsiteX15" fmla="*/ 368531 w 473826"/>
              <a:gd name="connsiteY15" fmla="*/ 108002 h 935993"/>
              <a:gd name="connsiteX16" fmla="*/ 374073 w 473826"/>
              <a:gd name="connsiteY16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29491 w 473826"/>
              <a:gd name="connsiteY5" fmla="*/ 462678 h 935993"/>
              <a:gd name="connsiteX6" fmla="*/ 386232 w 473826"/>
              <a:gd name="connsiteY6" fmla="*/ 590031 h 935993"/>
              <a:gd name="connsiteX7" fmla="*/ 269963 w 473826"/>
              <a:gd name="connsiteY7" fmla="*/ 615535 h 935993"/>
              <a:gd name="connsiteX8" fmla="*/ 169779 w 473826"/>
              <a:gd name="connsiteY8" fmla="*/ 857277 h 935993"/>
              <a:gd name="connsiteX9" fmla="*/ 30481 w 473826"/>
              <a:gd name="connsiteY9" fmla="*/ 935993 h 935993"/>
              <a:gd name="connsiteX10" fmla="*/ 2771 w 473826"/>
              <a:gd name="connsiteY10" fmla="*/ 861689 h 935993"/>
              <a:gd name="connsiteX11" fmla="*/ 80357 w 473826"/>
              <a:gd name="connsiteY11" fmla="*/ 817354 h 935993"/>
              <a:gd name="connsiteX12" fmla="*/ 102524 w 473826"/>
              <a:gd name="connsiteY12" fmla="*/ 750853 h 935993"/>
              <a:gd name="connsiteX13" fmla="*/ 141317 w 473826"/>
              <a:gd name="connsiteY13" fmla="*/ 662184 h 935993"/>
              <a:gd name="connsiteX14" fmla="*/ 157942 w 473826"/>
              <a:gd name="connsiteY14" fmla="*/ 601224 h 935993"/>
              <a:gd name="connsiteX15" fmla="*/ 368531 w 473826"/>
              <a:gd name="connsiteY15" fmla="*/ 346300 h 935993"/>
              <a:gd name="connsiteX16" fmla="*/ 368531 w 473826"/>
              <a:gd name="connsiteY16" fmla="*/ 108002 h 935993"/>
              <a:gd name="connsiteX17" fmla="*/ 374073 w 473826"/>
              <a:gd name="connsiteY17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29491 w 473826"/>
              <a:gd name="connsiteY5" fmla="*/ 462678 h 935993"/>
              <a:gd name="connsiteX6" fmla="*/ 427662 w 473826"/>
              <a:gd name="connsiteY6" fmla="*/ 445029 h 935993"/>
              <a:gd name="connsiteX7" fmla="*/ 269963 w 473826"/>
              <a:gd name="connsiteY7" fmla="*/ 615535 h 935993"/>
              <a:gd name="connsiteX8" fmla="*/ 169779 w 473826"/>
              <a:gd name="connsiteY8" fmla="*/ 857277 h 935993"/>
              <a:gd name="connsiteX9" fmla="*/ 30481 w 473826"/>
              <a:gd name="connsiteY9" fmla="*/ 935993 h 935993"/>
              <a:gd name="connsiteX10" fmla="*/ 2771 w 473826"/>
              <a:gd name="connsiteY10" fmla="*/ 861689 h 935993"/>
              <a:gd name="connsiteX11" fmla="*/ 80357 w 473826"/>
              <a:gd name="connsiteY11" fmla="*/ 817354 h 935993"/>
              <a:gd name="connsiteX12" fmla="*/ 102524 w 473826"/>
              <a:gd name="connsiteY12" fmla="*/ 750853 h 935993"/>
              <a:gd name="connsiteX13" fmla="*/ 141317 w 473826"/>
              <a:gd name="connsiteY13" fmla="*/ 662184 h 935993"/>
              <a:gd name="connsiteX14" fmla="*/ 157942 w 473826"/>
              <a:gd name="connsiteY14" fmla="*/ 601224 h 935993"/>
              <a:gd name="connsiteX15" fmla="*/ 368531 w 473826"/>
              <a:gd name="connsiteY15" fmla="*/ 346300 h 935993"/>
              <a:gd name="connsiteX16" fmla="*/ 368531 w 473826"/>
              <a:gd name="connsiteY16" fmla="*/ 108002 h 935993"/>
              <a:gd name="connsiteX17" fmla="*/ 374073 w 473826"/>
              <a:gd name="connsiteY17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157942 w 473826"/>
              <a:gd name="connsiteY13" fmla="*/ 601224 h 935993"/>
              <a:gd name="connsiteX14" fmla="*/ 368531 w 473826"/>
              <a:gd name="connsiteY14" fmla="*/ 346300 h 935993"/>
              <a:gd name="connsiteX15" fmla="*/ 368531 w 473826"/>
              <a:gd name="connsiteY15" fmla="*/ 108002 h 935993"/>
              <a:gd name="connsiteX16" fmla="*/ 374073 w 473826"/>
              <a:gd name="connsiteY16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157942 w 473826"/>
              <a:gd name="connsiteY13" fmla="*/ 601224 h 935993"/>
              <a:gd name="connsiteX14" fmla="*/ 368531 w 473826"/>
              <a:gd name="connsiteY14" fmla="*/ 346300 h 935993"/>
              <a:gd name="connsiteX15" fmla="*/ 368531 w 473826"/>
              <a:gd name="connsiteY15" fmla="*/ 108002 h 935993"/>
              <a:gd name="connsiteX16" fmla="*/ 374073 w 473826"/>
              <a:gd name="connsiteY16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157942 w 473826"/>
              <a:gd name="connsiteY13" fmla="*/ 601224 h 935993"/>
              <a:gd name="connsiteX14" fmla="*/ 368531 w 473826"/>
              <a:gd name="connsiteY14" fmla="*/ 346300 h 935993"/>
              <a:gd name="connsiteX15" fmla="*/ 368531 w 473826"/>
              <a:gd name="connsiteY15" fmla="*/ 108002 h 935993"/>
              <a:gd name="connsiteX16" fmla="*/ 374073 w 473826"/>
              <a:gd name="connsiteY16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157942 w 473826"/>
              <a:gd name="connsiteY13" fmla="*/ 601224 h 935993"/>
              <a:gd name="connsiteX14" fmla="*/ 368531 w 473826"/>
              <a:gd name="connsiteY14" fmla="*/ 346300 h 935993"/>
              <a:gd name="connsiteX15" fmla="*/ 368531 w 473826"/>
              <a:gd name="connsiteY15" fmla="*/ 108002 h 935993"/>
              <a:gd name="connsiteX16" fmla="*/ 374073 w 473826"/>
              <a:gd name="connsiteY16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157942 w 473826"/>
              <a:gd name="connsiteY13" fmla="*/ 601224 h 935993"/>
              <a:gd name="connsiteX14" fmla="*/ 161331 w 473826"/>
              <a:gd name="connsiteY14" fmla="*/ 598909 h 935993"/>
              <a:gd name="connsiteX15" fmla="*/ 368531 w 473826"/>
              <a:gd name="connsiteY15" fmla="*/ 346300 h 935993"/>
              <a:gd name="connsiteX16" fmla="*/ 368531 w 473826"/>
              <a:gd name="connsiteY16" fmla="*/ 108002 h 935993"/>
              <a:gd name="connsiteX17" fmla="*/ 374073 w 473826"/>
              <a:gd name="connsiteY17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157942 w 473826"/>
              <a:gd name="connsiteY13" fmla="*/ 601224 h 935993"/>
              <a:gd name="connsiteX14" fmla="*/ 161331 w 473826"/>
              <a:gd name="connsiteY14" fmla="*/ 598909 h 935993"/>
              <a:gd name="connsiteX15" fmla="*/ 368531 w 473826"/>
              <a:gd name="connsiteY15" fmla="*/ 346300 h 935993"/>
              <a:gd name="connsiteX16" fmla="*/ 368531 w 473826"/>
              <a:gd name="connsiteY16" fmla="*/ 108002 h 935993"/>
              <a:gd name="connsiteX17" fmla="*/ 374073 w 473826"/>
              <a:gd name="connsiteY17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157942 w 473826"/>
              <a:gd name="connsiteY13" fmla="*/ 601224 h 935993"/>
              <a:gd name="connsiteX14" fmla="*/ 161331 w 473826"/>
              <a:gd name="connsiteY14" fmla="*/ 598909 h 935993"/>
              <a:gd name="connsiteX15" fmla="*/ 368531 w 473826"/>
              <a:gd name="connsiteY15" fmla="*/ 346300 h 935993"/>
              <a:gd name="connsiteX16" fmla="*/ 368531 w 473826"/>
              <a:gd name="connsiteY16" fmla="*/ 108002 h 935993"/>
              <a:gd name="connsiteX17" fmla="*/ 374073 w 473826"/>
              <a:gd name="connsiteY17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157942 w 473826"/>
              <a:gd name="connsiteY13" fmla="*/ 601224 h 935993"/>
              <a:gd name="connsiteX14" fmla="*/ 368531 w 473826"/>
              <a:gd name="connsiteY14" fmla="*/ 346300 h 935993"/>
              <a:gd name="connsiteX15" fmla="*/ 368531 w 473826"/>
              <a:gd name="connsiteY15" fmla="*/ 108002 h 935993"/>
              <a:gd name="connsiteX16" fmla="*/ 374073 w 473826"/>
              <a:gd name="connsiteY16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203904 w 473826"/>
              <a:gd name="connsiteY13" fmla="*/ 601224 h 935993"/>
              <a:gd name="connsiteX14" fmla="*/ 368531 w 473826"/>
              <a:gd name="connsiteY14" fmla="*/ 346300 h 935993"/>
              <a:gd name="connsiteX15" fmla="*/ 368531 w 473826"/>
              <a:gd name="connsiteY15" fmla="*/ 108002 h 935993"/>
              <a:gd name="connsiteX16" fmla="*/ 374073 w 473826"/>
              <a:gd name="connsiteY16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203904 w 473826"/>
              <a:gd name="connsiteY13" fmla="*/ 601224 h 935993"/>
              <a:gd name="connsiteX14" fmla="*/ 368531 w 473826"/>
              <a:gd name="connsiteY14" fmla="*/ 346300 h 935993"/>
              <a:gd name="connsiteX15" fmla="*/ 368531 w 473826"/>
              <a:gd name="connsiteY15" fmla="*/ 108002 h 935993"/>
              <a:gd name="connsiteX16" fmla="*/ 374073 w 473826"/>
              <a:gd name="connsiteY16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203904 w 473826"/>
              <a:gd name="connsiteY13" fmla="*/ 601224 h 935993"/>
              <a:gd name="connsiteX14" fmla="*/ 212084 w 473826"/>
              <a:gd name="connsiteY14" fmla="*/ 550598 h 935993"/>
              <a:gd name="connsiteX15" fmla="*/ 368531 w 473826"/>
              <a:gd name="connsiteY15" fmla="*/ 346300 h 935993"/>
              <a:gd name="connsiteX16" fmla="*/ 368531 w 473826"/>
              <a:gd name="connsiteY16" fmla="*/ 108002 h 935993"/>
              <a:gd name="connsiteX17" fmla="*/ 374073 w 473826"/>
              <a:gd name="connsiteY17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203904 w 473826"/>
              <a:gd name="connsiteY13" fmla="*/ 601224 h 935993"/>
              <a:gd name="connsiteX14" fmla="*/ 212084 w 473826"/>
              <a:gd name="connsiteY14" fmla="*/ 550598 h 935993"/>
              <a:gd name="connsiteX15" fmla="*/ 368531 w 473826"/>
              <a:gd name="connsiteY15" fmla="*/ 346300 h 935993"/>
              <a:gd name="connsiteX16" fmla="*/ 368531 w 473826"/>
              <a:gd name="connsiteY16" fmla="*/ 108002 h 935993"/>
              <a:gd name="connsiteX17" fmla="*/ 374073 w 473826"/>
              <a:gd name="connsiteY17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174875 w 473826"/>
              <a:gd name="connsiteY13" fmla="*/ 601224 h 935993"/>
              <a:gd name="connsiteX14" fmla="*/ 212084 w 473826"/>
              <a:gd name="connsiteY14" fmla="*/ 550598 h 935993"/>
              <a:gd name="connsiteX15" fmla="*/ 368531 w 473826"/>
              <a:gd name="connsiteY15" fmla="*/ 346300 h 935993"/>
              <a:gd name="connsiteX16" fmla="*/ 368531 w 473826"/>
              <a:gd name="connsiteY16" fmla="*/ 108002 h 935993"/>
              <a:gd name="connsiteX17" fmla="*/ 374073 w 473826"/>
              <a:gd name="connsiteY17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174875 w 473826"/>
              <a:gd name="connsiteY13" fmla="*/ 601224 h 935993"/>
              <a:gd name="connsiteX14" fmla="*/ 212084 w 473826"/>
              <a:gd name="connsiteY14" fmla="*/ 550598 h 935993"/>
              <a:gd name="connsiteX15" fmla="*/ 368531 w 473826"/>
              <a:gd name="connsiteY15" fmla="*/ 346300 h 935993"/>
              <a:gd name="connsiteX16" fmla="*/ 368531 w 473826"/>
              <a:gd name="connsiteY16" fmla="*/ 108002 h 935993"/>
              <a:gd name="connsiteX17" fmla="*/ 374073 w 473826"/>
              <a:gd name="connsiteY17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174875 w 473826"/>
              <a:gd name="connsiteY13" fmla="*/ 601224 h 935993"/>
              <a:gd name="connsiteX14" fmla="*/ 212084 w 473826"/>
              <a:gd name="connsiteY14" fmla="*/ 550598 h 935993"/>
              <a:gd name="connsiteX15" fmla="*/ 368531 w 473826"/>
              <a:gd name="connsiteY15" fmla="*/ 346300 h 935993"/>
              <a:gd name="connsiteX16" fmla="*/ 368531 w 473826"/>
              <a:gd name="connsiteY16" fmla="*/ 108002 h 935993"/>
              <a:gd name="connsiteX17" fmla="*/ 374073 w 473826"/>
              <a:gd name="connsiteY17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174875 w 473826"/>
              <a:gd name="connsiteY13" fmla="*/ 601224 h 935993"/>
              <a:gd name="connsiteX14" fmla="*/ 212084 w 473826"/>
              <a:gd name="connsiteY14" fmla="*/ 550598 h 935993"/>
              <a:gd name="connsiteX15" fmla="*/ 368531 w 473826"/>
              <a:gd name="connsiteY15" fmla="*/ 346300 h 935993"/>
              <a:gd name="connsiteX16" fmla="*/ 368531 w 473826"/>
              <a:gd name="connsiteY16" fmla="*/ 108002 h 935993"/>
              <a:gd name="connsiteX17" fmla="*/ 374073 w 473826"/>
              <a:gd name="connsiteY17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174875 w 473826"/>
              <a:gd name="connsiteY13" fmla="*/ 601224 h 935993"/>
              <a:gd name="connsiteX14" fmla="*/ 212084 w 473826"/>
              <a:gd name="connsiteY14" fmla="*/ 550598 h 935993"/>
              <a:gd name="connsiteX15" fmla="*/ 368531 w 473826"/>
              <a:gd name="connsiteY15" fmla="*/ 346300 h 935993"/>
              <a:gd name="connsiteX16" fmla="*/ 368531 w 473826"/>
              <a:gd name="connsiteY16" fmla="*/ 108002 h 935993"/>
              <a:gd name="connsiteX17" fmla="*/ 374073 w 473826"/>
              <a:gd name="connsiteY17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174875 w 473826"/>
              <a:gd name="connsiteY13" fmla="*/ 601224 h 935993"/>
              <a:gd name="connsiteX14" fmla="*/ 212084 w 473826"/>
              <a:gd name="connsiteY14" fmla="*/ 550598 h 935993"/>
              <a:gd name="connsiteX15" fmla="*/ 368531 w 473826"/>
              <a:gd name="connsiteY15" fmla="*/ 346300 h 935993"/>
              <a:gd name="connsiteX16" fmla="*/ 368531 w 473826"/>
              <a:gd name="connsiteY16" fmla="*/ 108002 h 935993"/>
              <a:gd name="connsiteX17" fmla="*/ 374073 w 473826"/>
              <a:gd name="connsiteY17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212084 w 473826"/>
              <a:gd name="connsiteY13" fmla="*/ 550598 h 935993"/>
              <a:gd name="connsiteX14" fmla="*/ 368531 w 473826"/>
              <a:gd name="connsiteY14" fmla="*/ 346300 h 935993"/>
              <a:gd name="connsiteX15" fmla="*/ 368531 w 473826"/>
              <a:gd name="connsiteY15" fmla="*/ 108002 h 935993"/>
              <a:gd name="connsiteX16" fmla="*/ 374073 w 473826"/>
              <a:gd name="connsiteY16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212084 w 473826"/>
              <a:gd name="connsiteY13" fmla="*/ 550598 h 935993"/>
              <a:gd name="connsiteX14" fmla="*/ 368531 w 473826"/>
              <a:gd name="connsiteY14" fmla="*/ 346300 h 935993"/>
              <a:gd name="connsiteX15" fmla="*/ 368531 w 473826"/>
              <a:gd name="connsiteY15" fmla="*/ 108002 h 935993"/>
              <a:gd name="connsiteX16" fmla="*/ 374073 w 473826"/>
              <a:gd name="connsiteY16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93631 h 935993"/>
              <a:gd name="connsiteX13" fmla="*/ 212084 w 473826"/>
              <a:gd name="connsiteY13" fmla="*/ 550598 h 935993"/>
              <a:gd name="connsiteX14" fmla="*/ 368531 w 473826"/>
              <a:gd name="connsiteY14" fmla="*/ 346300 h 935993"/>
              <a:gd name="connsiteX15" fmla="*/ 368531 w 473826"/>
              <a:gd name="connsiteY15" fmla="*/ 108002 h 935993"/>
              <a:gd name="connsiteX16" fmla="*/ 374073 w 473826"/>
              <a:gd name="connsiteY16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82300 h 935993"/>
              <a:gd name="connsiteX12" fmla="*/ 141317 w 473826"/>
              <a:gd name="connsiteY12" fmla="*/ 693631 h 935993"/>
              <a:gd name="connsiteX13" fmla="*/ 212084 w 473826"/>
              <a:gd name="connsiteY13" fmla="*/ 550598 h 935993"/>
              <a:gd name="connsiteX14" fmla="*/ 368531 w 473826"/>
              <a:gd name="connsiteY14" fmla="*/ 346300 h 935993"/>
              <a:gd name="connsiteX15" fmla="*/ 368531 w 473826"/>
              <a:gd name="connsiteY15" fmla="*/ 108002 h 935993"/>
              <a:gd name="connsiteX16" fmla="*/ 374073 w 473826"/>
              <a:gd name="connsiteY16" fmla="*/ 13791 h 93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3826" h="935993">
                <a:moveTo>
                  <a:pt x="374073" y="13791"/>
                </a:moveTo>
                <a:cubicBezTo>
                  <a:pt x="388851" y="717"/>
                  <a:pt x="441499" y="0"/>
                  <a:pt x="457201" y="29556"/>
                </a:cubicBezTo>
                <a:cubicBezTo>
                  <a:pt x="458975" y="45522"/>
                  <a:pt x="464994" y="174680"/>
                  <a:pt x="468284" y="191129"/>
                </a:cubicBezTo>
                <a:cubicBezTo>
                  <a:pt x="470131" y="224380"/>
                  <a:pt x="473826" y="257580"/>
                  <a:pt x="473826" y="290882"/>
                </a:cubicBezTo>
                <a:cubicBezTo>
                  <a:pt x="473826" y="338072"/>
                  <a:pt x="473361" y="314620"/>
                  <a:pt x="462742" y="351788"/>
                </a:cubicBezTo>
                <a:cubicBezTo>
                  <a:pt x="455048" y="377479"/>
                  <a:pt x="453873" y="378876"/>
                  <a:pt x="427662" y="445029"/>
                </a:cubicBezTo>
                <a:cubicBezTo>
                  <a:pt x="401074" y="470505"/>
                  <a:pt x="312450" y="550773"/>
                  <a:pt x="269963" y="615535"/>
                </a:cubicBezTo>
                <a:cubicBezTo>
                  <a:pt x="246074" y="662829"/>
                  <a:pt x="209693" y="803867"/>
                  <a:pt x="169779" y="857277"/>
                </a:cubicBezTo>
                <a:cubicBezTo>
                  <a:pt x="145765" y="876673"/>
                  <a:pt x="56343" y="932299"/>
                  <a:pt x="30481" y="935993"/>
                </a:cubicBezTo>
                <a:cubicBezTo>
                  <a:pt x="18474" y="931375"/>
                  <a:pt x="0" y="871849"/>
                  <a:pt x="2771" y="861689"/>
                </a:cubicBezTo>
                <a:cubicBezTo>
                  <a:pt x="11084" y="847834"/>
                  <a:pt x="64655" y="833056"/>
                  <a:pt x="80357" y="817354"/>
                </a:cubicBezTo>
                <a:lnTo>
                  <a:pt x="102524" y="782300"/>
                </a:lnTo>
                <a:cubicBezTo>
                  <a:pt x="109913" y="764751"/>
                  <a:pt x="132081" y="718569"/>
                  <a:pt x="141317" y="693631"/>
                </a:cubicBezTo>
                <a:cubicBezTo>
                  <a:pt x="159577" y="660255"/>
                  <a:pt x="174215" y="608487"/>
                  <a:pt x="212084" y="550598"/>
                </a:cubicBezTo>
                <a:cubicBezTo>
                  <a:pt x="249953" y="492710"/>
                  <a:pt x="342457" y="420066"/>
                  <a:pt x="368531" y="346300"/>
                </a:cubicBezTo>
                <a:cubicBezTo>
                  <a:pt x="394606" y="272534"/>
                  <a:pt x="367607" y="163420"/>
                  <a:pt x="368531" y="108002"/>
                </a:cubicBezTo>
                <a:cubicBezTo>
                  <a:pt x="369455" y="52584"/>
                  <a:pt x="359295" y="26865"/>
                  <a:pt x="374073" y="13791"/>
                </a:cubicBezTo>
                <a:close/>
              </a:path>
            </a:pathLst>
          </a:custGeom>
          <a:solidFill>
            <a:srgbClr val="993366">
              <a:alpha val="90000"/>
            </a:srgbClr>
          </a:solidFill>
          <a:ln>
            <a:solidFill>
              <a:srgbClr val="0B2A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Grafik 34" descr="polygon3_magenta.gif"/>
          <p:cNvPicPr>
            <a:picLocks noChangeAspect="1"/>
          </p:cNvPicPr>
          <p:nvPr/>
        </p:nvPicPr>
        <p:blipFill>
          <a:blip r:embed="rId7" cstate="print"/>
          <a:srcRect l="44122" t="13872" r="34761"/>
          <a:stretch>
            <a:fillRect/>
          </a:stretch>
        </p:blipFill>
        <p:spPr>
          <a:xfrm>
            <a:off x="3263222" y="2598539"/>
            <a:ext cx="1087747" cy="2678195"/>
          </a:xfrm>
          <a:prstGeom prst="rect">
            <a:avLst/>
          </a:prstGeom>
        </p:spPr>
      </p:pic>
      <p:sp>
        <p:nvSpPr>
          <p:cNvPr id="29" name="Rechteck 28"/>
          <p:cNvSpPr/>
          <p:nvPr/>
        </p:nvSpPr>
        <p:spPr>
          <a:xfrm>
            <a:off x="4982501" y="4078128"/>
            <a:ext cx="328801" cy="163132"/>
          </a:xfrm>
          <a:prstGeom prst="rect">
            <a:avLst/>
          </a:prstGeom>
          <a:solidFill>
            <a:schemeClr val="bg1"/>
          </a:solidFill>
          <a:ln>
            <a:solidFill>
              <a:srgbClr val="0B2A5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rgbClr val="3C3CB6"/>
                </a:solidFill>
                <a:latin typeface="Albertus Extra Bold" pitchFamily="34" charset="0"/>
                <a:cs typeface="Aharoni" pitchFamily="2" charset="-79"/>
              </a:rPr>
              <a:t>61</a:t>
            </a:r>
          </a:p>
        </p:txBody>
      </p:sp>
      <p:pic>
        <p:nvPicPr>
          <p:cNvPr id="36" name="Grafik 35" descr="polygon8 green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24381" y="2164281"/>
            <a:ext cx="889512" cy="2323279"/>
          </a:xfrm>
          <a:prstGeom prst="rect">
            <a:avLst/>
          </a:prstGeom>
        </p:spPr>
      </p:pic>
      <p:sp>
        <p:nvSpPr>
          <p:cNvPr id="30" name="Rechteck 29"/>
          <p:cNvSpPr/>
          <p:nvPr/>
        </p:nvSpPr>
        <p:spPr>
          <a:xfrm>
            <a:off x="3850850" y="3102120"/>
            <a:ext cx="328801" cy="163132"/>
          </a:xfrm>
          <a:prstGeom prst="rect">
            <a:avLst/>
          </a:prstGeom>
          <a:solidFill>
            <a:schemeClr val="bg1"/>
          </a:solidFill>
          <a:ln>
            <a:solidFill>
              <a:srgbClr val="0B2A5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rgbClr val="FF0066"/>
                </a:solidFill>
                <a:latin typeface="Albertus Extra Bold" pitchFamily="34" charset="0"/>
                <a:cs typeface="Aharoni" pitchFamily="2" charset="-79"/>
              </a:rPr>
              <a:t>3</a:t>
            </a:r>
          </a:p>
        </p:txBody>
      </p:sp>
      <p:sp>
        <p:nvSpPr>
          <p:cNvPr id="31" name="Rechteck 30"/>
          <p:cNvSpPr/>
          <p:nvPr/>
        </p:nvSpPr>
        <p:spPr>
          <a:xfrm>
            <a:off x="4372901" y="2962690"/>
            <a:ext cx="328801" cy="1631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rgbClr val="00B050"/>
                </a:solidFill>
                <a:latin typeface="Albertus Extra Bold" pitchFamily="34" charset="0"/>
                <a:cs typeface="Aharoni" pitchFamily="2" charset="-79"/>
              </a:rPr>
              <a:t>8</a:t>
            </a: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6127818" y="3547008"/>
            <a:ext cx="3171825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Bef>
                <a:spcPts val="600"/>
              </a:spcBef>
              <a:buFont typeface="Arial" pitchFamily="34" charset="0"/>
              <a:buChar char="•"/>
            </a:pPr>
            <a:r>
              <a:rPr lang="de-DE" sz="1600" dirty="0" smtClean="0">
                <a:solidFill>
                  <a:srgbClr val="0B2A51"/>
                </a:solidFill>
              </a:rPr>
              <a:t>ADT </a:t>
            </a:r>
            <a:r>
              <a:rPr lang="de-DE" sz="1600" dirty="0" err="1" smtClean="0">
                <a:solidFill>
                  <a:srgbClr val="0B2A51"/>
                </a:solidFill>
              </a:rPr>
              <a:t>major</a:t>
            </a:r>
            <a:r>
              <a:rPr lang="de-DE" sz="1600" dirty="0" smtClean="0">
                <a:solidFill>
                  <a:srgbClr val="0B2A51"/>
                </a:solidFill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</a:rPr>
              <a:t>road</a:t>
            </a:r>
            <a:r>
              <a:rPr lang="de-DE" sz="1600" dirty="0" smtClean="0">
                <a:solidFill>
                  <a:srgbClr val="0B2A51"/>
                </a:solidFill>
              </a:rPr>
              <a:t>: 28000 </a:t>
            </a:r>
            <a:r>
              <a:rPr lang="de-DE" sz="1600" dirty="0" err="1" smtClean="0">
                <a:solidFill>
                  <a:srgbClr val="0B2A51"/>
                </a:solidFill>
              </a:rPr>
              <a:t>vehicles</a:t>
            </a:r>
            <a:endParaRPr lang="de-DE" sz="1600" dirty="0" smtClean="0">
              <a:solidFill>
                <a:srgbClr val="0B2A51"/>
              </a:solidFill>
            </a:endParaRPr>
          </a:p>
          <a:p>
            <a:pPr marL="180975" indent="-180975">
              <a:spcBef>
                <a:spcPts val="600"/>
              </a:spcBef>
              <a:buFont typeface="Arial" pitchFamily="34" charset="0"/>
              <a:buChar char="•"/>
            </a:pPr>
            <a:r>
              <a:rPr lang="de-DE" sz="1600" dirty="0" smtClean="0">
                <a:solidFill>
                  <a:srgbClr val="0B2A51"/>
                </a:solidFill>
              </a:rPr>
              <a:t>ADT </a:t>
            </a:r>
            <a:r>
              <a:rPr lang="de-DE" sz="1600" dirty="0" err="1" smtClean="0">
                <a:solidFill>
                  <a:srgbClr val="0B2A51"/>
                </a:solidFill>
              </a:rPr>
              <a:t>minor</a:t>
            </a:r>
            <a:r>
              <a:rPr lang="de-DE" sz="1600" dirty="0" smtClean="0">
                <a:solidFill>
                  <a:srgbClr val="0B2A51"/>
                </a:solidFill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</a:rPr>
              <a:t>road</a:t>
            </a:r>
            <a:r>
              <a:rPr lang="de-DE" sz="1600" dirty="0" smtClean="0">
                <a:solidFill>
                  <a:srgbClr val="0B2A51"/>
                </a:solidFill>
              </a:rPr>
              <a:t>: 10000 </a:t>
            </a:r>
            <a:r>
              <a:rPr lang="de-DE" sz="1600" dirty="0" err="1" smtClean="0">
                <a:solidFill>
                  <a:srgbClr val="0B2A51"/>
                </a:solidFill>
              </a:rPr>
              <a:t>vehicles</a:t>
            </a:r>
            <a:endParaRPr lang="de-DE" sz="1600" dirty="0" smtClean="0">
              <a:solidFill>
                <a:srgbClr val="0B2A51"/>
              </a:solidFill>
            </a:endParaRPr>
          </a:p>
          <a:p>
            <a:pPr marL="180975" indent="-180975">
              <a:spcBef>
                <a:spcPts val="600"/>
              </a:spcBef>
              <a:buFont typeface="Arial" pitchFamily="34" charset="0"/>
              <a:buChar char="•"/>
            </a:pPr>
            <a:r>
              <a:rPr lang="de-DE" sz="1600" dirty="0" smtClean="0">
                <a:solidFill>
                  <a:srgbClr val="0B2A51"/>
                </a:solidFill>
              </a:rPr>
              <a:t>3 PT </a:t>
            </a:r>
            <a:r>
              <a:rPr lang="de-DE" sz="1600" dirty="0" err="1" smtClean="0">
                <a:solidFill>
                  <a:srgbClr val="0B2A51"/>
                </a:solidFill>
              </a:rPr>
              <a:t>lines</a:t>
            </a:r>
            <a:r>
              <a:rPr lang="de-DE" sz="1600" dirty="0" smtClean="0">
                <a:solidFill>
                  <a:srgbClr val="0B2A51"/>
                </a:solidFill>
              </a:rPr>
              <a:t> (3, 8, 61)</a:t>
            </a:r>
          </a:p>
          <a:p>
            <a:pPr marL="180975" indent="-180975">
              <a:spcBef>
                <a:spcPts val="600"/>
              </a:spcBef>
              <a:buFont typeface="Arial" pitchFamily="34" charset="0"/>
              <a:buChar char="•"/>
            </a:pPr>
            <a:r>
              <a:rPr lang="de-DE" sz="1600" dirty="0" smtClean="0">
                <a:solidFill>
                  <a:srgbClr val="0B2A51"/>
                </a:solidFill>
              </a:rPr>
              <a:t>Connection </a:t>
            </a:r>
            <a:r>
              <a:rPr lang="de-DE" sz="1600" dirty="0" err="1" smtClean="0">
                <a:solidFill>
                  <a:srgbClr val="0B2A51"/>
                </a:solidFill>
              </a:rPr>
              <a:t>service</a:t>
            </a:r>
            <a:r>
              <a:rPr lang="de-DE" sz="1600" dirty="0" smtClean="0">
                <a:solidFill>
                  <a:srgbClr val="0B2A51"/>
                </a:solidFill>
              </a:rPr>
              <a:t> (8 › 61)</a:t>
            </a:r>
          </a:p>
          <a:p>
            <a:pPr marL="180975" indent="-180975">
              <a:spcBef>
                <a:spcPts val="600"/>
              </a:spcBef>
              <a:buFont typeface="Arial" pitchFamily="34" charset="0"/>
              <a:buChar char="•"/>
            </a:pPr>
            <a:r>
              <a:rPr lang="de-DE" sz="1600" dirty="0" smtClean="0">
                <a:solidFill>
                  <a:srgbClr val="0B2A51"/>
                </a:solidFill>
              </a:rPr>
              <a:t>Traffic </a:t>
            </a:r>
            <a:r>
              <a:rPr lang="de-DE" sz="1600" dirty="0" err="1" smtClean="0">
                <a:solidFill>
                  <a:srgbClr val="0B2A51"/>
                </a:solidFill>
              </a:rPr>
              <a:t>Control</a:t>
            </a:r>
            <a:r>
              <a:rPr lang="de-DE" sz="1600" dirty="0" smtClean="0">
                <a:solidFill>
                  <a:srgbClr val="0B2A51"/>
                </a:solidFill>
              </a:rPr>
              <a:t>: </a:t>
            </a:r>
            <a:r>
              <a:rPr lang="de-DE" sz="1600" dirty="0" err="1" smtClean="0">
                <a:solidFill>
                  <a:srgbClr val="0B2A51"/>
                </a:solidFill>
              </a:rPr>
              <a:t>Vehicle</a:t>
            </a:r>
            <a:r>
              <a:rPr lang="de-DE" sz="1600" dirty="0" smtClean="0">
                <a:solidFill>
                  <a:srgbClr val="0B2A51"/>
                </a:solidFill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</a:rPr>
              <a:t>actuated</a:t>
            </a:r>
            <a:r>
              <a:rPr lang="de-DE" sz="1600" dirty="0" smtClean="0">
                <a:solidFill>
                  <a:srgbClr val="0B2A51"/>
                </a:solidFill>
              </a:rPr>
              <a:t>, </a:t>
            </a:r>
            <a:r>
              <a:rPr lang="de-DE" sz="1600" dirty="0" err="1" smtClean="0">
                <a:solidFill>
                  <a:srgbClr val="0B2A51"/>
                </a:solidFill>
              </a:rPr>
              <a:t>partly</a:t>
            </a:r>
            <a:r>
              <a:rPr lang="de-DE" sz="1600" dirty="0" smtClean="0">
                <a:solidFill>
                  <a:srgbClr val="0B2A51"/>
                </a:solidFill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</a:rPr>
              <a:t>restricted</a:t>
            </a:r>
            <a:endParaRPr lang="de-DE" sz="1600" dirty="0">
              <a:solidFill>
                <a:srgbClr val="0B2A51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3822970" y="4328809"/>
            <a:ext cx="252919" cy="2821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  <p:bldP spid="30" grpId="0" animBg="1"/>
      <p:bldP spid="31" grpId="0" animBg="1"/>
      <p:bldP spid="32" grpId="0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/>
          <p:cNvSpPr>
            <a:spLocks noChangeAspect="1" noChangeArrowheads="1" noTextEdit="1"/>
          </p:cNvSpPr>
          <p:nvPr/>
        </p:nvSpPr>
        <p:spPr bwMode="auto">
          <a:xfrm>
            <a:off x="1271588" y="1416050"/>
            <a:ext cx="7116762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368826" y="1368842"/>
            <a:ext cx="86371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 err="1" smtClean="0">
                <a:solidFill>
                  <a:srgbClr val="0B2A51"/>
                </a:solidFill>
              </a:rPr>
              <a:t>Driving</a:t>
            </a:r>
            <a:r>
              <a:rPr lang="de-DE" sz="2400" b="1" dirty="0" smtClean="0">
                <a:solidFill>
                  <a:srgbClr val="0B2A51"/>
                </a:solidFill>
              </a:rPr>
              <a:t> </a:t>
            </a:r>
            <a:r>
              <a:rPr lang="de-DE" sz="2400" b="1" dirty="0" err="1" smtClean="0">
                <a:solidFill>
                  <a:srgbClr val="0B2A51"/>
                </a:solidFill>
              </a:rPr>
              <a:t>Behaviour</a:t>
            </a:r>
            <a:r>
              <a:rPr lang="de-DE" sz="2400" b="1" dirty="0" smtClean="0">
                <a:solidFill>
                  <a:srgbClr val="0B2A51"/>
                </a:solidFill>
              </a:rPr>
              <a:t> Analysis </a:t>
            </a:r>
            <a:endParaRPr lang="de-DE" sz="2400" b="1" dirty="0">
              <a:solidFill>
                <a:srgbClr val="0B2A51"/>
              </a:solidFill>
            </a:endParaRPr>
          </a:p>
        </p:txBody>
      </p:sp>
      <p:sp>
        <p:nvSpPr>
          <p:cNvPr id="250" name="Rectangle 10"/>
          <p:cNvSpPr>
            <a:spLocks noChangeArrowheads="1"/>
          </p:cNvSpPr>
          <p:nvPr/>
        </p:nvSpPr>
        <p:spPr bwMode="auto">
          <a:xfrm>
            <a:off x="242047" y="872992"/>
            <a:ext cx="553845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l-NL" sz="1000" dirty="0" smtClean="0">
                <a:solidFill>
                  <a:srgbClr val="0B2A51"/>
                </a:solidFill>
                <a:sym typeface="Wingdings 3"/>
              </a:rPr>
              <a:t></a:t>
            </a:r>
            <a:r>
              <a:rPr lang="nl-NL" sz="1200" dirty="0" smtClean="0">
                <a:solidFill>
                  <a:srgbClr val="0B2A51"/>
                </a:solidFill>
                <a:sym typeface="Wingdings 3"/>
              </a:rPr>
              <a:t> </a:t>
            </a:r>
            <a:r>
              <a:rPr lang="nl-NL" sz="1200" dirty="0" smtClean="0">
                <a:solidFill>
                  <a:srgbClr val="0B2A51"/>
                </a:solidFill>
              </a:rPr>
              <a:t>Case Study Nürnberger Platz </a:t>
            </a:r>
            <a:endParaRPr lang="nl-NL" sz="1200" dirty="0">
              <a:solidFill>
                <a:srgbClr val="0B2A51"/>
              </a:solidFill>
            </a:endParaRPr>
          </a:p>
        </p:txBody>
      </p:sp>
      <p:sp>
        <p:nvSpPr>
          <p:cNvPr id="251" name="Rechteck 250"/>
          <p:cNvSpPr/>
          <p:nvPr/>
        </p:nvSpPr>
        <p:spPr>
          <a:xfrm>
            <a:off x="165251" y="2429830"/>
            <a:ext cx="67863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de-DE" dirty="0" smtClean="0">
                <a:solidFill>
                  <a:srgbClr val="0B2A51"/>
                </a:solidFill>
              </a:rPr>
              <a:t> Data </a:t>
            </a:r>
            <a:r>
              <a:rPr lang="de-DE" dirty="0" err="1" smtClean="0">
                <a:solidFill>
                  <a:srgbClr val="0B2A51"/>
                </a:solidFill>
              </a:rPr>
              <a:t>collection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by</a:t>
            </a:r>
            <a:r>
              <a:rPr lang="de-DE" dirty="0" smtClean="0">
                <a:solidFill>
                  <a:srgbClr val="0B2A51"/>
                </a:solidFill>
              </a:rPr>
              <a:t> Dresden </a:t>
            </a:r>
            <a:r>
              <a:rPr lang="de-DE" dirty="0" err="1" smtClean="0">
                <a:solidFill>
                  <a:srgbClr val="0B2A51"/>
                </a:solidFill>
              </a:rPr>
              <a:t>Measuring</a:t>
            </a:r>
            <a:r>
              <a:rPr lang="de-DE" dirty="0" smtClean="0">
                <a:solidFill>
                  <a:srgbClr val="0B2A51"/>
                </a:solidFill>
              </a:rPr>
              <a:t> Tram (in </a:t>
            </a:r>
            <a:r>
              <a:rPr lang="de-DE" dirty="0" err="1" smtClean="0">
                <a:solidFill>
                  <a:srgbClr val="0B2A51"/>
                </a:solidFill>
              </a:rPr>
              <a:t>ordinary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operation</a:t>
            </a:r>
            <a:r>
              <a:rPr lang="de-DE" dirty="0" smtClean="0">
                <a:solidFill>
                  <a:srgbClr val="0B2A51"/>
                </a:solidFill>
              </a:rPr>
              <a:t>)</a:t>
            </a:r>
          </a:p>
          <a:p>
            <a:r>
              <a:rPr lang="de-DE" dirty="0" smtClean="0">
                <a:solidFill>
                  <a:srgbClr val="0B2A51"/>
                </a:solidFill>
              </a:rPr>
              <a:t> </a:t>
            </a:r>
          </a:p>
          <a:p>
            <a:r>
              <a:rPr lang="de-DE" dirty="0" smtClean="0">
                <a:solidFill>
                  <a:srgbClr val="0B2A51"/>
                </a:solidFill>
              </a:rPr>
              <a:t>5-year </a:t>
            </a:r>
            <a:r>
              <a:rPr lang="de-DE" dirty="0" err="1" smtClean="0">
                <a:solidFill>
                  <a:srgbClr val="0B2A51"/>
                </a:solidFill>
              </a:rPr>
              <a:t>data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collection</a:t>
            </a:r>
            <a:r>
              <a:rPr lang="de-DE" dirty="0" smtClean="0">
                <a:solidFill>
                  <a:srgbClr val="0B2A51"/>
                </a:solidFill>
              </a:rPr>
              <a:t>:</a:t>
            </a:r>
          </a:p>
          <a:p>
            <a:endParaRPr lang="de-DE" dirty="0" smtClean="0">
              <a:solidFill>
                <a:srgbClr val="0B2A51"/>
              </a:solidFill>
            </a:endParaRPr>
          </a:p>
          <a:p>
            <a:r>
              <a:rPr lang="de-DE" sz="1400" dirty="0" smtClean="0"/>
              <a:t>- Lateral, longitudinal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vertical</a:t>
            </a:r>
            <a:r>
              <a:rPr lang="de-DE" sz="1400" dirty="0" smtClean="0"/>
              <a:t> </a:t>
            </a:r>
            <a:r>
              <a:rPr lang="de-DE" sz="1400" dirty="0" err="1" smtClean="0"/>
              <a:t>acceleration</a:t>
            </a:r>
            <a:endParaRPr lang="de-DE" sz="1400" dirty="0" smtClean="0"/>
          </a:p>
          <a:p>
            <a:r>
              <a:rPr lang="de-DE" sz="1400" dirty="0" smtClean="0"/>
              <a:t>- Longitudinal </a:t>
            </a:r>
            <a:r>
              <a:rPr lang="de-DE" sz="1400" dirty="0" err="1" smtClean="0"/>
              <a:t>position</a:t>
            </a:r>
            <a:endParaRPr lang="de-DE" sz="1400" dirty="0" smtClean="0"/>
          </a:p>
          <a:p>
            <a:r>
              <a:rPr lang="de-DE" sz="1400" dirty="0" smtClean="0"/>
              <a:t>- Speed</a:t>
            </a:r>
          </a:p>
          <a:p>
            <a:r>
              <a:rPr lang="de-DE" sz="1400" dirty="0" smtClean="0"/>
              <a:t>- </a:t>
            </a:r>
            <a:r>
              <a:rPr lang="de-DE" sz="1400" dirty="0" err="1" smtClean="0"/>
              <a:t>Voltage</a:t>
            </a:r>
            <a:r>
              <a:rPr lang="de-DE" sz="1400" dirty="0" smtClean="0"/>
              <a:t> </a:t>
            </a:r>
            <a:r>
              <a:rPr lang="de-DE" sz="1400" dirty="0" err="1" smtClean="0"/>
              <a:t>at</a:t>
            </a:r>
            <a:r>
              <a:rPr lang="de-DE" sz="1400" dirty="0" smtClean="0"/>
              <a:t> </a:t>
            </a:r>
            <a:r>
              <a:rPr lang="de-DE" sz="1400" dirty="0" err="1" smtClean="0"/>
              <a:t>pantograph</a:t>
            </a:r>
            <a:endParaRPr lang="de-DE" sz="1400" dirty="0" smtClean="0"/>
          </a:p>
          <a:p>
            <a:r>
              <a:rPr lang="de-DE" sz="1400" dirty="0" smtClean="0"/>
              <a:t>- Total </a:t>
            </a:r>
            <a:r>
              <a:rPr lang="de-DE" sz="1400" dirty="0" err="1" smtClean="0"/>
              <a:t>vehicle</a:t>
            </a:r>
            <a:r>
              <a:rPr lang="de-DE" sz="1400" dirty="0" smtClean="0"/>
              <a:t> </a:t>
            </a:r>
            <a:r>
              <a:rPr lang="de-DE" sz="1400" dirty="0" err="1" smtClean="0"/>
              <a:t>current</a:t>
            </a:r>
            <a:endParaRPr lang="de-DE" sz="1400" dirty="0" smtClean="0"/>
          </a:p>
          <a:p>
            <a:r>
              <a:rPr lang="de-DE" sz="1400" dirty="0" smtClean="0"/>
              <a:t>- </a:t>
            </a:r>
            <a:r>
              <a:rPr lang="de-DE" sz="1400" dirty="0" err="1" smtClean="0"/>
              <a:t>Braking</a:t>
            </a:r>
            <a:r>
              <a:rPr lang="de-DE" sz="1400" dirty="0" smtClean="0"/>
              <a:t> power</a:t>
            </a:r>
          </a:p>
          <a:p>
            <a:pPr>
              <a:buFontTx/>
              <a:buChar char="-"/>
            </a:pPr>
            <a:r>
              <a:rPr lang="de-DE" sz="1400" dirty="0" smtClean="0"/>
              <a:t> Status </a:t>
            </a:r>
            <a:r>
              <a:rPr lang="de-DE" sz="1400" dirty="0" err="1" smtClean="0"/>
              <a:t>track</a:t>
            </a:r>
            <a:r>
              <a:rPr lang="de-DE" sz="1400" dirty="0" smtClean="0"/>
              <a:t> </a:t>
            </a:r>
            <a:r>
              <a:rPr lang="de-DE" sz="1400" dirty="0" err="1" smtClean="0"/>
              <a:t>brake</a:t>
            </a:r>
            <a:endParaRPr lang="de-DE" sz="1400" dirty="0" smtClean="0"/>
          </a:p>
          <a:p>
            <a:pPr>
              <a:buFontTx/>
              <a:buChar char="-"/>
            </a:pPr>
            <a:r>
              <a:rPr lang="de-DE" sz="1400" dirty="0" smtClean="0"/>
              <a:t> GPS-</a:t>
            </a:r>
            <a:r>
              <a:rPr lang="de-DE" sz="1400" dirty="0" err="1" smtClean="0"/>
              <a:t>signal</a:t>
            </a:r>
            <a:endParaRPr lang="de-DE" sz="1400" dirty="0" smtClean="0"/>
          </a:p>
          <a:p>
            <a:r>
              <a:rPr lang="de-DE" sz="1400" dirty="0" smtClean="0"/>
              <a:t>…</a:t>
            </a:r>
            <a:endParaRPr lang="de-DE" sz="1400" dirty="0"/>
          </a:p>
        </p:txBody>
      </p:sp>
      <p:sp>
        <p:nvSpPr>
          <p:cNvPr id="255" name="Textfeld 254"/>
          <p:cNvSpPr txBox="1"/>
          <p:nvPr/>
        </p:nvSpPr>
        <p:spPr>
          <a:xfrm>
            <a:off x="7304620" y="5972459"/>
            <a:ext cx="1578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 smtClean="0"/>
              <a:t>Source: DVB AG(2009)</a:t>
            </a:r>
            <a:endParaRPr lang="de-DE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4070" y="3143735"/>
            <a:ext cx="4660417" cy="28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77813" y="1550988"/>
            <a:ext cx="8448675" cy="4267200"/>
            <a:chOff x="175" y="977"/>
            <a:chExt cx="5322" cy="2688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5" y="977"/>
              <a:ext cx="5322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865" y="1193"/>
              <a:ext cx="4241" cy="2061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865" y="1193"/>
              <a:ext cx="42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>
              <a:off x="865" y="3254"/>
              <a:ext cx="42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58" name="Line 10"/>
            <p:cNvSpPr>
              <a:spLocks noChangeShapeType="1"/>
            </p:cNvSpPr>
            <p:nvPr/>
          </p:nvSpPr>
          <p:spPr bwMode="auto">
            <a:xfrm flipV="1">
              <a:off x="5106" y="1193"/>
              <a:ext cx="1" cy="20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59" name="Line 11"/>
            <p:cNvSpPr>
              <a:spLocks noChangeShapeType="1"/>
            </p:cNvSpPr>
            <p:nvPr/>
          </p:nvSpPr>
          <p:spPr bwMode="auto">
            <a:xfrm flipV="1">
              <a:off x="865" y="1193"/>
              <a:ext cx="1" cy="20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61" name="Line 13"/>
            <p:cNvSpPr>
              <a:spLocks noChangeShapeType="1"/>
            </p:cNvSpPr>
            <p:nvPr/>
          </p:nvSpPr>
          <p:spPr bwMode="auto">
            <a:xfrm flipV="1">
              <a:off x="865" y="1193"/>
              <a:ext cx="1" cy="20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 flipV="1">
              <a:off x="865" y="3208"/>
              <a:ext cx="1" cy="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63" name="Line 15"/>
            <p:cNvSpPr>
              <a:spLocks noChangeShapeType="1"/>
            </p:cNvSpPr>
            <p:nvPr/>
          </p:nvSpPr>
          <p:spPr bwMode="auto">
            <a:xfrm>
              <a:off x="865" y="1197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790" y="3266"/>
              <a:ext cx="20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600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5" name="Line 17"/>
            <p:cNvSpPr>
              <a:spLocks noChangeShapeType="1"/>
            </p:cNvSpPr>
            <p:nvPr/>
          </p:nvSpPr>
          <p:spPr bwMode="auto">
            <a:xfrm flipV="1">
              <a:off x="1572" y="3208"/>
              <a:ext cx="1" cy="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66" name="Line 18"/>
            <p:cNvSpPr>
              <a:spLocks noChangeShapeType="1"/>
            </p:cNvSpPr>
            <p:nvPr/>
          </p:nvSpPr>
          <p:spPr bwMode="auto">
            <a:xfrm>
              <a:off x="1572" y="1197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1497" y="3266"/>
              <a:ext cx="20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500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8" name="Line 20"/>
            <p:cNvSpPr>
              <a:spLocks noChangeShapeType="1"/>
            </p:cNvSpPr>
            <p:nvPr/>
          </p:nvSpPr>
          <p:spPr bwMode="auto">
            <a:xfrm flipV="1">
              <a:off x="2279" y="3208"/>
              <a:ext cx="1" cy="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69" name="Line 21"/>
            <p:cNvSpPr>
              <a:spLocks noChangeShapeType="1"/>
            </p:cNvSpPr>
            <p:nvPr/>
          </p:nvSpPr>
          <p:spPr bwMode="auto">
            <a:xfrm>
              <a:off x="2279" y="1197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2204" y="3266"/>
              <a:ext cx="20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400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1" name="Line 23"/>
            <p:cNvSpPr>
              <a:spLocks noChangeShapeType="1"/>
            </p:cNvSpPr>
            <p:nvPr/>
          </p:nvSpPr>
          <p:spPr bwMode="auto">
            <a:xfrm flipV="1">
              <a:off x="2986" y="3208"/>
              <a:ext cx="1" cy="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72" name="Line 24"/>
            <p:cNvSpPr>
              <a:spLocks noChangeShapeType="1"/>
            </p:cNvSpPr>
            <p:nvPr/>
          </p:nvSpPr>
          <p:spPr bwMode="auto">
            <a:xfrm>
              <a:off x="2986" y="1197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73" name="Rectangle 25"/>
            <p:cNvSpPr>
              <a:spLocks noChangeArrowheads="1"/>
            </p:cNvSpPr>
            <p:nvPr/>
          </p:nvSpPr>
          <p:spPr bwMode="auto">
            <a:xfrm>
              <a:off x="2911" y="3266"/>
              <a:ext cx="20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300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4" name="Line 26"/>
            <p:cNvSpPr>
              <a:spLocks noChangeShapeType="1"/>
            </p:cNvSpPr>
            <p:nvPr/>
          </p:nvSpPr>
          <p:spPr bwMode="auto">
            <a:xfrm flipV="1">
              <a:off x="3693" y="3208"/>
              <a:ext cx="1" cy="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75" name="Line 27"/>
            <p:cNvSpPr>
              <a:spLocks noChangeShapeType="1"/>
            </p:cNvSpPr>
            <p:nvPr/>
          </p:nvSpPr>
          <p:spPr bwMode="auto">
            <a:xfrm>
              <a:off x="3693" y="1197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76" name="Rectangle 28"/>
            <p:cNvSpPr>
              <a:spLocks noChangeArrowheads="1"/>
            </p:cNvSpPr>
            <p:nvPr/>
          </p:nvSpPr>
          <p:spPr bwMode="auto">
            <a:xfrm>
              <a:off x="3618" y="3266"/>
              <a:ext cx="20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7" name="Line 29"/>
            <p:cNvSpPr>
              <a:spLocks noChangeShapeType="1"/>
            </p:cNvSpPr>
            <p:nvPr/>
          </p:nvSpPr>
          <p:spPr bwMode="auto">
            <a:xfrm flipV="1">
              <a:off x="4399" y="3208"/>
              <a:ext cx="1" cy="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78" name="Line 30"/>
            <p:cNvSpPr>
              <a:spLocks noChangeShapeType="1"/>
            </p:cNvSpPr>
            <p:nvPr/>
          </p:nvSpPr>
          <p:spPr bwMode="auto">
            <a:xfrm>
              <a:off x="4399" y="1197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79" name="Rectangle 31"/>
            <p:cNvSpPr>
              <a:spLocks noChangeArrowheads="1"/>
            </p:cNvSpPr>
            <p:nvPr/>
          </p:nvSpPr>
          <p:spPr bwMode="auto">
            <a:xfrm>
              <a:off x="4324" y="3266"/>
              <a:ext cx="20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0" name="Line 32"/>
            <p:cNvSpPr>
              <a:spLocks noChangeShapeType="1"/>
            </p:cNvSpPr>
            <p:nvPr/>
          </p:nvSpPr>
          <p:spPr bwMode="auto">
            <a:xfrm flipV="1">
              <a:off x="5106" y="3208"/>
              <a:ext cx="1" cy="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81" name="Line 33"/>
            <p:cNvSpPr>
              <a:spLocks noChangeShapeType="1"/>
            </p:cNvSpPr>
            <p:nvPr/>
          </p:nvSpPr>
          <p:spPr bwMode="auto">
            <a:xfrm>
              <a:off x="5106" y="1197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82" name="Rectangle 34"/>
            <p:cNvSpPr>
              <a:spLocks noChangeArrowheads="1"/>
            </p:cNvSpPr>
            <p:nvPr/>
          </p:nvSpPr>
          <p:spPr bwMode="auto">
            <a:xfrm>
              <a:off x="5081" y="3266"/>
              <a:ext cx="96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3" name="Line 35"/>
            <p:cNvSpPr>
              <a:spLocks noChangeShapeType="1"/>
            </p:cNvSpPr>
            <p:nvPr/>
          </p:nvSpPr>
          <p:spPr bwMode="auto">
            <a:xfrm>
              <a:off x="865" y="3254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84" name="Line 36"/>
            <p:cNvSpPr>
              <a:spLocks noChangeShapeType="1"/>
            </p:cNvSpPr>
            <p:nvPr/>
          </p:nvSpPr>
          <p:spPr bwMode="auto">
            <a:xfrm flipH="1">
              <a:off x="5060" y="3254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85" name="Rectangle 37"/>
            <p:cNvSpPr>
              <a:spLocks noChangeArrowheads="1"/>
            </p:cNvSpPr>
            <p:nvPr/>
          </p:nvSpPr>
          <p:spPr bwMode="auto">
            <a:xfrm>
              <a:off x="799" y="3204"/>
              <a:ext cx="96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6" name="Line 38"/>
            <p:cNvSpPr>
              <a:spLocks noChangeShapeType="1"/>
            </p:cNvSpPr>
            <p:nvPr/>
          </p:nvSpPr>
          <p:spPr bwMode="auto">
            <a:xfrm>
              <a:off x="865" y="2934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87" name="Line 39"/>
            <p:cNvSpPr>
              <a:spLocks noChangeShapeType="1"/>
            </p:cNvSpPr>
            <p:nvPr/>
          </p:nvSpPr>
          <p:spPr bwMode="auto">
            <a:xfrm flipH="1">
              <a:off x="5060" y="2934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88" name="Rectangle 40"/>
            <p:cNvSpPr>
              <a:spLocks noChangeArrowheads="1"/>
            </p:cNvSpPr>
            <p:nvPr/>
          </p:nvSpPr>
          <p:spPr bwMode="auto">
            <a:xfrm>
              <a:off x="749" y="2884"/>
              <a:ext cx="146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9" name="Line 41"/>
            <p:cNvSpPr>
              <a:spLocks noChangeShapeType="1"/>
            </p:cNvSpPr>
            <p:nvPr/>
          </p:nvSpPr>
          <p:spPr bwMode="auto">
            <a:xfrm>
              <a:off x="865" y="2618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90" name="Line 42"/>
            <p:cNvSpPr>
              <a:spLocks noChangeShapeType="1"/>
            </p:cNvSpPr>
            <p:nvPr/>
          </p:nvSpPr>
          <p:spPr bwMode="auto">
            <a:xfrm flipH="1">
              <a:off x="5060" y="261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91" name="Rectangle 43"/>
            <p:cNvSpPr>
              <a:spLocks noChangeArrowheads="1"/>
            </p:cNvSpPr>
            <p:nvPr/>
          </p:nvSpPr>
          <p:spPr bwMode="auto">
            <a:xfrm>
              <a:off x="749" y="2568"/>
              <a:ext cx="146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2" name="Line 44"/>
            <p:cNvSpPr>
              <a:spLocks noChangeShapeType="1"/>
            </p:cNvSpPr>
            <p:nvPr/>
          </p:nvSpPr>
          <p:spPr bwMode="auto">
            <a:xfrm>
              <a:off x="865" y="2302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93" name="Line 45"/>
            <p:cNvSpPr>
              <a:spLocks noChangeShapeType="1"/>
            </p:cNvSpPr>
            <p:nvPr/>
          </p:nvSpPr>
          <p:spPr bwMode="auto">
            <a:xfrm flipH="1">
              <a:off x="5060" y="2302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94" name="Rectangle 46"/>
            <p:cNvSpPr>
              <a:spLocks noChangeArrowheads="1"/>
            </p:cNvSpPr>
            <p:nvPr/>
          </p:nvSpPr>
          <p:spPr bwMode="auto">
            <a:xfrm>
              <a:off x="749" y="2252"/>
              <a:ext cx="146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30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5" name="Line 47"/>
            <p:cNvSpPr>
              <a:spLocks noChangeShapeType="1"/>
            </p:cNvSpPr>
            <p:nvPr/>
          </p:nvSpPr>
          <p:spPr bwMode="auto">
            <a:xfrm>
              <a:off x="865" y="1987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96" name="Line 48"/>
            <p:cNvSpPr>
              <a:spLocks noChangeShapeType="1"/>
            </p:cNvSpPr>
            <p:nvPr/>
          </p:nvSpPr>
          <p:spPr bwMode="auto">
            <a:xfrm flipH="1">
              <a:off x="5060" y="1987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auto">
            <a:xfrm>
              <a:off x="749" y="1937"/>
              <a:ext cx="146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40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8" name="Line 50"/>
            <p:cNvSpPr>
              <a:spLocks noChangeShapeType="1"/>
            </p:cNvSpPr>
            <p:nvPr/>
          </p:nvSpPr>
          <p:spPr bwMode="auto">
            <a:xfrm>
              <a:off x="865" y="1671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99" name="Line 51"/>
            <p:cNvSpPr>
              <a:spLocks noChangeShapeType="1"/>
            </p:cNvSpPr>
            <p:nvPr/>
          </p:nvSpPr>
          <p:spPr bwMode="auto">
            <a:xfrm flipH="1">
              <a:off x="5060" y="167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00" name="Rectangle 52"/>
            <p:cNvSpPr>
              <a:spLocks noChangeArrowheads="1"/>
            </p:cNvSpPr>
            <p:nvPr/>
          </p:nvSpPr>
          <p:spPr bwMode="auto">
            <a:xfrm>
              <a:off x="749" y="1621"/>
              <a:ext cx="146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50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1" name="Line 53"/>
            <p:cNvSpPr>
              <a:spLocks noChangeShapeType="1"/>
            </p:cNvSpPr>
            <p:nvPr/>
          </p:nvSpPr>
          <p:spPr bwMode="auto">
            <a:xfrm>
              <a:off x="865" y="1355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02" name="Line 54"/>
            <p:cNvSpPr>
              <a:spLocks noChangeShapeType="1"/>
            </p:cNvSpPr>
            <p:nvPr/>
          </p:nvSpPr>
          <p:spPr bwMode="auto">
            <a:xfrm flipH="1">
              <a:off x="5060" y="135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03" name="Rectangle 55"/>
            <p:cNvSpPr>
              <a:spLocks noChangeArrowheads="1"/>
            </p:cNvSpPr>
            <p:nvPr/>
          </p:nvSpPr>
          <p:spPr bwMode="auto">
            <a:xfrm>
              <a:off x="749" y="1305"/>
              <a:ext cx="146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60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4" name="Line 56"/>
            <p:cNvSpPr>
              <a:spLocks noChangeShapeType="1"/>
            </p:cNvSpPr>
            <p:nvPr/>
          </p:nvSpPr>
          <p:spPr bwMode="auto">
            <a:xfrm>
              <a:off x="865" y="1193"/>
              <a:ext cx="42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06" name="Line 58"/>
            <p:cNvSpPr>
              <a:spLocks noChangeShapeType="1"/>
            </p:cNvSpPr>
            <p:nvPr/>
          </p:nvSpPr>
          <p:spPr bwMode="auto">
            <a:xfrm flipV="1">
              <a:off x="5106" y="1193"/>
              <a:ext cx="1" cy="20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09" name="Rectangle 61"/>
            <p:cNvSpPr>
              <a:spLocks noChangeArrowheads="1"/>
            </p:cNvSpPr>
            <p:nvPr/>
          </p:nvSpPr>
          <p:spPr bwMode="auto">
            <a:xfrm>
              <a:off x="2603" y="1048"/>
              <a:ext cx="65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b="1" dirty="0" smtClean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v</a:t>
              </a:r>
              <a:r>
                <a:rPr kumimoji="0" lang="de-DE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-s-</a:t>
              </a:r>
              <a:r>
                <a:rPr kumimoji="0" lang="de-DE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Diagram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0" name="Rectangle 62"/>
            <p:cNvSpPr>
              <a:spLocks noChangeArrowheads="1"/>
            </p:cNvSpPr>
            <p:nvPr/>
          </p:nvSpPr>
          <p:spPr bwMode="auto">
            <a:xfrm>
              <a:off x="2046" y="3345"/>
              <a:ext cx="171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Distance</a:t>
              </a:r>
              <a:r>
                <a:rPr kumimoji="0" lang="de-DE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 </a:t>
              </a:r>
              <a:r>
                <a:rPr kumimoji="0" lang="de-DE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to</a:t>
              </a:r>
              <a:r>
                <a:rPr kumimoji="0" lang="de-DE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 Nürnberger Platz /m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1" name="Rectangle 63"/>
            <p:cNvSpPr>
              <a:spLocks noChangeArrowheads="1"/>
            </p:cNvSpPr>
            <p:nvPr/>
          </p:nvSpPr>
          <p:spPr bwMode="auto">
            <a:xfrm rot="16200000">
              <a:off x="324" y="2122"/>
              <a:ext cx="75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Velocity</a:t>
              </a:r>
              <a:r>
                <a:rPr kumimoji="0" lang="de-DE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 /km/h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1" name="Text Box 3"/>
          <p:cNvSpPr txBox="1">
            <a:spLocks noChangeArrowheads="1"/>
          </p:cNvSpPr>
          <p:nvPr/>
        </p:nvSpPr>
        <p:spPr bwMode="auto">
          <a:xfrm>
            <a:off x="357809" y="1126472"/>
            <a:ext cx="86371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b="1" dirty="0" smtClean="0">
                <a:solidFill>
                  <a:srgbClr val="0B2A51"/>
                </a:solidFill>
              </a:rPr>
              <a:t>Line 8 </a:t>
            </a:r>
            <a:r>
              <a:rPr lang="de-DE" sz="2400" b="1" dirty="0" err="1" smtClean="0">
                <a:solidFill>
                  <a:srgbClr val="0B2A51"/>
                </a:solidFill>
              </a:rPr>
              <a:t>Direction</a:t>
            </a:r>
            <a:r>
              <a:rPr lang="de-DE" sz="2400" b="1" dirty="0" smtClean="0">
                <a:solidFill>
                  <a:srgbClr val="0B2A51"/>
                </a:solidFill>
              </a:rPr>
              <a:t> Südvorstadt</a:t>
            </a:r>
            <a:endParaRPr lang="de-DE" sz="2400" b="1" dirty="0">
              <a:solidFill>
                <a:srgbClr val="0B2A51"/>
              </a:solidFill>
            </a:endParaRPr>
          </a:p>
        </p:txBody>
      </p:sp>
      <p:cxnSp>
        <p:nvCxnSpPr>
          <p:cNvPr id="172" name="Gerade Verbindung mit Pfeil 171"/>
          <p:cNvCxnSpPr/>
          <p:nvPr/>
        </p:nvCxnSpPr>
        <p:spPr>
          <a:xfrm rot="5400000" flipH="1" flipV="1">
            <a:off x="2385392" y="5675241"/>
            <a:ext cx="298174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Gerade Verbindung mit Pfeil 172"/>
          <p:cNvCxnSpPr/>
          <p:nvPr/>
        </p:nvCxnSpPr>
        <p:spPr>
          <a:xfrm rot="5400000" flipH="1" flipV="1">
            <a:off x="3263348" y="5678555"/>
            <a:ext cx="298174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Gerade Verbindung mit Pfeil 173"/>
          <p:cNvCxnSpPr/>
          <p:nvPr/>
        </p:nvCxnSpPr>
        <p:spPr>
          <a:xfrm rot="5400000" flipH="1" flipV="1">
            <a:off x="5234609" y="5691808"/>
            <a:ext cx="298174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Gerade Verbindung mit Pfeil 174"/>
          <p:cNvCxnSpPr/>
          <p:nvPr/>
        </p:nvCxnSpPr>
        <p:spPr>
          <a:xfrm rot="5400000" flipH="1" flipV="1">
            <a:off x="7520609" y="5691808"/>
            <a:ext cx="298174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feld 175"/>
          <p:cNvSpPr txBox="1"/>
          <p:nvPr/>
        </p:nvSpPr>
        <p:spPr>
          <a:xfrm>
            <a:off x="2514601" y="5993296"/>
            <a:ext cx="44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/>
              <a:t>REI</a:t>
            </a:r>
            <a:endParaRPr lang="de-DE" sz="1400" i="1" dirty="0"/>
          </a:p>
        </p:txBody>
      </p:sp>
      <p:sp>
        <p:nvSpPr>
          <p:cNvPr id="177" name="Textfeld 176"/>
          <p:cNvSpPr txBox="1"/>
          <p:nvPr/>
        </p:nvSpPr>
        <p:spPr>
          <a:xfrm>
            <a:off x="3382618" y="6006548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/>
              <a:t>REI</a:t>
            </a:r>
            <a:endParaRPr lang="de-DE" sz="1400" i="1" dirty="0"/>
          </a:p>
        </p:txBody>
      </p:sp>
      <p:sp>
        <p:nvSpPr>
          <p:cNvPr id="178" name="Textfeld 177"/>
          <p:cNvSpPr txBox="1"/>
          <p:nvPr/>
        </p:nvSpPr>
        <p:spPr>
          <a:xfrm>
            <a:off x="5403574" y="5999922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/>
              <a:t>FLP</a:t>
            </a:r>
            <a:endParaRPr lang="de-DE" sz="1400" i="1" dirty="0"/>
          </a:p>
        </p:txBody>
      </p:sp>
      <p:sp>
        <p:nvSpPr>
          <p:cNvPr id="179" name="Textfeld 178"/>
          <p:cNvSpPr txBox="1"/>
          <p:nvPr/>
        </p:nvSpPr>
        <p:spPr>
          <a:xfrm>
            <a:off x="7603436" y="6003235"/>
            <a:ext cx="558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/>
              <a:t>NUP</a:t>
            </a:r>
            <a:endParaRPr lang="de-DE" sz="1400" i="1" dirty="0"/>
          </a:p>
        </p:txBody>
      </p:sp>
      <p:pic>
        <p:nvPicPr>
          <p:cNvPr id="180" name="Picture 2" descr="E:\Projekte_Projektanträge\TRAMADEUS\Unbenannt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195715" y="6103317"/>
            <a:ext cx="329136" cy="11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" name="Picture 2" descr="E:\Projekte_Projektanträge\TRAMADEUS\Unbenannt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3201062" y="6102777"/>
            <a:ext cx="314717" cy="11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" name="Picture 2" descr="E:\Projekte_Projektanträge\TRAMADEUS\Unbenannt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7406268" y="6102777"/>
            <a:ext cx="314717" cy="11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4991" y="6044275"/>
            <a:ext cx="162960" cy="16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" name="Rectangle 10"/>
          <p:cNvSpPr>
            <a:spLocks noChangeArrowheads="1"/>
          </p:cNvSpPr>
          <p:nvPr/>
        </p:nvSpPr>
        <p:spPr bwMode="auto">
          <a:xfrm>
            <a:off x="242047" y="872992"/>
            <a:ext cx="553845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l-NL" sz="1000" dirty="0" smtClean="0">
                <a:solidFill>
                  <a:srgbClr val="0B2A51"/>
                </a:solidFill>
                <a:sym typeface="Wingdings 3"/>
              </a:rPr>
              <a:t></a:t>
            </a:r>
            <a:r>
              <a:rPr lang="nl-NL" sz="1200" dirty="0" smtClean="0">
                <a:solidFill>
                  <a:srgbClr val="0B2A51"/>
                </a:solidFill>
                <a:sym typeface="Wingdings 3"/>
              </a:rPr>
              <a:t> </a:t>
            </a:r>
            <a:r>
              <a:rPr lang="nl-NL" sz="1200" dirty="0" smtClean="0">
                <a:solidFill>
                  <a:srgbClr val="0B2A51"/>
                </a:solidFill>
              </a:rPr>
              <a:t>Case Study Nürnberger Platz </a:t>
            </a:r>
            <a:endParaRPr lang="nl-NL" sz="1200" dirty="0">
              <a:solidFill>
                <a:srgbClr val="0B2A51"/>
              </a:solidFill>
            </a:endParaRPr>
          </a:p>
        </p:txBody>
      </p:sp>
      <p:sp>
        <p:nvSpPr>
          <p:cNvPr id="185" name="Textfeld 184"/>
          <p:cNvSpPr txBox="1"/>
          <p:nvPr/>
        </p:nvSpPr>
        <p:spPr>
          <a:xfrm>
            <a:off x="8472890" y="6002477"/>
            <a:ext cx="538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</a:rPr>
              <a:t>NUP</a:t>
            </a:r>
            <a:endParaRPr lang="de-DE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73280" y="6053456"/>
            <a:ext cx="162960" cy="16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7" name="Gerade Verbindung mit Pfeil 186"/>
          <p:cNvCxnSpPr/>
          <p:nvPr/>
        </p:nvCxnSpPr>
        <p:spPr>
          <a:xfrm rot="5400000" flipH="1" flipV="1">
            <a:off x="8455207" y="5689972"/>
            <a:ext cx="298174" cy="158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Rectangle 113"/>
          <p:cNvSpPr>
            <a:spLocks noChangeArrowheads="1"/>
          </p:cNvSpPr>
          <p:nvPr/>
        </p:nvSpPr>
        <p:spPr bwMode="auto">
          <a:xfrm>
            <a:off x="1395650" y="1914727"/>
            <a:ext cx="6689571" cy="71617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36" name="Rectangle 114"/>
          <p:cNvSpPr>
            <a:spLocks noChangeArrowheads="1"/>
          </p:cNvSpPr>
          <p:nvPr/>
        </p:nvSpPr>
        <p:spPr bwMode="auto">
          <a:xfrm>
            <a:off x="7580923" y="2534653"/>
            <a:ext cx="504298" cy="170330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1" name="Freeform 83"/>
          <p:cNvSpPr>
            <a:spLocks/>
          </p:cNvSpPr>
          <p:nvPr/>
        </p:nvSpPr>
        <p:spPr bwMode="auto">
          <a:xfrm>
            <a:off x="1373188" y="2343151"/>
            <a:ext cx="6732588" cy="2822575"/>
          </a:xfrm>
          <a:custGeom>
            <a:avLst/>
            <a:gdLst/>
            <a:ahLst/>
            <a:cxnLst>
              <a:cxn ang="0">
                <a:pos x="50" y="249"/>
              </a:cxn>
              <a:cxn ang="0">
                <a:pos x="183" y="432"/>
              </a:cxn>
              <a:cxn ang="0">
                <a:pos x="345" y="602"/>
              </a:cxn>
              <a:cxn ang="0">
                <a:pos x="516" y="793"/>
              </a:cxn>
              <a:cxn ang="0">
                <a:pos x="632" y="1059"/>
              </a:cxn>
              <a:cxn ang="0">
                <a:pos x="695" y="1350"/>
              </a:cxn>
              <a:cxn ang="0">
                <a:pos x="744" y="1661"/>
              </a:cxn>
              <a:cxn ang="0">
                <a:pos x="765" y="1778"/>
              </a:cxn>
              <a:cxn ang="0">
                <a:pos x="774" y="1479"/>
              </a:cxn>
              <a:cxn ang="0">
                <a:pos x="815" y="1167"/>
              </a:cxn>
              <a:cxn ang="0">
                <a:pos x="865" y="1059"/>
              </a:cxn>
              <a:cxn ang="0">
                <a:pos x="948" y="880"/>
              </a:cxn>
              <a:cxn ang="0">
                <a:pos x="1048" y="664"/>
              </a:cxn>
              <a:cxn ang="0">
                <a:pos x="1206" y="469"/>
              </a:cxn>
              <a:cxn ang="0">
                <a:pos x="1356" y="303"/>
              </a:cxn>
              <a:cxn ang="0">
                <a:pos x="1480" y="157"/>
              </a:cxn>
              <a:cxn ang="0">
                <a:pos x="1659" y="78"/>
              </a:cxn>
              <a:cxn ang="0">
                <a:pos x="1892" y="74"/>
              </a:cxn>
              <a:cxn ang="0">
                <a:pos x="2079" y="83"/>
              </a:cxn>
              <a:cxn ang="0">
                <a:pos x="2216" y="83"/>
              </a:cxn>
              <a:cxn ang="0">
                <a:pos x="2399" y="58"/>
              </a:cxn>
              <a:cxn ang="0">
                <a:pos x="2599" y="24"/>
              </a:cxn>
              <a:cxn ang="0">
                <a:pos x="2861" y="0"/>
              </a:cxn>
              <a:cxn ang="0">
                <a:pos x="3081" y="116"/>
              </a:cxn>
              <a:cxn ang="0">
                <a:pos x="3235" y="265"/>
              </a:cxn>
              <a:cxn ang="0">
                <a:pos x="3426" y="448"/>
              </a:cxn>
              <a:cxn ang="0">
                <a:pos x="3626" y="673"/>
              </a:cxn>
              <a:cxn ang="0">
                <a:pos x="3763" y="889"/>
              </a:cxn>
              <a:cxn ang="0">
                <a:pos x="3846" y="1138"/>
              </a:cxn>
              <a:cxn ang="0">
                <a:pos x="3929" y="1400"/>
              </a:cxn>
              <a:cxn ang="0">
                <a:pos x="3983" y="1616"/>
              </a:cxn>
              <a:cxn ang="0">
                <a:pos x="4012" y="1757"/>
              </a:cxn>
              <a:cxn ang="0">
                <a:pos x="4012" y="1744"/>
              </a:cxn>
              <a:cxn ang="0">
                <a:pos x="4021" y="1562"/>
              </a:cxn>
              <a:cxn ang="0">
                <a:pos x="4050" y="1354"/>
              </a:cxn>
              <a:cxn ang="0">
                <a:pos x="4087" y="1167"/>
              </a:cxn>
              <a:cxn ang="0">
                <a:pos x="4162" y="1138"/>
              </a:cxn>
              <a:cxn ang="0">
                <a:pos x="4241" y="1138"/>
              </a:cxn>
            </a:cxnLst>
            <a:rect l="0" t="0" r="r" b="b"/>
            <a:pathLst>
              <a:path w="4241" h="1778">
                <a:moveTo>
                  <a:pt x="0" y="207"/>
                </a:moveTo>
                <a:lnTo>
                  <a:pt x="50" y="249"/>
                </a:lnTo>
                <a:lnTo>
                  <a:pt x="96" y="349"/>
                </a:lnTo>
                <a:lnTo>
                  <a:pt x="183" y="432"/>
                </a:lnTo>
                <a:lnTo>
                  <a:pt x="266" y="515"/>
                </a:lnTo>
                <a:lnTo>
                  <a:pt x="345" y="602"/>
                </a:lnTo>
                <a:lnTo>
                  <a:pt x="420" y="693"/>
                </a:lnTo>
                <a:lnTo>
                  <a:pt x="516" y="793"/>
                </a:lnTo>
                <a:lnTo>
                  <a:pt x="578" y="905"/>
                </a:lnTo>
                <a:lnTo>
                  <a:pt x="632" y="1059"/>
                </a:lnTo>
                <a:lnTo>
                  <a:pt x="674" y="1200"/>
                </a:lnTo>
                <a:lnTo>
                  <a:pt x="695" y="1350"/>
                </a:lnTo>
                <a:lnTo>
                  <a:pt x="724" y="1499"/>
                </a:lnTo>
                <a:lnTo>
                  <a:pt x="744" y="1661"/>
                </a:lnTo>
                <a:lnTo>
                  <a:pt x="765" y="1769"/>
                </a:lnTo>
                <a:lnTo>
                  <a:pt x="765" y="1778"/>
                </a:lnTo>
                <a:lnTo>
                  <a:pt x="765" y="1632"/>
                </a:lnTo>
                <a:lnTo>
                  <a:pt x="774" y="1479"/>
                </a:lnTo>
                <a:lnTo>
                  <a:pt x="790" y="1329"/>
                </a:lnTo>
                <a:lnTo>
                  <a:pt x="815" y="1167"/>
                </a:lnTo>
                <a:lnTo>
                  <a:pt x="844" y="1071"/>
                </a:lnTo>
                <a:lnTo>
                  <a:pt x="865" y="1059"/>
                </a:lnTo>
                <a:lnTo>
                  <a:pt x="907" y="980"/>
                </a:lnTo>
                <a:lnTo>
                  <a:pt x="948" y="880"/>
                </a:lnTo>
                <a:lnTo>
                  <a:pt x="998" y="781"/>
                </a:lnTo>
                <a:lnTo>
                  <a:pt x="1048" y="664"/>
                </a:lnTo>
                <a:lnTo>
                  <a:pt x="1135" y="560"/>
                </a:lnTo>
                <a:lnTo>
                  <a:pt x="1206" y="469"/>
                </a:lnTo>
                <a:lnTo>
                  <a:pt x="1281" y="378"/>
                </a:lnTo>
                <a:lnTo>
                  <a:pt x="1356" y="303"/>
                </a:lnTo>
                <a:lnTo>
                  <a:pt x="1397" y="220"/>
                </a:lnTo>
                <a:lnTo>
                  <a:pt x="1480" y="157"/>
                </a:lnTo>
                <a:lnTo>
                  <a:pt x="1568" y="108"/>
                </a:lnTo>
                <a:lnTo>
                  <a:pt x="1659" y="78"/>
                </a:lnTo>
                <a:lnTo>
                  <a:pt x="1746" y="70"/>
                </a:lnTo>
                <a:lnTo>
                  <a:pt x="1892" y="74"/>
                </a:lnTo>
                <a:lnTo>
                  <a:pt x="1988" y="74"/>
                </a:lnTo>
                <a:lnTo>
                  <a:pt x="2079" y="83"/>
                </a:lnTo>
                <a:lnTo>
                  <a:pt x="2171" y="87"/>
                </a:lnTo>
                <a:lnTo>
                  <a:pt x="2216" y="83"/>
                </a:lnTo>
                <a:lnTo>
                  <a:pt x="2308" y="70"/>
                </a:lnTo>
                <a:lnTo>
                  <a:pt x="2399" y="58"/>
                </a:lnTo>
                <a:lnTo>
                  <a:pt x="2499" y="45"/>
                </a:lnTo>
                <a:lnTo>
                  <a:pt x="2599" y="24"/>
                </a:lnTo>
                <a:lnTo>
                  <a:pt x="2753" y="12"/>
                </a:lnTo>
                <a:lnTo>
                  <a:pt x="2861" y="0"/>
                </a:lnTo>
                <a:lnTo>
                  <a:pt x="2973" y="58"/>
                </a:lnTo>
                <a:lnTo>
                  <a:pt x="3081" y="116"/>
                </a:lnTo>
                <a:lnTo>
                  <a:pt x="3131" y="191"/>
                </a:lnTo>
                <a:lnTo>
                  <a:pt x="3235" y="265"/>
                </a:lnTo>
                <a:lnTo>
                  <a:pt x="3331" y="361"/>
                </a:lnTo>
                <a:lnTo>
                  <a:pt x="3426" y="448"/>
                </a:lnTo>
                <a:lnTo>
                  <a:pt x="3509" y="556"/>
                </a:lnTo>
                <a:lnTo>
                  <a:pt x="3626" y="673"/>
                </a:lnTo>
                <a:lnTo>
                  <a:pt x="3701" y="781"/>
                </a:lnTo>
                <a:lnTo>
                  <a:pt x="3763" y="889"/>
                </a:lnTo>
                <a:lnTo>
                  <a:pt x="3821" y="1009"/>
                </a:lnTo>
                <a:lnTo>
                  <a:pt x="3846" y="1138"/>
                </a:lnTo>
                <a:lnTo>
                  <a:pt x="3892" y="1267"/>
                </a:lnTo>
                <a:lnTo>
                  <a:pt x="3929" y="1400"/>
                </a:lnTo>
                <a:lnTo>
                  <a:pt x="3963" y="1528"/>
                </a:lnTo>
                <a:lnTo>
                  <a:pt x="3983" y="1616"/>
                </a:lnTo>
                <a:lnTo>
                  <a:pt x="4004" y="1686"/>
                </a:lnTo>
                <a:lnTo>
                  <a:pt x="4012" y="1757"/>
                </a:lnTo>
                <a:lnTo>
                  <a:pt x="4012" y="1778"/>
                </a:lnTo>
                <a:lnTo>
                  <a:pt x="4012" y="1744"/>
                </a:lnTo>
                <a:lnTo>
                  <a:pt x="4017" y="1657"/>
                </a:lnTo>
                <a:lnTo>
                  <a:pt x="4021" y="1562"/>
                </a:lnTo>
                <a:lnTo>
                  <a:pt x="4033" y="1458"/>
                </a:lnTo>
                <a:lnTo>
                  <a:pt x="4050" y="1354"/>
                </a:lnTo>
                <a:lnTo>
                  <a:pt x="4062" y="1258"/>
                </a:lnTo>
                <a:lnTo>
                  <a:pt x="4087" y="1167"/>
                </a:lnTo>
                <a:lnTo>
                  <a:pt x="4125" y="1138"/>
                </a:lnTo>
                <a:lnTo>
                  <a:pt x="4162" y="1138"/>
                </a:lnTo>
                <a:lnTo>
                  <a:pt x="4200" y="1138"/>
                </a:lnTo>
                <a:lnTo>
                  <a:pt x="4241" y="113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" name="Freeform 127"/>
          <p:cNvSpPr>
            <a:spLocks/>
          </p:cNvSpPr>
          <p:nvPr/>
        </p:nvSpPr>
        <p:spPr bwMode="auto">
          <a:xfrm>
            <a:off x="1373188" y="2224088"/>
            <a:ext cx="6732588" cy="2941638"/>
          </a:xfrm>
          <a:custGeom>
            <a:avLst/>
            <a:gdLst/>
            <a:ahLst/>
            <a:cxnLst>
              <a:cxn ang="0">
                <a:pos x="25" y="324"/>
              </a:cxn>
              <a:cxn ang="0">
                <a:pos x="208" y="536"/>
              </a:cxn>
              <a:cxn ang="0">
                <a:pos x="404" y="718"/>
              </a:cxn>
              <a:cxn ang="0">
                <a:pos x="528" y="901"/>
              </a:cxn>
              <a:cxn ang="0">
                <a:pos x="611" y="1192"/>
              </a:cxn>
              <a:cxn ang="0">
                <a:pos x="690" y="1504"/>
              </a:cxn>
              <a:cxn ang="0">
                <a:pos x="740" y="1819"/>
              </a:cxn>
              <a:cxn ang="0">
                <a:pos x="749" y="1757"/>
              </a:cxn>
              <a:cxn ang="0">
                <a:pos x="761" y="1404"/>
              </a:cxn>
              <a:cxn ang="0">
                <a:pos x="803" y="1080"/>
              </a:cxn>
              <a:cxn ang="0">
                <a:pos x="911" y="810"/>
              </a:cxn>
              <a:cxn ang="0">
                <a:pos x="1035" y="602"/>
              </a:cxn>
              <a:cxn ang="0">
                <a:pos x="1139" y="436"/>
              </a:cxn>
              <a:cxn ang="0">
                <a:pos x="1297" y="270"/>
              </a:cxn>
              <a:cxn ang="0">
                <a:pos x="1522" y="145"/>
              </a:cxn>
              <a:cxn ang="0">
                <a:pos x="1709" y="70"/>
              </a:cxn>
              <a:cxn ang="0">
                <a:pos x="1855" y="21"/>
              </a:cxn>
              <a:cxn ang="0">
                <a:pos x="2058" y="25"/>
              </a:cxn>
              <a:cxn ang="0">
                <a:pos x="2254" y="112"/>
              </a:cxn>
              <a:cxn ang="0">
                <a:pos x="2495" y="79"/>
              </a:cxn>
              <a:cxn ang="0">
                <a:pos x="2703" y="124"/>
              </a:cxn>
              <a:cxn ang="0">
                <a:pos x="2857" y="249"/>
              </a:cxn>
              <a:cxn ang="0">
                <a:pos x="3056" y="369"/>
              </a:cxn>
              <a:cxn ang="0">
                <a:pos x="3289" y="473"/>
              </a:cxn>
              <a:cxn ang="0">
                <a:pos x="3459" y="561"/>
              </a:cxn>
              <a:cxn ang="0">
                <a:pos x="3580" y="768"/>
              </a:cxn>
              <a:cxn ang="0">
                <a:pos x="3717" y="1005"/>
              </a:cxn>
              <a:cxn ang="0">
                <a:pos x="3825" y="1242"/>
              </a:cxn>
              <a:cxn ang="0">
                <a:pos x="3921" y="1458"/>
              </a:cxn>
              <a:cxn ang="0">
                <a:pos x="3967" y="1674"/>
              </a:cxn>
              <a:cxn ang="0">
                <a:pos x="3983" y="1853"/>
              </a:cxn>
              <a:cxn ang="0">
                <a:pos x="3988" y="1653"/>
              </a:cxn>
              <a:cxn ang="0">
                <a:pos x="4017" y="1321"/>
              </a:cxn>
              <a:cxn ang="0">
                <a:pos x="4062" y="1146"/>
              </a:cxn>
              <a:cxn ang="0">
                <a:pos x="4150" y="1101"/>
              </a:cxn>
              <a:cxn ang="0">
                <a:pos x="4237" y="1059"/>
              </a:cxn>
            </a:cxnLst>
            <a:rect l="0" t="0" r="r" b="b"/>
            <a:pathLst>
              <a:path w="4241" h="1853">
                <a:moveTo>
                  <a:pt x="0" y="299"/>
                </a:moveTo>
                <a:lnTo>
                  <a:pt x="25" y="324"/>
                </a:lnTo>
                <a:lnTo>
                  <a:pt x="121" y="440"/>
                </a:lnTo>
                <a:lnTo>
                  <a:pt x="208" y="536"/>
                </a:lnTo>
                <a:lnTo>
                  <a:pt x="291" y="635"/>
                </a:lnTo>
                <a:lnTo>
                  <a:pt x="404" y="718"/>
                </a:lnTo>
                <a:lnTo>
                  <a:pt x="466" y="802"/>
                </a:lnTo>
                <a:lnTo>
                  <a:pt x="528" y="901"/>
                </a:lnTo>
                <a:lnTo>
                  <a:pt x="586" y="1030"/>
                </a:lnTo>
                <a:lnTo>
                  <a:pt x="611" y="1192"/>
                </a:lnTo>
                <a:lnTo>
                  <a:pt x="657" y="1342"/>
                </a:lnTo>
                <a:lnTo>
                  <a:pt x="690" y="1504"/>
                </a:lnTo>
                <a:lnTo>
                  <a:pt x="719" y="1662"/>
                </a:lnTo>
                <a:lnTo>
                  <a:pt x="740" y="1819"/>
                </a:lnTo>
                <a:lnTo>
                  <a:pt x="749" y="1853"/>
                </a:lnTo>
                <a:lnTo>
                  <a:pt x="749" y="1757"/>
                </a:lnTo>
                <a:lnTo>
                  <a:pt x="753" y="1574"/>
                </a:lnTo>
                <a:lnTo>
                  <a:pt x="761" y="1404"/>
                </a:lnTo>
                <a:lnTo>
                  <a:pt x="778" y="1246"/>
                </a:lnTo>
                <a:lnTo>
                  <a:pt x="803" y="1080"/>
                </a:lnTo>
                <a:lnTo>
                  <a:pt x="861" y="934"/>
                </a:lnTo>
                <a:lnTo>
                  <a:pt x="911" y="810"/>
                </a:lnTo>
                <a:lnTo>
                  <a:pt x="969" y="702"/>
                </a:lnTo>
                <a:lnTo>
                  <a:pt x="1035" y="602"/>
                </a:lnTo>
                <a:lnTo>
                  <a:pt x="1069" y="515"/>
                </a:lnTo>
                <a:lnTo>
                  <a:pt x="1139" y="436"/>
                </a:lnTo>
                <a:lnTo>
                  <a:pt x="1218" y="353"/>
                </a:lnTo>
                <a:lnTo>
                  <a:pt x="1297" y="270"/>
                </a:lnTo>
                <a:lnTo>
                  <a:pt x="1385" y="203"/>
                </a:lnTo>
                <a:lnTo>
                  <a:pt x="1522" y="145"/>
                </a:lnTo>
                <a:lnTo>
                  <a:pt x="1613" y="99"/>
                </a:lnTo>
                <a:lnTo>
                  <a:pt x="1709" y="70"/>
                </a:lnTo>
                <a:lnTo>
                  <a:pt x="1805" y="45"/>
                </a:lnTo>
                <a:lnTo>
                  <a:pt x="1855" y="21"/>
                </a:lnTo>
                <a:lnTo>
                  <a:pt x="1959" y="0"/>
                </a:lnTo>
                <a:lnTo>
                  <a:pt x="2058" y="25"/>
                </a:lnTo>
                <a:lnTo>
                  <a:pt x="2154" y="87"/>
                </a:lnTo>
                <a:lnTo>
                  <a:pt x="2254" y="112"/>
                </a:lnTo>
                <a:lnTo>
                  <a:pt x="2395" y="99"/>
                </a:lnTo>
                <a:lnTo>
                  <a:pt x="2495" y="79"/>
                </a:lnTo>
                <a:lnTo>
                  <a:pt x="2599" y="66"/>
                </a:lnTo>
                <a:lnTo>
                  <a:pt x="2703" y="124"/>
                </a:lnTo>
                <a:lnTo>
                  <a:pt x="2753" y="183"/>
                </a:lnTo>
                <a:lnTo>
                  <a:pt x="2857" y="249"/>
                </a:lnTo>
                <a:lnTo>
                  <a:pt x="2961" y="315"/>
                </a:lnTo>
                <a:lnTo>
                  <a:pt x="3056" y="369"/>
                </a:lnTo>
                <a:lnTo>
                  <a:pt x="3156" y="424"/>
                </a:lnTo>
                <a:lnTo>
                  <a:pt x="3289" y="473"/>
                </a:lnTo>
                <a:lnTo>
                  <a:pt x="3376" y="519"/>
                </a:lnTo>
                <a:lnTo>
                  <a:pt x="3459" y="561"/>
                </a:lnTo>
                <a:lnTo>
                  <a:pt x="3543" y="648"/>
                </a:lnTo>
                <a:lnTo>
                  <a:pt x="3580" y="768"/>
                </a:lnTo>
                <a:lnTo>
                  <a:pt x="3651" y="885"/>
                </a:lnTo>
                <a:lnTo>
                  <a:pt x="3717" y="1005"/>
                </a:lnTo>
                <a:lnTo>
                  <a:pt x="3775" y="1126"/>
                </a:lnTo>
                <a:lnTo>
                  <a:pt x="3825" y="1242"/>
                </a:lnTo>
                <a:lnTo>
                  <a:pt x="3892" y="1354"/>
                </a:lnTo>
                <a:lnTo>
                  <a:pt x="3921" y="1458"/>
                </a:lnTo>
                <a:lnTo>
                  <a:pt x="3946" y="1566"/>
                </a:lnTo>
                <a:lnTo>
                  <a:pt x="3967" y="1674"/>
                </a:lnTo>
                <a:lnTo>
                  <a:pt x="3979" y="1782"/>
                </a:lnTo>
                <a:lnTo>
                  <a:pt x="3983" y="1853"/>
                </a:lnTo>
                <a:lnTo>
                  <a:pt x="3983" y="1819"/>
                </a:lnTo>
                <a:lnTo>
                  <a:pt x="3988" y="1653"/>
                </a:lnTo>
                <a:lnTo>
                  <a:pt x="3996" y="1483"/>
                </a:lnTo>
                <a:lnTo>
                  <a:pt x="4017" y="1321"/>
                </a:lnTo>
                <a:lnTo>
                  <a:pt x="4046" y="1213"/>
                </a:lnTo>
                <a:lnTo>
                  <a:pt x="4062" y="1146"/>
                </a:lnTo>
                <a:lnTo>
                  <a:pt x="4104" y="1117"/>
                </a:lnTo>
                <a:lnTo>
                  <a:pt x="4150" y="1101"/>
                </a:lnTo>
                <a:lnTo>
                  <a:pt x="4195" y="1092"/>
                </a:lnTo>
                <a:lnTo>
                  <a:pt x="4237" y="1059"/>
                </a:lnTo>
                <a:lnTo>
                  <a:pt x="4241" y="1022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3" name="Freeform 134"/>
          <p:cNvSpPr>
            <a:spLocks/>
          </p:cNvSpPr>
          <p:nvPr/>
        </p:nvSpPr>
        <p:spPr bwMode="auto">
          <a:xfrm>
            <a:off x="1373188" y="2552701"/>
            <a:ext cx="6732588" cy="2613025"/>
          </a:xfrm>
          <a:custGeom>
            <a:avLst/>
            <a:gdLst/>
            <a:ahLst/>
            <a:cxnLst>
              <a:cxn ang="0">
                <a:pos x="9" y="100"/>
              </a:cxn>
              <a:cxn ang="0">
                <a:pos x="237" y="246"/>
              </a:cxn>
              <a:cxn ang="0">
                <a:pos x="399" y="453"/>
              </a:cxn>
              <a:cxn ang="0">
                <a:pos x="503" y="690"/>
              </a:cxn>
              <a:cxn ang="0">
                <a:pos x="616" y="989"/>
              </a:cxn>
              <a:cxn ang="0">
                <a:pos x="682" y="1301"/>
              </a:cxn>
              <a:cxn ang="0">
                <a:pos x="744" y="1600"/>
              </a:cxn>
              <a:cxn ang="0">
                <a:pos x="744" y="1409"/>
              </a:cxn>
              <a:cxn ang="0">
                <a:pos x="786" y="1081"/>
              </a:cxn>
              <a:cxn ang="0">
                <a:pos x="861" y="765"/>
              </a:cxn>
              <a:cxn ang="0">
                <a:pos x="940" y="532"/>
              </a:cxn>
              <a:cxn ang="0">
                <a:pos x="1065" y="341"/>
              </a:cxn>
              <a:cxn ang="0">
                <a:pos x="1173" y="179"/>
              </a:cxn>
              <a:cxn ang="0">
                <a:pos x="1426" y="34"/>
              </a:cxn>
              <a:cxn ang="0">
                <a:pos x="1559" y="34"/>
              </a:cxn>
              <a:cxn ang="0">
                <a:pos x="1734" y="129"/>
              </a:cxn>
              <a:cxn ang="0">
                <a:pos x="1909" y="129"/>
              </a:cxn>
              <a:cxn ang="0">
                <a:pos x="2117" y="108"/>
              </a:cxn>
              <a:cxn ang="0">
                <a:pos x="2279" y="196"/>
              </a:cxn>
              <a:cxn ang="0">
                <a:pos x="2399" y="221"/>
              </a:cxn>
              <a:cxn ang="0">
                <a:pos x="2561" y="246"/>
              </a:cxn>
              <a:cxn ang="0">
                <a:pos x="2686" y="266"/>
              </a:cxn>
              <a:cxn ang="0">
                <a:pos x="2931" y="295"/>
              </a:cxn>
              <a:cxn ang="0">
                <a:pos x="3056" y="300"/>
              </a:cxn>
              <a:cxn ang="0">
                <a:pos x="3223" y="329"/>
              </a:cxn>
              <a:cxn ang="0">
                <a:pos x="3389" y="433"/>
              </a:cxn>
              <a:cxn ang="0">
                <a:pos x="3576" y="524"/>
              </a:cxn>
              <a:cxn ang="0">
                <a:pos x="3705" y="719"/>
              </a:cxn>
              <a:cxn ang="0">
                <a:pos x="3788" y="968"/>
              </a:cxn>
              <a:cxn ang="0">
                <a:pos x="3875" y="1151"/>
              </a:cxn>
              <a:cxn ang="0">
                <a:pos x="3921" y="1413"/>
              </a:cxn>
              <a:cxn ang="0">
                <a:pos x="3971" y="1529"/>
              </a:cxn>
              <a:cxn ang="0">
                <a:pos x="3983" y="1641"/>
              </a:cxn>
              <a:cxn ang="0">
                <a:pos x="3983" y="1546"/>
              </a:cxn>
              <a:cxn ang="0">
                <a:pos x="4004" y="1238"/>
              </a:cxn>
              <a:cxn ang="0">
                <a:pos x="4042" y="952"/>
              </a:cxn>
              <a:cxn ang="0">
                <a:pos x="4129" y="960"/>
              </a:cxn>
              <a:cxn ang="0">
                <a:pos x="4187" y="948"/>
              </a:cxn>
            </a:cxnLst>
            <a:rect l="0" t="0" r="r" b="b"/>
            <a:pathLst>
              <a:path w="4241" h="1646">
                <a:moveTo>
                  <a:pt x="0" y="92"/>
                </a:moveTo>
                <a:lnTo>
                  <a:pt x="9" y="100"/>
                </a:lnTo>
                <a:lnTo>
                  <a:pt x="58" y="183"/>
                </a:lnTo>
                <a:lnTo>
                  <a:pt x="237" y="246"/>
                </a:lnTo>
                <a:lnTo>
                  <a:pt x="325" y="341"/>
                </a:lnTo>
                <a:lnTo>
                  <a:pt x="399" y="453"/>
                </a:lnTo>
                <a:lnTo>
                  <a:pt x="437" y="553"/>
                </a:lnTo>
                <a:lnTo>
                  <a:pt x="503" y="690"/>
                </a:lnTo>
                <a:lnTo>
                  <a:pt x="566" y="844"/>
                </a:lnTo>
                <a:lnTo>
                  <a:pt x="616" y="989"/>
                </a:lnTo>
                <a:lnTo>
                  <a:pt x="661" y="1151"/>
                </a:lnTo>
                <a:lnTo>
                  <a:pt x="682" y="1301"/>
                </a:lnTo>
                <a:lnTo>
                  <a:pt x="732" y="1459"/>
                </a:lnTo>
                <a:lnTo>
                  <a:pt x="744" y="1600"/>
                </a:lnTo>
                <a:lnTo>
                  <a:pt x="744" y="1646"/>
                </a:lnTo>
                <a:lnTo>
                  <a:pt x="744" y="1409"/>
                </a:lnTo>
                <a:lnTo>
                  <a:pt x="749" y="1247"/>
                </a:lnTo>
                <a:lnTo>
                  <a:pt x="786" y="1081"/>
                </a:lnTo>
                <a:lnTo>
                  <a:pt x="819" y="919"/>
                </a:lnTo>
                <a:lnTo>
                  <a:pt x="861" y="765"/>
                </a:lnTo>
                <a:lnTo>
                  <a:pt x="882" y="640"/>
                </a:lnTo>
                <a:lnTo>
                  <a:pt x="940" y="532"/>
                </a:lnTo>
                <a:lnTo>
                  <a:pt x="998" y="428"/>
                </a:lnTo>
                <a:lnTo>
                  <a:pt x="1065" y="341"/>
                </a:lnTo>
                <a:lnTo>
                  <a:pt x="1135" y="254"/>
                </a:lnTo>
                <a:lnTo>
                  <a:pt x="1173" y="179"/>
                </a:lnTo>
                <a:lnTo>
                  <a:pt x="1339" y="100"/>
                </a:lnTo>
                <a:lnTo>
                  <a:pt x="1426" y="34"/>
                </a:lnTo>
                <a:lnTo>
                  <a:pt x="1514" y="0"/>
                </a:lnTo>
                <a:lnTo>
                  <a:pt x="1559" y="34"/>
                </a:lnTo>
                <a:lnTo>
                  <a:pt x="1647" y="75"/>
                </a:lnTo>
                <a:lnTo>
                  <a:pt x="1734" y="129"/>
                </a:lnTo>
                <a:lnTo>
                  <a:pt x="1821" y="138"/>
                </a:lnTo>
                <a:lnTo>
                  <a:pt x="1909" y="129"/>
                </a:lnTo>
                <a:lnTo>
                  <a:pt x="1946" y="117"/>
                </a:lnTo>
                <a:lnTo>
                  <a:pt x="2117" y="108"/>
                </a:lnTo>
                <a:lnTo>
                  <a:pt x="2200" y="142"/>
                </a:lnTo>
                <a:lnTo>
                  <a:pt x="2279" y="196"/>
                </a:lnTo>
                <a:lnTo>
                  <a:pt x="2320" y="212"/>
                </a:lnTo>
                <a:lnTo>
                  <a:pt x="2399" y="221"/>
                </a:lnTo>
                <a:lnTo>
                  <a:pt x="2478" y="229"/>
                </a:lnTo>
                <a:lnTo>
                  <a:pt x="2561" y="246"/>
                </a:lnTo>
                <a:lnTo>
                  <a:pt x="2645" y="254"/>
                </a:lnTo>
                <a:lnTo>
                  <a:pt x="2686" y="266"/>
                </a:lnTo>
                <a:lnTo>
                  <a:pt x="2852" y="279"/>
                </a:lnTo>
                <a:lnTo>
                  <a:pt x="2931" y="295"/>
                </a:lnTo>
                <a:lnTo>
                  <a:pt x="3015" y="300"/>
                </a:lnTo>
                <a:lnTo>
                  <a:pt x="3056" y="300"/>
                </a:lnTo>
                <a:lnTo>
                  <a:pt x="3139" y="295"/>
                </a:lnTo>
                <a:lnTo>
                  <a:pt x="3223" y="329"/>
                </a:lnTo>
                <a:lnTo>
                  <a:pt x="3310" y="383"/>
                </a:lnTo>
                <a:lnTo>
                  <a:pt x="3389" y="433"/>
                </a:lnTo>
                <a:lnTo>
                  <a:pt x="3426" y="482"/>
                </a:lnTo>
                <a:lnTo>
                  <a:pt x="3576" y="524"/>
                </a:lnTo>
                <a:lnTo>
                  <a:pt x="3642" y="619"/>
                </a:lnTo>
                <a:lnTo>
                  <a:pt x="3705" y="719"/>
                </a:lnTo>
                <a:lnTo>
                  <a:pt x="3738" y="877"/>
                </a:lnTo>
                <a:lnTo>
                  <a:pt x="3788" y="968"/>
                </a:lnTo>
                <a:lnTo>
                  <a:pt x="3838" y="1043"/>
                </a:lnTo>
                <a:lnTo>
                  <a:pt x="3875" y="1151"/>
                </a:lnTo>
                <a:lnTo>
                  <a:pt x="3913" y="1272"/>
                </a:lnTo>
                <a:lnTo>
                  <a:pt x="3921" y="1413"/>
                </a:lnTo>
                <a:lnTo>
                  <a:pt x="3963" y="1488"/>
                </a:lnTo>
                <a:lnTo>
                  <a:pt x="3971" y="1529"/>
                </a:lnTo>
                <a:lnTo>
                  <a:pt x="3979" y="1567"/>
                </a:lnTo>
                <a:lnTo>
                  <a:pt x="3983" y="1641"/>
                </a:lnTo>
                <a:lnTo>
                  <a:pt x="3983" y="1646"/>
                </a:lnTo>
                <a:lnTo>
                  <a:pt x="3983" y="1546"/>
                </a:lnTo>
                <a:lnTo>
                  <a:pt x="3988" y="1396"/>
                </a:lnTo>
                <a:lnTo>
                  <a:pt x="4004" y="1238"/>
                </a:lnTo>
                <a:lnTo>
                  <a:pt x="4017" y="1085"/>
                </a:lnTo>
                <a:lnTo>
                  <a:pt x="4042" y="952"/>
                </a:lnTo>
                <a:lnTo>
                  <a:pt x="4083" y="973"/>
                </a:lnTo>
                <a:lnTo>
                  <a:pt x="4129" y="960"/>
                </a:lnTo>
                <a:lnTo>
                  <a:pt x="4166" y="935"/>
                </a:lnTo>
                <a:lnTo>
                  <a:pt x="4187" y="948"/>
                </a:lnTo>
                <a:lnTo>
                  <a:pt x="4241" y="92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4" name="Freeform 116"/>
          <p:cNvSpPr>
            <a:spLocks/>
          </p:cNvSpPr>
          <p:nvPr/>
        </p:nvSpPr>
        <p:spPr bwMode="auto">
          <a:xfrm>
            <a:off x="1373188" y="2243138"/>
            <a:ext cx="6732588" cy="2922588"/>
          </a:xfrm>
          <a:custGeom>
            <a:avLst/>
            <a:gdLst/>
            <a:ahLst/>
            <a:cxnLst>
              <a:cxn ang="0">
                <a:pos x="13" y="291"/>
              </a:cxn>
              <a:cxn ang="0">
                <a:pos x="241" y="490"/>
              </a:cxn>
              <a:cxn ang="0">
                <a:pos x="395" y="719"/>
              </a:cxn>
              <a:cxn ang="0">
                <a:pos x="491" y="910"/>
              </a:cxn>
              <a:cxn ang="0">
                <a:pos x="603" y="1184"/>
              </a:cxn>
              <a:cxn ang="0">
                <a:pos x="665" y="1438"/>
              </a:cxn>
              <a:cxn ang="0">
                <a:pos x="740" y="1695"/>
              </a:cxn>
              <a:cxn ang="0">
                <a:pos x="749" y="1841"/>
              </a:cxn>
              <a:cxn ang="0">
                <a:pos x="757" y="1471"/>
              </a:cxn>
              <a:cxn ang="0">
                <a:pos x="798" y="1213"/>
              </a:cxn>
              <a:cxn ang="0">
                <a:pos x="902" y="952"/>
              </a:cxn>
              <a:cxn ang="0">
                <a:pos x="1011" y="744"/>
              </a:cxn>
              <a:cxn ang="0">
                <a:pos x="1110" y="557"/>
              </a:cxn>
              <a:cxn ang="0">
                <a:pos x="1256" y="403"/>
              </a:cxn>
              <a:cxn ang="0">
                <a:pos x="1376" y="262"/>
              </a:cxn>
              <a:cxn ang="0">
                <a:pos x="1643" y="162"/>
              </a:cxn>
              <a:cxn ang="0">
                <a:pos x="1780" y="108"/>
              </a:cxn>
              <a:cxn ang="0">
                <a:pos x="1979" y="63"/>
              </a:cxn>
              <a:cxn ang="0">
                <a:pos x="2171" y="29"/>
              </a:cxn>
              <a:cxn ang="0">
                <a:pos x="2420" y="0"/>
              </a:cxn>
              <a:cxn ang="0">
                <a:pos x="2632" y="63"/>
              </a:cxn>
              <a:cxn ang="0">
                <a:pos x="2790" y="67"/>
              </a:cxn>
              <a:cxn ang="0">
                <a:pos x="3006" y="150"/>
              </a:cxn>
              <a:cxn ang="0">
                <a:pos x="3168" y="258"/>
              </a:cxn>
              <a:cxn ang="0">
                <a:pos x="3464" y="474"/>
              </a:cxn>
              <a:cxn ang="0">
                <a:pos x="3584" y="736"/>
              </a:cxn>
              <a:cxn ang="0">
                <a:pos x="3721" y="1035"/>
              </a:cxn>
              <a:cxn ang="0">
                <a:pos x="3821" y="1242"/>
              </a:cxn>
              <a:cxn ang="0">
                <a:pos x="3909" y="1417"/>
              </a:cxn>
              <a:cxn ang="0">
                <a:pos x="3954" y="1637"/>
              </a:cxn>
              <a:cxn ang="0">
                <a:pos x="3971" y="1836"/>
              </a:cxn>
              <a:cxn ang="0">
                <a:pos x="3971" y="1716"/>
              </a:cxn>
              <a:cxn ang="0">
                <a:pos x="3988" y="1413"/>
              </a:cxn>
              <a:cxn ang="0">
                <a:pos x="4042" y="1134"/>
              </a:cxn>
              <a:cxn ang="0">
                <a:pos x="4104" y="1055"/>
              </a:cxn>
              <a:cxn ang="0">
                <a:pos x="4237" y="1010"/>
              </a:cxn>
            </a:cxnLst>
            <a:rect l="0" t="0" r="r" b="b"/>
            <a:pathLst>
              <a:path w="4241" h="1841">
                <a:moveTo>
                  <a:pt x="0" y="270"/>
                </a:moveTo>
                <a:lnTo>
                  <a:pt x="13" y="291"/>
                </a:lnTo>
                <a:lnTo>
                  <a:pt x="58" y="382"/>
                </a:lnTo>
                <a:lnTo>
                  <a:pt x="241" y="490"/>
                </a:lnTo>
                <a:lnTo>
                  <a:pt x="320" y="603"/>
                </a:lnTo>
                <a:lnTo>
                  <a:pt x="395" y="719"/>
                </a:lnTo>
                <a:lnTo>
                  <a:pt x="433" y="798"/>
                </a:lnTo>
                <a:lnTo>
                  <a:pt x="491" y="910"/>
                </a:lnTo>
                <a:lnTo>
                  <a:pt x="553" y="1051"/>
                </a:lnTo>
                <a:lnTo>
                  <a:pt x="603" y="1184"/>
                </a:lnTo>
                <a:lnTo>
                  <a:pt x="645" y="1296"/>
                </a:lnTo>
                <a:lnTo>
                  <a:pt x="665" y="1438"/>
                </a:lnTo>
                <a:lnTo>
                  <a:pt x="719" y="1562"/>
                </a:lnTo>
                <a:lnTo>
                  <a:pt x="740" y="1695"/>
                </a:lnTo>
                <a:lnTo>
                  <a:pt x="744" y="1820"/>
                </a:lnTo>
                <a:lnTo>
                  <a:pt x="749" y="1841"/>
                </a:lnTo>
                <a:lnTo>
                  <a:pt x="749" y="1629"/>
                </a:lnTo>
                <a:lnTo>
                  <a:pt x="757" y="1471"/>
                </a:lnTo>
                <a:lnTo>
                  <a:pt x="778" y="1317"/>
                </a:lnTo>
                <a:lnTo>
                  <a:pt x="798" y="1213"/>
                </a:lnTo>
                <a:lnTo>
                  <a:pt x="819" y="1072"/>
                </a:lnTo>
                <a:lnTo>
                  <a:pt x="902" y="952"/>
                </a:lnTo>
                <a:lnTo>
                  <a:pt x="952" y="844"/>
                </a:lnTo>
                <a:lnTo>
                  <a:pt x="1011" y="744"/>
                </a:lnTo>
                <a:lnTo>
                  <a:pt x="1040" y="652"/>
                </a:lnTo>
                <a:lnTo>
                  <a:pt x="1110" y="557"/>
                </a:lnTo>
                <a:lnTo>
                  <a:pt x="1181" y="482"/>
                </a:lnTo>
                <a:lnTo>
                  <a:pt x="1256" y="403"/>
                </a:lnTo>
                <a:lnTo>
                  <a:pt x="1339" y="324"/>
                </a:lnTo>
                <a:lnTo>
                  <a:pt x="1376" y="262"/>
                </a:lnTo>
                <a:lnTo>
                  <a:pt x="1555" y="204"/>
                </a:lnTo>
                <a:lnTo>
                  <a:pt x="1643" y="162"/>
                </a:lnTo>
                <a:lnTo>
                  <a:pt x="1734" y="133"/>
                </a:lnTo>
                <a:lnTo>
                  <a:pt x="1780" y="108"/>
                </a:lnTo>
                <a:lnTo>
                  <a:pt x="1880" y="87"/>
                </a:lnTo>
                <a:lnTo>
                  <a:pt x="1979" y="63"/>
                </a:lnTo>
                <a:lnTo>
                  <a:pt x="2075" y="50"/>
                </a:lnTo>
                <a:lnTo>
                  <a:pt x="2171" y="29"/>
                </a:lnTo>
                <a:lnTo>
                  <a:pt x="2220" y="13"/>
                </a:lnTo>
                <a:lnTo>
                  <a:pt x="2420" y="0"/>
                </a:lnTo>
                <a:lnTo>
                  <a:pt x="2524" y="4"/>
                </a:lnTo>
                <a:lnTo>
                  <a:pt x="2632" y="63"/>
                </a:lnTo>
                <a:lnTo>
                  <a:pt x="2682" y="75"/>
                </a:lnTo>
                <a:lnTo>
                  <a:pt x="2790" y="67"/>
                </a:lnTo>
                <a:lnTo>
                  <a:pt x="2898" y="87"/>
                </a:lnTo>
                <a:lnTo>
                  <a:pt x="3006" y="150"/>
                </a:lnTo>
                <a:lnTo>
                  <a:pt x="3114" y="204"/>
                </a:lnTo>
                <a:lnTo>
                  <a:pt x="3168" y="258"/>
                </a:lnTo>
                <a:lnTo>
                  <a:pt x="3368" y="324"/>
                </a:lnTo>
                <a:lnTo>
                  <a:pt x="3464" y="474"/>
                </a:lnTo>
                <a:lnTo>
                  <a:pt x="3547" y="565"/>
                </a:lnTo>
                <a:lnTo>
                  <a:pt x="3584" y="736"/>
                </a:lnTo>
                <a:lnTo>
                  <a:pt x="3659" y="893"/>
                </a:lnTo>
                <a:lnTo>
                  <a:pt x="3721" y="1035"/>
                </a:lnTo>
                <a:lnTo>
                  <a:pt x="3775" y="1139"/>
                </a:lnTo>
                <a:lnTo>
                  <a:pt x="3821" y="1242"/>
                </a:lnTo>
                <a:lnTo>
                  <a:pt x="3842" y="1313"/>
                </a:lnTo>
                <a:lnTo>
                  <a:pt x="3909" y="1417"/>
                </a:lnTo>
                <a:lnTo>
                  <a:pt x="3938" y="1533"/>
                </a:lnTo>
                <a:lnTo>
                  <a:pt x="3954" y="1637"/>
                </a:lnTo>
                <a:lnTo>
                  <a:pt x="3958" y="1737"/>
                </a:lnTo>
                <a:lnTo>
                  <a:pt x="3971" y="1836"/>
                </a:lnTo>
                <a:lnTo>
                  <a:pt x="3971" y="1841"/>
                </a:lnTo>
                <a:lnTo>
                  <a:pt x="3971" y="1716"/>
                </a:lnTo>
                <a:lnTo>
                  <a:pt x="3975" y="1554"/>
                </a:lnTo>
                <a:lnTo>
                  <a:pt x="3988" y="1413"/>
                </a:lnTo>
                <a:lnTo>
                  <a:pt x="4008" y="1251"/>
                </a:lnTo>
                <a:lnTo>
                  <a:pt x="4042" y="1134"/>
                </a:lnTo>
                <a:lnTo>
                  <a:pt x="4083" y="1085"/>
                </a:lnTo>
                <a:lnTo>
                  <a:pt x="4104" y="1055"/>
                </a:lnTo>
                <a:lnTo>
                  <a:pt x="4204" y="1051"/>
                </a:lnTo>
                <a:lnTo>
                  <a:pt x="4237" y="1010"/>
                </a:lnTo>
                <a:lnTo>
                  <a:pt x="4241" y="96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5" name="Freeform 130"/>
          <p:cNvSpPr>
            <a:spLocks/>
          </p:cNvSpPr>
          <p:nvPr/>
        </p:nvSpPr>
        <p:spPr bwMode="auto">
          <a:xfrm>
            <a:off x="1373188" y="2600326"/>
            <a:ext cx="6732588" cy="2565400"/>
          </a:xfrm>
          <a:custGeom>
            <a:avLst/>
            <a:gdLst/>
            <a:ahLst/>
            <a:cxnLst>
              <a:cxn ang="0">
                <a:pos x="71" y="261"/>
              </a:cxn>
              <a:cxn ang="0">
                <a:pos x="237" y="432"/>
              </a:cxn>
              <a:cxn ang="0">
                <a:pos x="412" y="606"/>
              </a:cxn>
              <a:cxn ang="0">
                <a:pos x="528" y="843"/>
              </a:cxn>
              <a:cxn ang="0">
                <a:pos x="599" y="1076"/>
              </a:cxn>
              <a:cxn ang="0">
                <a:pos x="670" y="1300"/>
              </a:cxn>
              <a:cxn ang="0">
                <a:pos x="715" y="1591"/>
              </a:cxn>
              <a:cxn ang="0">
                <a:pos x="719" y="1553"/>
              </a:cxn>
              <a:cxn ang="0">
                <a:pos x="728" y="1292"/>
              </a:cxn>
              <a:cxn ang="0">
                <a:pos x="761" y="1005"/>
              </a:cxn>
              <a:cxn ang="0">
                <a:pos x="848" y="851"/>
              </a:cxn>
              <a:cxn ang="0">
                <a:pos x="940" y="855"/>
              </a:cxn>
              <a:cxn ang="0">
                <a:pos x="1006" y="843"/>
              </a:cxn>
              <a:cxn ang="0">
                <a:pos x="1090" y="693"/>
              </a:cxn>
              <a:cxn ang="0">
                <a:pos x="1198" y="523"/>
              </a:cxn>
              <a:cxn ang="0">
                <a:pos x="1351" y="324"/>
              </a:cxn>
              <a:cxn ang="0">
                <a:pos x="1497" y="153"/>
              </a:cxn>
              <a:cxn ang="0">
                <a:pos x="1618" y="45"/>
              </a:cxn>
              <a:cxn ang="0">
                <a:pos x="1788" y="29"/>
              </a:cxn>
              <a:cxn ang="0">
                <a:pos x="2013" y="128"/>
              </a:cxn>
              <a:cxn ang="0">
                <a:pos x="2175" y="228"/>
              </a:cxn>
              <a:cxn ang="0">
                <a:pos x="2287" y="328"/>
              </a:cxn>
              <a:cxn ang="0">
                <a:pos x="2428" y="432"/>
              </a:cxn>
              <a:cxn ang="0">
                <a:pos x="2566" y="527"/>
              </a:cxn>
              <a:cxn ang="0">
                <a:pos x="2724" y="461"/>
              </a:cxn>
              <a:cxn ang="0">
                <a:pos x="2865" y="394"/>
              </a:cxn>
              <a:cxn ang="0">
                <a:pos x="2981" y="324"/>
              </a:cxn>
              <a:cxn ang="0">
                <a:pos x="3135" y="307"/>
              </a:cxn>
              <a:cxn ang="0">
                <a:pos x="3335" y="407"/>
              </a:cxn>
              <a:cxn ang="0">
                <a:pos x="3480" y="502"/>
              </a:cxn>
              <a:cxn ang="0">
                <a:pos x="3584" y="718"/>
              </a:cxn>
              <a:cxn ang="0">
                <a:pos x="3701" y="1022"/>
              </a:cxn>
              <a:cxn ang="0">
                <a:pos x="3780" y="1196"/>
              </a:cxn>
              <a:cxn ang="0">
                <a:pos x="3846" y="1337"/>
              </a:cxn>
              <a:cxn ang="0">
                <a:pos x="3875" y="1462"/>
              </a:cxn>
              <a:cxn ang="0">
                <a:pos x="3892" y="1541"/>
              </a:cxn>
              <a:cxn ang="0">
                <a:pos x="3904" y="1616"/>
              </a:cxn>
              <a:cxn ang="0">
                <a:pos x="3913" y="1337"/>
              </a:cxn>
              <a:cxn ang="0">
                <a:pos x="3933" y="1067"/>
              </a:cxn>
              <a:cxn ang="0">
                <a:pos x="4000" y="897"/>
              </a:cxn>
              <a:cxn ang="0">
                <a:pos x="4104" y="976"/>
              </a:cxn>
              <a:cxn ang="0">
                <a:pos x="4183" y="868"/>
              </a:cxn>
              <a:cxn ang="0">
                <a:pos x="4241" y="839"/>
              </a:cxn>
            </a:cxnLst>
            <a:rect l="0" t="0" r="r" b="b"/>
            <a:pathLst>
              <a:path w="4241" h="1616">
                <a:moveTo>
                  <a:pt x="0" y="187"/>
                </a:moveTo>
                <a:lnTo>
                  <a:pt x="71" y="261"/>
                </a:lnTo>
                <a:lnTo>
                  <a:pt x="158" y="349"/>
                </a:lnTo>
                <a:lnTo>
                  <a:pt x="237" y="432"/>
                </a:lnTo>
                <a:lnTo>
                  <a:pt x="312" y="515"/>
                </a:lnTo>
                <a:lnTo>
                  <a:pt x="412" y="606"/>
                </a:lnTo>
                <a:lnTo>
                  <a:pt x="474" y="718"/>
                </a:lnTo>
                <a:lnTo>
                  <a:pt x="528" y="843"/>
                </a:lnTo>
                <a:lnTo>
                  <a:pt x="578" y="955"/>
                </a:lnTo>
                <a:lnTo>
                  <a:pt x="599" y="1076"/>
                </a:lnTo>
                <a:lnTo>
                  <a:pt x="636" y="1171"/>
                </a:lnTo>
                <a:lnTo>
                  <a:pt x="670" y="1300"/>
                </a:lnTo>
                <a:lnTo>
                  <a:pt x="695" y="1454"/>
                </a:lnTo>
                <a:lnTo>
                  <a:pt x="715" y="1591"/>
                </a:lnTo>
                <a:lnTo>
                  <a:pt x="719" y="1616"/>
                </a:lnTo>
                <a:lnTo>
                  <a:pt x="719" y="1553"/>
                </a:lnTo>
                <a:lnTo>
                  <a:pt x="724" y="1429"/>
                </a:lnTo>
                <a:lnTo>
                  <a:pt x="728" y="1292"/>
                </a:lnTo>
                <a:lnTo>
                  <a:pt x="740" y="1150"/>
                </a:lnTo>
                <a:lnTo>
                  <a:pt x="761" y="1005"/>
                </a:lnTo>
                <a:lnTo>
                  <a:pt x="790" y="880"/>
                </a:lnTo>
                <a:lnTo>
                  <a:pt x="848" y="851"/>
                </a:lnTo>
                <a:lnTo>
                  <a:pt x="894" y="851"/>
                </a:lnTo>
                <a:lnTo>
                  <a:pt x="940" y="855"/>
                </a:lnTo>
                <a:lnTo>
                  <a:pt x="981" y="851"/>
                </a:lnTo>
                <a:lnTo>
                  <a:pt x="1006" y="843"/>
                </a:lnTo>
                <a:lnTo>
                  <a:pt x="1048" y="768"/>
                </a:lnTo>
                <a:lnTo>
                  <a:pt x="1090" y="693"/>
                </a:lnTo>
                <a:lnTo>
                  <a:pt x="1139" y="610"/>
                </a:lnTo>
                <a:lnTo>
                  <a:pt x="1198" y="523"/>
                </a:lnTo>
                <a:lnTo>
                  <a:pt x="1285" y="423"/>
                </a:lnTo>
                <a:lnTo>
                  <a:pt x="1351" y="324"/>
                </a:lnTo>
                <a:lnTo>
                  <a:pt x="1422" y="236"/>
                </a:lnTo>
                <a:lnTo>
                  <a:pt x="1497" y="153"/>
                </a:lnTo>
                <a:lnTo>
                  <a:pt x="1539" y="95"/>
                </a:lnTo>
                <a:lnTo>
                  <a:pt x="1618" y="45"/>
                </a:lnTo>
                <a:lnTo>
                  <a:pt x="1705" y="0"/>
                </a:lnTo>
                <a:lnTo>
                  <a:pt x="1788" y="29"/>
                </a:lnTo>
                <a:lnTo>
                  <a:pt x="1880" y="78"/>
                </a:lnTo>
                <a:lnTo>
                  <a:pt x="2013" y="128"/>
                </a:lnTo>
                <a:lnTo>
                  <a:pt x="2100" y="182"/>
                </a:lnTo>
                <a:lnTo>
                  <a:pt x="2175" y="228"/>
                </a:lnTo>
                <a:lnTo>
                  <a:pt x="2250" y="282"/>
                </a:lnTo>
                <a:lnTo>
                  <a:pt x="2287" y="328"/>
                </a:lnTo>
                <a:lnTo>
                  <a:pt x="2362" y="378"/>
                </a:lnTo>
                <a:lnTo>
                  <a:pt x="2428" y="432"/>
                </a:lnTo>
                <a:lnTo>
                  <a:pt x="2499" y="486"/>
                </a:lnTo>
                <a:lnTo>
                  <a:pt x="2566" y="527"/>
                </a:lnTo>
                <a:lnTo>
                  <a:pt x="2661" y="498"/>
                </a:lnTo>
                <a:lnTo>
                  <a:pt x="2724" y="461"/>
                </a:lnTo>
                <a:lnTo>
                  <a:pt x="2794" y="423"/>
                </a:lnTo>
                <a:lnTo>
                  <a:pt x="2865" y="394"/>
                </a:lnTo>
                <a:lnTo>
                  <a:pt x="2902" y="365"/>
                </a:lnTo>
                <a:lnTo>
                  <a:pt x="2981" y="324"/>
                </a:lnTo>
                <a:lnTo>
                  <a:pt x="3056" y="299"/>
                </a:lnTo>
                <a:lnTo>
                  <a:pt x="3135" y="307"/>
                </a:lnTo>
                <a:lnTo>
                  <a:pt x="3214" y="361"/>
                </a:lnTo>
                <a:lnTo>
                  <a:pt x="3335" y="407"/>
                </a:lnTo>
                <a:lnTo>
                  <a:pt x="3410" y="457"/>
                </a:lnTo>
                <a:lnTo>
                  <a:pt x="3480" y="502"/>
                </a:lnTo>
                <a:lnTo>
                  <a:pt x="3551" y="598"/>
                </a:lnTo>
                <a:lnTo>
                  <a:pt x="3584" y="718"/>
                </a:lnTo>
                <a:lnTo>
                  <a:pt x="3647" y="876"/>
                </a:lnTo>
                <a:lnTo>
                  <a:pt x="3701" y="1022"/>
                </a:lnTo>
                <a:lnTo>
                  <a:pt x="3742" y="1121"/>
                </a:lnTo>
                <a:lnTo>
                  <a:pt x="3780" y="1196"/>
                </a:lnTo>
                <a:lnTo>
                  <a:pt x="3821" y="1258"/>
                </a:lnTo>
                <a:lnTo>
                  <a:pt x="3846" y="1337"/>
                </a:lnTo>
                <a:lnTo>
                  <a:pt x="3863" y="1420"/>
                </a:lnTo>
                <a:lnTo>
                  <a:pt x="3875" y="1462"/>
                </a:lnTo>
                <a:lnTo>
                  <a:pt x="3879" y="1503"/>
                </a:lnTo>
                <a:lnTo>
                  <a:pt x="3892" y="1541"/>
                </a:lnTo>
                <a:lnTo>
                  <a:pt x="3896" y="1582"/>
                </a:lnTo>
                <a:lnTo>
                  <a:pt x="3904" y="1616"/>
                </a:lnTo>
                <a:lnTo>
                  <a:pt x="3904" y="1474"/>
                </a:lnTo>
                <a:lnTo>
                  <a:pt x="3913" y="1337"/>
                </a:lnTo>
                <a:lnTo>
                  <a:pt x="3917" y="1192"/>
                </a:lnTo>
                <a:lnTo>
                  <a:pt x="3933" y="1067"/>
                </a:lnTo>
                <a:lnTo>
                  <a:pt x="3963" y="976"/>
                </a:lnTo>
                <a:lnTo>
                  <a:pt x="4000" y="897"/>
                </a:lnTo>
                <a:lnTo>
                  <a:pt x="4037" y="934"/>
                </a:lnTo>
                <a:lnTo>
                  <a:pt x="4104" y="976"/>
                </a:lnTo>
                <a:lnTo>
                  <a:pt x="4146" y="934"/>
                </a:lnTo>
                <a:lnTo>
                  <a:pt x="4183" y="868"/>
                </a:lnTo>
                <a:lnTo>
                  <a:pt x="4225" y="810"/>
                </a:lnTo>
                <a:lnTo>
                  <a:pt x="4241" y="839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6" name="Freeform 142"/>
          <p:cNvSpPr>
            <a:spLocks/>
          </p:cNvSpPr>
          <p:nvPr/>
        </p:nvSpPr>
        <p:spPr bwMode="auto">
          <a:xfrm>
            <a:off x="1373188" y="2487613"/>
            <a:ext cx="6732588" cy="2678113"/>
          </a:xfrm>
          <a:custGeom>
            <a:avLst/>
            <a:gdLst/>
            <a:ahLst/>
            <a:cxnLst>
              <a:cxn ang="0">
                <a:pos x="25" y="345"/>
              </a:cxn>
              <a:cxn ang="0">
                <a:pos x="142" y="453"/>
              </a:cxn>
              <a:cxn ang="0">
                <a:pos x="287" y="565"/>
              </a:cxn>
              <a:cxn ang="0">
                <a:pos x="387" y="727"/>
              </a:cxn>
              <a:cxn ang="0">
                <a:pos x="557" y="889"/>
              </a:cxn>
              <a:cxn ang="0">
                <a:pos x="624" y="1105"/>
              </a:cxn>
              <a:cxn ang="0">
                <a:pos x="695" y="1375"/>
              </a:cxn>
              <a:cxn ang="0">
                <a:pos x="732" y="1653"/>
              </a:cxn>
              <a:cxn ang="0">
                <a:pos x="736" y="1479"/>
              </a:cxn>
              <a:cxn ang="0">
                <a:pos x="761" y="1242"/>
              </a:cxn>
              <a:cxn ang="0">
                <a:pos x="798" y="1014"/>
              </a:cxn>
              <a:cxn ang="0">
                <a:pos x="919" y="773"/>
              </a:cxn>
              <a:cxn ang="0">
                <a:pos x="1002" y="552"/>
              </a:cxn>
              <a:cxn ang="0">
                <a:pos x="1131" y="374"/>
              </a:cxn>
              <a:cxn ang="0">
                <a:pos x="1243" y="216"/>
              </a:cxn>
              <a:cxn ang="0">
                <a:pos x="1489" y="116"/>
              </a:cxn>
              <a:cxn ang="0">
                <a:pos x="1626" y="83"/>
              </a:cxn>
              <a:cxn ang="0">
                <a:pos x="1801" y="37"/>
              </a:cxn>
              <a:cxn ang="0">
                <a:pos x="1988" y="8"/>
              </a:cxn>
              <a:cxn ang="0">
                <a:pos x="2121" y="8"/>
              </a:cxn>
              <a:cxn ang="0">
                <a:pos x="2395" y="0"/>
              </a:cxn>
              <a:cxn ang="0">
                <a:pos x="2536" y="0"/>
              </a:cxn>
              <a:cxn ang="0">
                <a:pos x="2736" y="17"/>
              </a:cxn>
              <a:cxn ang="0">
                <a:pos x="2886" y="37"/>
              </a:cxn>
              <a:cxn ang="0">
                <a:pos x="3189" y="145"/>
              </a:cxn>
              <a:cxn ang="0">
                <a:pos x="3335" y="253"/>
              </a:cxn>
              <a:cxn ang="0">
                <a:pos x="3514" y="457"/>
              </a:cxn>
              <a:cxn ang="0">
                <a:pos x="3663" y="690"/>
              </a:cxn>
              <a:cxn ang="0">
                <a:pos x="3759" y="922"/>
              </a:cxn>
              <a:cxn ang="0">
                <a:pos x="3900" y="1155"/>
              </a:cxn>
              <a:cxn ang="0">
                <a:pos x="3946" y="1450"/>
              </a:cxn>
              <a:cxn ang="0">
                <a:pos x="3975" y="1687"/>
              </a:cxn>
              <a:cxn ang="0">
                <a:pos x="3979" y="1437"/>
              </a:cxn>
              <a:cxn ang="0">
                <a:pos x="4008" y="1151"/>
              </a:cxn>
              <a:cxn ang="0">
                <a:pos x="4071" y="1043"/>
              </a:cxn>
              <a:cxn ang="0">
                <a:pos x="4154" y="1005"/>
              </a:cxn>
              <a:cxn ang="0">
                <a:pos x="4216" y="951"/>
              </a:cxn>
            </a:cxnLst>
            <a:rect l="0" t="0" r="r" b="b"/>
            <a:pathLst>
              <a:path w="4241" h="1687">
                <a:moveTo>
                  <a:pt x="0" y="324"/>
                </a:moveTo>
                <a:lnTo>
                  <a:pt x="25" y="345"/>
                </a:lnTo>
                <a:lnTo>
                  <a:pt x="63" y="411"/>
                </a:lnTo>
                <a:lnTo>
                  <a:pt x="142" y="453"/>
                </a:lnTo>
                <a:lnTo>
                  <a:pt x="216" y="494"/>
                </a:lnTo>
                <a:lnTo>
                  <a:pt x="287" y="565"/>
                </a:lnTo>
                <a:lnTo>
                  <a:pt x="358" y="652"/>
                </a:lnTo>
                <a:lnTo>
                  <a:pt x="387" y="727"/>
                </a:lnTo>
                <a:lnTo>
                  <a:pt x="449" y="810"/>
                </a:lnTo>
                <a:lnTo>
                  <a:pt x="557" y="889"/>
                </a:lnTo>
                <a:lnTo>
                  <a:pt x="603" y="980"/>
                </a:lnTo>
                <a:lnTo>
                  <a:pt x="624" y="1105"/>
                </a:lnTo>
                <a:lnTo>
                  <a:pt x="661" y="1234"/>
                </a:lnTo>
                <a:lnTo>
                  <a:pt x="695" y="1375"/>
                </a:lnTo>
                <a:lnTo>
                  <a:pt x="715" y="1520"/>
                </a:lnTo>
                <a:lnTo>
                  <a:pt x="732" y="1653"/>
                </a:lnTo>
                <a:lnTo>
                  <a:pt x="736" y="1687"/>
                </a:lnTo>
                <a:lnTo>
                  <a:pt x="736" y="1479"/>
                </a:lnTo>
                <a:lnTo>
                  <a:pt x="749" y="1358"/>
                </a:lnTo>
                <a:lnTo>
                  <a:pt x="761" y="1242"/>
                </a:lnTo>
                <a:lnTo>
                  <a:pt x="778" y="1130"/>
                </a:lnTo>
                <a:lnTo>
                  <a:pt x="798" y="1014"/>
                </a:lnTo>
                <a:lnTo>
                  <a:pt x="873" y="906"/>
                </a:lnTo>
                <a:lnTo>
                  <a:pt x="919" y="773"/>
                </a:lnTo>
                <a:lnTo>
                  <a:pt x="944" y="656"/>
                </a:lnTo>
                <a:lnTo>
                  <a:pt x="1002" y="552"/>
                </a:lnTo>
                <a:lnTo>
                  <a:pt x="1065" y="457"/>
                </a:lnTo>
                <a:lnTo>
                  <a:pt x="1131" y="374"/>
                </a:lnTo>
                <a:lnTo>
                  <a:pt x="1206" y="295"/>
                </a:lnTo>
                <a:lnTo>
                  <a:pt x="1243" y="216"/>
                </a:lnTo>
                <a:lnTo>
                  <a:pt x="1322" y="154"/>
                </a:lnTo>
                <a:lnTo>
                  <a:pt x="1489" y="116"/>
                </a:lnTo>
                <a:lnTo>
                  <a:pt x="1580" y="104"/>
                </a:lnTo>
                <a:lnTo>
                  <a:pt x="1626" y="83"/>
                </a:lnTo>
                <a:lnTo>
                  <a:pt x="1709" y="58"/>
                </a:lnTo>
                <a:lnTo>
                  <a:pt x="1801" y="37"/>
                </a:lnTo>
                <a:lnTo>
                  <a:pt x="1892" y="12"/>
                </a:lnTo>
                <a:lnTo>
                  <a:pt x="1988" y="8"/>
                </a:lnTo>
                <a:lnTo>
                  <a:pt x="2029" y="4"/>
                </a:lnTo>
                <a:lnTo>
                  <a:pt x="2121" y="8"/>
                </a:lnTo>
                <a:lnTo>
                  <a:pt x="2304" y="0"/>
                </a:lnTo>
                <a:lnTo>
                  <a:pt x="2395" y="0"/>
                </a:lnTo>
                <a:lnTo>
                  <a:pt x="2441" y="0"/>
                </a:lnTo>
                <a:lnTo>
                  <a:pt x="2536" y="0"/>
                </a:lnTo>
                <a:lnTo>
                  <a:pt x="2636" y="8"/>
                </a:lnTo>
                <a:lnTo>
                  <a:pt x="2736" y="17"/>
                </a:lnTo>
                <a:lnTo>
                  <a:pt x="2836" y="21"/>
                </a:lnTo>
                <a:lnTo>
                  <a:pt x="2886" y="37"/>
                </a:lnTo>
                <a:lnTo>
                  <a:pt x="2990" y="87"/>
                </a:lnTo>
                <a:lnTo>
                  <a:pt x="3189" y="145"/>
                </a:lnTo>
                <a:lnTo>
                  <a:pt x="3285" y="199"/>
                </a:lnTo>
                <a:lnTo>
                  <a:pt x="3335" y="253"/>
                </a:lnTo>
                <a:lnTo>
                  <a:pt x="3422" y="345"/>
                </a:lnTo>
                <a:lnTo>
                  <a:pt x="3514" y="457"/>
                </a:lnTo>
                <a:lnTo>
                  <a:pt x="3593" y="573"/>
                </a:lnTo>
                <a:lnTo>
                  <a:pt x="3663" y="690"/>
                </a:lnTo>
                <a:lnTo>
                  <a:pt x="3696" y="810"/>
                </a:lnTo>
                <a:lnTo>
                  <a:pt x="3759" y="922"/>
                </a:lnTo>
                <a:lnTo>
                  <a:pt x="3863" y="1043"/>
                </a:lnTo>
                <a:lnTo>
                  <a:pt x="3900" y="1155"/>
                </a:lnTo>
                <a:lnTo>
                  <a:pt x="3921" y="1304"/>
                </a:lnTo>
                <a:lnTo>
                  <a:pt x="3946" y="1450"/>
                </a:lnTo>
                <a:lnTo>
                  <a:pt x="3963" y="1604"/>
                </a:lnTo>
                <a:lnTo>
                  <a:pt x="3975" y="1687"/>
                </a:lnTo>
                <a:lnTo>
                  <a:pt x="3975" y="1604"/>
                </a:lnTo>
                <a:lnTo>
                  <a:pt x="3979" y="1437"/>
                </a:lnTo>
                <a:lnTo>
                  <a:pt x="3996" y="1275"/>
                </a:lnTo>
                <a:lnTo>
                  <a:pt x="4008" y="1151"/>
                </a:lnTo>
                <a:lnTo>
                  <a:pt x="4037" y="1076"/>
                </a:lnTo>
                <a:lnTo>
                  <a:pt x="4071" y="1043"/>
                </a:lnTo>
                <a:lnTo>
                  <a:pt x="4112" y="1034"/>
                </a:lnTo>
                <a:lnTo>
                  <a:pt x="4154" y="1005"/>
                </a:lnTo>
                <a:lnTo>
                  <a:pt x="4175" y="976"/>
                </a:lnTo>
                <a:lnTo>
                  <a:pt x="4216" y="951"/>
                </a:lnTo>
                <a:lnTo>
                  <a:pt x="4241" y="922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7" name="Freeform 110"/>
          <p:cNvSpPr>
            <a:spLocks/>
          </p:cNvSpPr>
          <p:nvPr/>
        </p:nvSpPr>
        <p:spPr bwMode="auto">
          <a:xfrm>
            <a:off x="1373188" y="2190751"/>
            <a:ext cx="6732588" cy="2974975"/>
          </a:xfrm>
          <a:custGeom>
            <a:avLst/>
            <a:gdLst/>
            <a:ahLst/>
            <a:cxnLst>
              <a:cxn ang="0">
                <a:pos x="33" y="415"/>
              </a:cxn>
              <a:cxn ang="0">
                <a:pos x="204" y="565"/>
              </a:cxn>
              <a:cxn ang="0">
                <a:pos x="320" y="719"/>
              </a:cxn>
              <a:cxn ang="0">
                <a:pos x="458" y="935"/>
              </a:cxn>
              <a:cxn ang="0">
                <a:pos x="595" y="1201"/>
              </a:cxn>
              <a:cxn ang="0">
                <a:pos x="674" y="1421"/>
              </a:cxn>
              <a:cxn ang="0">
                <a:pos x="711" y="1712"/>
              </a:cxn>
              <a:cxn ang="0">
                <a:pos x="736" y="1874"/>
              </a:cxn>
              <a:cxn ang="0">
                <a:pos x="749" y="1471"/>
              </a:cxn>
              <a:cxn ang="0">
                <a:pos x="803" y="1209"/>
              </a:cxn>
              <a:cxn ang="0">
                <a:pos x="882" y="1005"/>
              </a:cxn>
              <a:cxn ang="0">
                <a:pos x="986" y="777"/>
              </a:cxn>
              <a:cxn ang="0">
                <a:pos x="1077" y="577"/>
              </a:cxn>
              <a:cxn ang="0">
                <a:pos x="1223" y="411"/>
              </a:cxn>
              <a:cxn ang="0">
                <a:pos x="1435" y="258"/>
              </a:cxn>
              <a:cxn ang="0">
                <a:pos x="1613" y="158"/>
              </a:cxn>
              <a:cxn ang="0">
                <a:pos x="1751" y="100"/>
              </a:cxn>
              <a:cxn ang="0">
                <a:pos x="1950" y="58"/>
              </a:cxn>
              <a:cxn ang="0">
                <a:pos x="2191" y="29"/>
              </a:cxn>
              <a:cxn ang="0">
                <a:pos x="2395" y="0"/>
              </a:cxn>
              <a:cxn ang="0">
                <a:pos x="2611" y="50"/>
              </a:cxn>
              <a:cxn ang="0">
                <a:pos x="2778" y="170"/>
              </a:cxn>
              <a:cxn ang="0">
                <a:pos x="2990" y="316"/>
              </a:cxn>
              <a:cxn ang="0">
                <a:pos x="3231" y="482"/>
              </a:cxn>
              <a:cxn ang="0">
                <a:pos x="3405" y="644"/>
              </a:cxn>
              <a:cxn ang="0">
                <a:pos x="3522" y="864"/>
              </a:cxn>
              <a:cxn ang="0">
                <a:pos x="3651" y="1105"/>
              </a:cxn>
              <a:cxn ang="0">
                <a:pos x="3775" y="1350"/>
              </a:cxn>
              <a:cxn ang="0">
                <a:pos x="3838" y="1516"/>
              </a:cxn>
              <a:cxn ang="0">
                <a:pos x="3871" y="1624"/>
              </a:cxn>
              <a:cxn ang="0">
                <a:pos x="3909" y="1724"/>
              </a:cxn>
              <a:cxn ang="0">
                <a:pos x="3929" y="1853"/>
              </a:cxn>
              <a:cxn ang="0">
                <a:pos x="3933" y="1811"/>
              </a:cxn>
              <a:cxn ang="0">
                <a:pos x="3946" y="1487"/>
              </a:cxn>
              <a:cxn ang="0">
                <a:pos x="3983" y="1176"/>
              </a:cxn>
              <a:cxn ang="0">
                <a:pos x="4067" y="1118"/>
              </a:cxn>
              <a:cxn ang="0">
                <a:pos x="4187" y="1088"/>
              </a:cxn>
              <a:cxn ang="0">
                <a:pos x="4241" y="993"/>
              </a:cxn>
            </a:cxnLst>
            <a:rect l="0" t="0" r="r" b="b"/>
            <a:pathLst>
              <a:path w="4241" h="1874">
                <a:moveTo>
                  <a:pt x="0" y="390"/>
                </a:moveTo>
                <a:lnTo>
                  <a:pt x="33" y="415"/>
                </a:lnTo>
                <a:lnTo>
                  <a:pt x="125" y="490"/>
                </a:lnTo>
                <a:lnTo>
                  <a:pt x="204" y="565"/>
                </a:lnTo>
                <a:lnTo>
                  <a:pt x="246" y="644"/>
                </a:lnTo>
                <a:lnTo>
                  <a:pt x="320" y="719"/>
                </a:lnTo>
                <a:lnTo>
                  <a:pt x="395" y="818"/>
                </a:lnTo>
                <a:lnTo>
                  <a:pt x="458" y="935"/>
                </a:lnTo>
                <a:lnTo>
                  <a:pt x="549" y="1068"/>
                </a:lnTo>
                <a:lnTo>
                  <a:pt x="595" y="1201"/>
                </a:lnTo>
                <a:lnTo>
                  <a:pt x="636" y="1313"/>
                </a:lnTo>
                <a:lnTo>
                  <a:pt x="674" y="1421"/>
                </a:lnTo>
                <a:lnTo>
                  <a:pt x="686" y="1562"/>
                </a:lnTo>
                <a:lnTo>
                  <a:pt x="711" y="1712"/>
                </a:lnTo>
                <a:lnTo>
                  <a:pt x="728" y="1840"/>
                </a:lnTo>
                <a:lnTo>
                  <a:pt x="736" y="1874"/>
                </a:lnTo>
                <a:lnTo>
                  <a:pt x="736" y="1612"/>
                </a:lnTo>
                <a:lnTo>
                  <a:pt x="749" y="1471"/>
                </a:lnTo>
                <a:lnTo>
                  <a:pt x="761" y="1329"/>
                </a:lnTo>
                <a:lnTo>
                  <a:pt x="803" y="1209"/>
                </a:lnTo>
                <a:lnTo>
                  <a:pt x="836" y="1105"/>
                </a:lnTo>
                <a:lnTo>
                  <a:pt x="882" y="1005"/>
                </a:lnTo>
                <a:lnTo>
                  <a:pt x="932" y="893"/>
                </a:lnTo>
                <a:lnTo>
                  <a:pt x="986" y="777"/>
                </a:lnTo>
                <a:lnTo>
                  <a:pt x="1015" y="669"/>
                </a:lnTo>
                <a:lnTo>
                  <a:pt x="1077" y="577"/>
                </a:lnTo>
                <a:lnTo>
                  <a:pt x="1148" y="486"/>
                </a:lnTo>
                <a:lnTo>
                  <a:pt x="1223" y="411"/>
                </a:lnTo>
                <a:lnTo>
                  <a:pt x="1347" y="328"/>
                </a:lnTo>
                <a:lnTo>
                  <a:pt x="1435" y="258"/>
                </a:lnTo>
                <a:lnTo>
                  <a:pt x="1518" y="199"/>
                </a:lnTo>
                <a:lnTo>
                  <a:pt x="1613" y="158"/>
                </a:lnTo>
                <a:lnTo>
                  <a:pt x="1705" y="133"/>
                </a:lnTo>
                <a:lnTo>
                  <a:pt x="1751" y="100"/>
                </a:lnTo>
                <a:lnTo>
                  <a:pt x="1850" y="83"/>
                </a:lnTo>
                <a:lnTo>
                  <a:pt x="1950" y="58"/>
                </a:lnTo>
                <a:lnTo>
                  <a:pt x="2046" y="42"/>
                </a:lnTo>
                <a:lnTo>
                  <a:pt x="2191" y="29"/>
                </a:lnTo>
                <a:lnTo>
                  <a:pt x="2295" y="12"/>
                </a:lnTo>
                <a:lnTo>
                  <a:pt x="2395" y="0"/>
                </a:lnTo>
                <a:lnTo>
                  <a:pt x="2503" y="4"/>
                </a:lnTo>
                <a:lnTo>
                  <a:pt x="2611" y="50"/>
                </a:lnTo>
                <a:lnTo>
                  <a:pt x="2665" y="108"/>
                </a:lnTo>
                <a:lnTo>
                  <a:pt x="2778" y="170"/>
                </a:lnTo>
                <a:lnTo>
                  <a:pt x="2886" y="233"/>
                </a:lnTo>
                <a:lnTo>
                  <a:pt x="2990" y="316"/>
                </a:lnTo>
                <a:lnTo>
                  <a:pt x="3139" y="411"/>
                </a:lnTo>
                <a:lnTo>
                  <a:pt x="3231" y="482"/>
                </a:lnTo>
                <a:lnTo>
                  <a:pt x="3322" y="565"/>
                </a:lnTo>
                <a:lnTo>
                  <a:pt x="3405" y="644"/>
                </a:lnTo>
                <a:lnTo>
                  <a:pt x="3443" y="739"/>
                </a:lnTo>
                <a:lnTo>
                  <a:pt x="3522" y="864"/>
                </a:lnTo>
                <a:lnTo>
                  <a:pt x="3588" y="993"/>
                </a:lnTo>
                <a:lnTo>
                  <a:pt x="3651" y="1105"/>
                </a:lnTo>
                <a:lnTo>
                  <a:pt x="3705" y="1230"/>
                </a:lnTo>
                <a:lnTo>
                  <a:pt x="3775" y="1350"/>
                </a:lnTo>
                <a:lnTo>
                  <a:pt x="3809" y="1450"/>
                </a:lnTo>
                <a:lnTo>
                  <a:pt x="3838" y="1516"/>
                </a:lnTo>
                <a:lnTo>
                  <a:pt x="3863" y="1570"/>
                </a:lnTo>
                <a:lnTo>
                  <a:pt x="3871" y="1624"/>
                </a:lnTo>
                <a:lnTo>
                  <a:pt x="3892" y="1670"/>
                </a:lnTo>
                <a:lnTo>
                  <a:pt x="3909" y="1724"/>
                </a:lnTo>
                <a:lnTo>
                  <a:pt x="3917" y="1782"/>
                </a:lnTo>
                <a:lnTo>
                  <a:pt x="3929" y="1853"/>
                </a:lnTo>
                <a:lnTo>
                  <a:pt x="3933" y="1874"/>
                </a:lnTo>
                <a:lnTo>
                  <a:pt x="3933" y="1811"/>
                </a:lnTo>
                <a:lnTo>
                  <a:pt x="3938" y="1662"/>
                </a:lnTo>
                <a:lnTo>
                  <a:pt x="3946" y="1487"/>
                </a:lnTo>
                <a:lnTo>
                  <a:pt x="3958" y="1334"/>
                </a:lnTo>
                <a:lnTo>
                  <a:pt x="3983" y="1176"/>
                </a:lnTo>
                <a:lnTo>
                  <a:pt x="4017" y="1101"/>
                </a:lnTo>
                <a:lnTo>
                  <a:pt x="4067" y="1118"/>
                </a:lnTo>
                <a:lnTo>
                  <a:pt x="4116" y="1105"/>
                </a:lnTo>
                <a:lnTo>
                  <a:pt x="4187" y="1088"/>
                </a:lnTo>
                <a:lnTo>
                  <a:pt x="4233" y="1047"/>
                </a:lnTo>
                <a:lnTo>
                  <a:pt x="4241" y="99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8" name="Freeform 120"/>
          <p:cNvSpPr>
            <a:spLocks/>
          </p:cNvSpPr>
          <p:nvPr/>
        </p:nvSpPr>
        <p:spPr bwMode="auto">
          <a:xfrm>
            <a:off x="1373188" y="2646363"/>
            <a:ext cx="6732588" cy="2519363"/>
          </a:xfrm>
          <a:custGeom>
            <a:avLst/>
            <a:gdLst/>
            <a:ahLst/>
            <a:cxnLst>
              <a:cxn ang="0">
                <a:pos x="9" y="178"/>
              </a:cxn>
              <a:cxn ang="0">
                <a:pos x="133" y="332"/>
              </a:cxn>
              <a:cxn ang="0">
                <a:pos x="354" y="560"/>
              </a:cxn>
              <a:cxn ang="0">
                <a:pos x="445" y="731"/>
              </a:cxn>
              <a:cxn ang="0">
                <a:pos x="545" y="889"/>
              </a:cxn>
              <a:cxn ang="0">
                <a:pos x="607" y="1042"/>
              </a:cxn>
              <a:cxn ang="0">
                <a:pos x="703" y="1213"/>
              </a:cxn>
              <a:cxn ang="0">
                <a:pos x="732" y="1450"/>
              </a:cxn>
              <a:cxn ang="0">
                <a:pos x="753" y="1582"/>
              </a:cxn>
              <a:cxn ang="0">
                <a:pos x="753" y="1379"/>
              </a:cxn>
              <a:cxn ang="0">
                <a:pos x="774" y="1076"/>
              </a:cxn>
              <a:cxn ang="0">
                <a:pos x="819" y="822"/>
              </a:cxn>
              <a:cxn ang="0">
                <a:pos x="948" y="602"/>
              </a:cxn>
              <a:cxn ang="0">
                <a:pos x="1035" y="432"/>
              </a:cxn>
              <a:cxn ang="0">
                <a:pos x="1169" y="290"/>
              </a:cxn>
              <a:cxn ang="0">
                <a:pos x="1318" y="182"/>
              </a:cxn>
              <a:cxn ang="0">
                <a:pos x="1435" y="95"/>
              </a:cxn>
              <a:cxn ang="0">
                <a:pos x="1684" y="116"/>
              </a:cxn>
              <a:cxn ang="0">
                <a:pos x="1801" y="220"/>
              </a:cxn>
              <a:cxn ang="0">
                <a:pos x="1963" y="187"/>
              </a:cxn>
              <a:cxn ang="0">
                <a:pos x="2079" y="149"/>
              </a:cxn>
              <a:cxn ang="0">
                <a:pos x="2312" y="124"/>
              </a:cxn>
              <a:cxn ang="0">
                <a:pos x="2437" y="87"/>
              </a:cxn>
              <a:cxn ang="0">
                <a:pos x="2607" y="58"/>
              </a:cxn>
              <a:cxn ang="0">
                <a:pos x="2786" y="33"/>
              </a:cxn>
              <a:cxn ang="0">
                <a:pos x="2931" y="0"/>
              </a:cxn>
              <a:cxn ang="0">
                <a:pos x="3223" y="87"/>
              </a:cxn>
              <a:cxn ang="0">
                <a:pos x="3360" y="182"/>
              </a:cxn>
              <a:cxn ang="0">
                <a:pos x="3543" y="382"/>
              </a:cxn>
              <a:cxn ang="0">
                <a:pos x="3659" y="644"/>
              </a:cxn>
              <a:cxn ang="0">
                <a:pos x="3834" y="947"/>
              </a:cxn>
              <a:cxn ang="0">
                <a:pos x="3888" y="1192"/>
              </a:cxn>
              <a:cxn ang="0">
                <a:pos x="3938" y="1354"/>
              </a:cxn>
              <a:cxn ang="0">
                <a:pos x="3967" y="1558"/>
              </a:cxn>
              <a:cxn ang="0">
                <a:pos x="3967" y="1479"/>
              </a:cxn>
              <a:cxn ang="0">
                <a:pos x="3996" y="1138"/>
              </a:cxn>
              <a:cxn ang="0">
                <a:pos x="4042" y="889"/>
              </a:cxn>
              <a:cxn ang="0">
                <a:pos x="4129" y="843"/>
              </a:cxn>
              <a:cxn ang="0">
                <a:pos x="4200" y="930"/>
              </a:cxn>
            </a:cxnLst>
            <a:rect l="0" t="0" r="r" b="b"/>
            <a:pathLst>
              <a:path w="4241" h="1587">
                <a:moveTo>
                  <a:pt x="0" y="170"/>
                </a:moveTo>
                <a:lnTo>
                  <a:pt x="9" y="178"/>
                </a:lnTo>
                <a:lnTo>
                  <a:pt x="46" y="253"/>
                </a:lnTo>
                <a:lnTo>
                  <a:pt x="133" y="332"/>
                </a:lnTo>
                <a:lnTo>
                  <a:pt x="287" y="448"/>
                </a:lnTo>
                <a:lnTo>
                  <a:pt x="354" y="560"/>
                </a:lnTo>
                <a:lnTo>
                  <a:pt x="387" y="648"/>
                </a:lnTo>
                <a:lnTo>
                  <a:pt x="445" y="731"/>
                </a:lnTo>
                <a:lnTo>
                  <a:pt x="495" y="806"/>
                </a:lnTo>
                <a:lnTo>
                  <a:pt x="545" y="889"/>
                </a:lnTo>
                <a:lnTo>
                  <a:pt x="591" y="963"/>
                </a:lnTo>
                <a:lnTo>
                  <a:pt x="607" y="1042"/>
                </a:lnTo>
                <a:lnTo>
                  <a:pt x="645" y="1117"/>
                </a:lnTo>
                <a:lnTo>
                  <a:pt x="703" y="1213"/>
                </a:lnTo>
                <a:lnTo>
                  <a:pt x="728" y="1333"/>
                </a:lnTo>
                <a:lnTo>
                  <a:pt x="732" y="1450"/>
                </a:lnTo>
                <a:lnTo>
                  <a:pt x="744" y="1553"/>
                </a:lnTo>
                <a:lnTo>
                  <a:pt x="753" y="1582"/>
                </a:lnTo>
                <a:lnTo>
                  <a:pt x="753" y="1587"/>
                </a:lnTo>
                <a:lnTo>
                  <a:pt x="753" y="1379"/>
                </a:lnTo>
                <a:lnTo>
                  <a:pt x="761" y="1229"/>
                </a:lnTo>
                <a:lnTo>
                  <a:pt x="774" y="1076"/>
                </a:lnTo>
                <a:lnTo>
                  <a:pt x="803" y="943"/>
                </a:lnTo>
                <a:lnTo>
                  <a:pt x="819" y="822"/>
                </a:lnTo>
                <a:lnTo>
                  <a:pt x="853" y="702"/>
                </a:lnTo>
                <a:lnTo>
                  <a:pt x="948" y="602"/>
                </a:lnTo>
                <a:lnTo>
                  <a:pt x="1011" y="515"/>
                </a:lnTo>
                <a:lnTo>
                  <a:pt x="1035" y="432"/>
                </a:lnTo>
                <a:lnTo>
                  <a:pt x="1102" y="357"/>
                </a:lnTo>
                <a:lnTo>
                  <a:pt x="1169" y="290"/>
                </a:lnTo>
                <a:lnTo>
                  <a:pt x="1243" y="228"/>
                </a:lnTo>
                <a:lnTo>
                  <a:pt x="1318" y="182"/>
                </a:lnTo>
                <a:lnTo>
                  <a:pt x="1360" y="137"/>
                </a:lnTo>
                <a:lnTo>
                  <a:pt x="1435" y="95"/>
                </a:lnTo>
                <a:lnTo>
                  <a:pt x="1601" y="74"/>
                </a:lnTo>
                <a:lnTo>
                  <a:pt x="1684" y="116"/>
                </a:lnTo>
                <a:lnTo>
                  <a:pt x="1722" y="170"/>
                </a:lnTo>
                <a:lnTo>
                  <a:pt x="1801" y="220"/>
                </a:lnTo>
                <a:lnTo>
                  <a:pt x="1884" y="212"/>
                </a:lnTo>
                <a:lnTo>
                  <a:pt x="1963" y="187"/>
                </a:lnTo>
                <a:lnTo>
                  <a:pt x="2038" y="174"/>
                </a:lnTo>
                <a:lnTo>
                  <a:pt x="2079" y="149"/>
                </a:lnTo>
                <a:lnTo>
                  <a:pt x="2158" y="141"/>
                </a:lnTo>
                <a:lnTo>
                  <a:pt x="2312" y="124"/>
                </a:lnTo>
                <a:lnTo>
                  <a:pt x="2391" y="108"/>
                </a:lnTo>
                <a:lnTo>
                  <a:pt x="2437" y="87"/>
                </a:lnTo>
                <a:lnTo>
                  <a:pt x="2520" y="70"/>
                </a:lnTo>
                <a:lnTo>
                  <a:pt x="2607" y="58"/>
                </a:lnTo>
                <a:lnTo>
                  <a:pt x="2699" y="41"/>
                </a:lnTo>
                <a:lnTo>
                  <a:pt x="2786" y="33"/>
                </a:lnTo>
                <a:lnTo>
                  <a:pt x="2836" y="12"/>
                </a:lnTo>
                <a:lnTo>
                  <a:pt x="2931" y="0"/>
                </a:lnTo>
                <a:lnTo>
                  <a:pt x="3123" y="33"/>
                </a:lnTo>
                <a:lnTo>
                  <a:pt x="3223" y="87"/>
                </a:lnTo>
                <a:lnTo>
                  <a:pt x="3268" y="137"/>
                </a:lnTo>
                <a:lnTo>
                  <a:pt x="3360" y="182"/>
                </a:lnTo>
                <a:lnTo>
                  <a:pt x="3451" y="253"/>
                </a:lnTo>
                <a:lnTo>
                  <a:pt x="3543" y="382"/>
                </a:lnTo>
                <a:lnTo>
                  <a:pt x="3622" y="502"/>
                </a:lnTo>
                <a:lnTo>
                  <a:pt x="3659" y="644"/>
                </a:lnTo>
                <a:lnTo>
                  <a:pt x="3726" y="793"/>
                </a:lnTo>
                <a:lnTo>
                  <a:pt x="3834" y="947"/>
                </a:lnTo>
                <a:lnTo>
                  <a:pt x="3875" y="1084"/>
                </a:lnTo>
                <a:lnTo>
                  <a:pt x="3888" y="1192"/>
                </a:lnTo>
                <a:lnTo>
                  <a:pt x="3917" y="1279"/>
                </a:lnTo>
                <a:lnTo>
                  <a:pt x="3938" y="1354"/>
                </a:lnTo>
                <a:lnTo>
                  <a:pt x="3954" y="1433"/>
                </a:lnTo>
                <a:lnTo>
                  <a:pt x="3967" y="1558"/>
                </a:lnTo>
                <a:lnTo>
                  <a:pt x="3967" y="1587"/>
                </a:lnTo>
                <a:lnTo>
                  <a:pt x="3967" y="1479"/>
                </a:lnTo>
                <a:lnTo>
                  <a:pt x="3975" y="1308"/>
                </a:lnTo>
                <a:lnTo>
                  <a:pt x="3996" y="1138"/>
                </a:lnTo>
                <a:lnTo>
                  <a:pt x="4004" y="993"/>
                </a:lnTo>
                <a:lnTo>
                  <a:pt x="4042" y="889"/>
                </a:lnTo>
                <a:lnTo>
                  <a:pt x="4083" y="822"/>
                </a:lnTo>
                <a:lnTo>
                  <a:pt x="4129" y="843"/>
                </a:lnTo>
                <a:lnTo>
                  <a:pt x="4175" y="880"/>
                </a:lnTo>
                <a:lnTo>
                  <a:pt x="4200" y="930"/>
                </a:lnTo>
                <a:lnTo>
                  <a:pt x="4241" y="914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9" name="Freeform 129"/>
          <p:cNvSpPr>
            <a:spLocks/>
          </p:cNvSpPr>
          <p:nvPr/>
        </p:nvSpPr>
        <p:spPr bwMode="auto">
          <a:xfrm>
            <a:off x="1373188" y="2295526"/>
            <a:ext cx="6732588" cy="2870200"/>
          </a:xfrm>
          <a:custGeom>
            <a:avLst/>
            <a:gdLst/>
            <a:ahLst/>
            <a:cxnLst>
              <a:cxn ang="0">
                <a:pos x="58" y="196"/>
              </a:cxn>
              <a:cxn ang="0">
                <a:pos x="246" y="453"/>
              </a:cxn>
              <a:cxn ang="0">
                <a:pos x="366" y="723"/>
              </a:cxn>
              <a:cxn ang="0">
                <a:pos x="495" y="989"/>
              </a:cxn>
              <a:cxn ang="0">
                <a:pos x="611" y="1234"/>
              </a:cxn>
              <a:cxn ang="0">
                <a:pos x="674" y="1554"/>
              </a:cxn>
              <a:cxn ang="0">
                <a:pos x="699" y="1803"/>
              </a:cxn>
              <a:cxn ang="0">
                <a:pos x="703" y="1617"/>
              </a:cxn>
              <a:cxn ang="0">
                <a:pos x="732" y="1272"/>
              </a:cxn>
              <a:cxn ang="0">
                <a:pos x="774" y="956"/>
              </a:cxn>
              <a:cxn ang="0">
                <a:pos x="869" y="727"/>
              </a:cxn>
              <a:cxn ang="0">
                <a:pos x="1027" y="524"/>
              </a:cxn>
              <a:cxn ang="0">
                <a:pos x="1169" y="362"/>
              </a:cxn>
              <a:cxn ang="0">
                <a:pos x="1293" y="208"/>
              </a:cxn>
              <a:cxn ang="0">
                <a:pos x="1468" y="88"/>
              </a:cxn>
              <a:cxn ang="0">
                <a:pos x="1705" y="25"/>
              </a:cxn>
              <a:cxn ang="0">
                <a:pos x="1904" y="9"/>
              </a:cxn>
              <a:cxn ang="0">
                <a:pos x="2100" y="108"/>
              </a:cxn>
              <a:cxn ang="0">
                <a:pos x="2237" y="196"/>
              </a:cxn>
              <a:cxn ang="0">
                <a:pos x="2416" y="158"/>
              </a:cxn>
              <a:cxn ang="0">
                <a:pos x="2653" y="117"/>
              </a:cxn>
              <a:cxn ang="0">
                <a:pos x="2857" y="84"/>
              </a:cxn>
              <a:cxn ang="0">
                <a:pos x="3015" y="84"/>
              </a:cxn>
              <a:cxn ang="0">
                <a:pos x="3227" y="183"/>
              </a:cxn>
              <a:cxn ang="0">
                <a:pos x="3476" y="416"/>
              </a:cxn>
              <a:cxn ang="0">
                <a:pos x="3642" y="682"/>
              </a:cxn>
              <a:cxn ang="0">
                <a:pos x="3775" y="977"/>
              </a:cxn>
              <a:cxn ang="0">
                <a:pos x="3859" y="1268"/>
              </a:cxn>
              <a:cxn ang="0">
                <a:pos x="3929" y="1143"/>
              </a:cxn>
              <a:cxn ang="0">
                <a:pos x="4029" y="1097"/>
              </a:cxn>
              <a:cxn ang="0">
                <a:pos x="4116" y="1068"/>
              </a:cxn>
              <a:cxn ang="0">
                <a:pos x="4183" y="1018"/>
              </a:cxn>
              <a:cxn ang="0">
                <a:pos x="4241" y="931"/>
              </a:cxn>
            </a:cxnLst>
            <a:rect l="0" t="0" r="r" b="b"/>
            <a:pathLst>
              <a:path w="4241" h="1808">
                <a:moveTo>
                  <a:pt x="0" y="108"/>
                </a:moveTo>
                <a:lnTo>
                  <a:pt x="58" y="196"/>
                </a:lnTo>
                <a:lnTo>
                  <a:pt x="154" y="329"/>
                </a:lnTo>
                <a:lnTo>
                  <a:pt x="246" y="453"/>
                </a:lnTo>
                <a:lnTo>
                  <a:pt x="287" y="586"/>
                </a:lnTo>
                <a:lnTo>
                  <a:pt x="366" y="723"/>
                </a:lnTo>
                <a:lnTo>
                  <a:pt x="433" y="860"/>
                </a:lnTo>
                <a:lnTo>
                  <a:pt x="495" y="989"/>
                </a:lnTo>
                <a:lnTo>
                  <a:pt x="570" y="1110"/>
                </a:lnTo>
                <a:lnTo>
                  <a:pt x="611" y="1234"/>
                </a:lnTo>
                <a:lnTo>
                  <a:pt x="649" y="1396"/>
                </a:lnTo>
                <a:lnTo>
                  <a:pt x="674" y="1554"/>
                </a:lnTo>
                <a:lnTo>
                  <a:pt x="695" y="1700"/>
                </a:lnTo>
                <a:lnTo>
                  <a:pt x="699" y="1803"/>
                </a:lnTo>
                <a:lnTo>
                  <a:pt x="703" y="1808"/>
                </a:lnTo>
                <a:lnTo>
                  <a:pt x="703" y="1617"/>
                </a:lnTo>
                <a:lnTo>
                  <a:pt x="715" y="1446"/>
                </a:lnTo>
                <a:lnTo>
                  <a:pt x="732" y="1272"/>
                </a:lnTo>
                <a:lnTo>
                  <a:pt x="744" y="1126"/>
                </a:lnTo>
                <a:lnTo>
                  <a:pt x="774" y="956"/>
                </a:lnTo>
                <a:lnTo>
                  <a:pt x="823" y="835"/>
                </a:lnTo>
                <a:lnTo>
                  <a:pt x="869" y="727"/>
                </a:lnTo>
                <a:lnTo>
                  <a:pt x="961" y="619"/>
                </a:lnTo>
                <a:lnTo>
                  <a:pt x="1027" y="524"/>
                </a:lnTo>
                <a:lnTo>
                  <a:pt x="1094" y="441"/>
                </a:lnTo>
                <a:lnTo>
                  <a:pt x="1169" y="362"/>
                </a:lnTo>
                <a:lnTo>
                  <a:pt x="1256" y="291"/>
                </a:lnTo>
                <a:lnTo>
                  <a:pt x="1293" y="208"/>
                </a:lnTo>
                <a:lnTo>
                  <a:pt x="1385" y="146"/>
                </a:lnTo>
                <a:lnTo>
                  <a:pt x="1468" y="88"/>
                </a:lnTo>
                <a:lnTo>
                  <a:pt x="1564" y="54"/>
                </a:lnTo>
                <a:lnTo>
                  <a:pt x="1705" y="25"/>
                </a:lnTo>
                <a:lnTo>
                  <a:pt x="1801" y="0"/>
                </a:lnTo>
                <a:lnTo>
                  <a:pt x="1904" y="9"/>
                </a:lnTo>
                <a:lnTo>
                  <a:pt x="2008" y="54"/>
                </a:lnTo>
                <a:lnTo>
                  <a:pt x="2100" y="108"/>
                </a:lnTo>
                <a:lnTo>
                  <a:pt x="2146" y="158"/>
                </a:lnTo>
                <a:lnTo>
                  <a:pt x="2237" y="196"/>
                </a:lnTo>
                <a:lnTo>
                  <a:pt x="2324" y="183"/>
                </a:lnTo>
                <a:lnTo>
                  <a:pt x="2416" y="158"/>
                </a:lnTo>
                <a:lnTo>
                  <a:pt x="2557" y="133"/>
                </a:lnTo>
                <a:lnTo>
                  <a:pt x="2653" y="117"/>
                </a:lnTo>
                <a:lnTo>
                  <a:pt x="2753" y="100"/>
                </a:lnTo>
                <a:lnTo>
                  <a:pt x="2857" y="84"/>
                </a:lnTo>
                <a:lnTo>
                  <a:pt x="2961" y="63"/>
                </a:lnTo>
                <a:lnTo>
                  <a:pt x="3015" y="84"/>
                </a:lnTo>
                <a:lnTo>
                  <a:pt x="3123" y="133"/>
                </a:lnTo>
                <a:lnTo>
                  <a:pt x="3227" y="183"/>
                </a:lnTo>
                <a:lnTo>
                  <a:pt x="3331" y="283"/>
                </a:lnTo>
                <a:lnTo>
                  <a:pt x="3476" y="416"/>
                </a:lnTo>
                <a:lnTo>
                  <a:pt x="3563" y="545"/>
                </a:lnTo>
                <a:lnTo>
                  <a:pt x="3642" y="682"/>
                </a:lnTo>
                <a:lnTo>
                  <a:pt x="3717" y="823"/>
                </a:lnTo>
                <a:lnTo>
                  <a:pt x="3775" y="977"/>
                </a:lnTo>
                <a:lnTo>
                  <a:pt x="3809" y="1130"/>
                </a:lnTo>
                <a:lnTo>
                  <a:pt x="3859" y="1268"/>
                </a:lnTo>
                <a:lnTo>
                  <a:pt x="3896" y="1268"/>
                </a:lnTo>
                <a:lnTo>
                  <a:pt x="3929" y="1143"/>
                </a:lnTo>
                <a:lnTo>
                  <a:pt x="3983" y="1089"/>
                </a:lnTo>
                <a:lnTo>
                  <a:pt x="4029" y="1097"/>
                </a:lnTo>
                <a:lnTo>
                  <a:pt x="4075" y="1089"/>
                </a:lnTo>
                <a:lnTo>
                  <a:pt x="4116" y="1068"/>
                </a:lnTo>
                <a:lnTo>
                  <a:pt x="4162" y="1047"/>
                </a:lnTo>
                <a:lnTo>
                  <a:pt x="4183" y="1018"/>
                </a:lnTo>
                <a:lnTo>
                  <a:pt x="4225" y="977"/>
                </a:lnTo>
                <a:lnTo>
                  <a:pt x="4241" y="931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0" name="Freeform 77"/>
          <p:cNvSpPr>
            <a:spLocks/>
          </p:cNvSpPr>
          <p:nvPr/>
        </p:nvSpPr>
        <p:spPr bwMode="auto">
          <a:xfrm>
            <a:off x="1373188" y="2600326"/>
            <a:ext cx="6732588" cy="2565400"/>
          </a:xfrm>
          <a:custGeom>
            <a:avLst/>
            <a:gdLst/>
            <a:ahLst/>
            <a:cxnLst>
              <a:cxn ang="0">
                <a:pos x="9" y="87"/>
              </a:cxn>
              <a:cxn ang="0">
                <a:pos x="146" y="232"/>
              </a:cxn>
              <a:cxn ang="0">
                <a:pos x="308" y="490"/>
              </a:cxn>
              <a:cxn ang="0">
                <a:pos x="416" y="689"/>
              </a:cxn>
              <a:cxn ang="0">
                <a:pos x="578" y="909"/>
              </a:cxn>
              <a:cxn ang="0">
                <a:pos x="645" y="1204"/>
              </a:cxn>
              <a:cxn ang="0">
                <a:pos x="695" y="1516"/>
              </a:cxn>
              <a:cxn ang="0">
                <a:pos x="703" y="1591"/>
              </a:cxn>
              <a:cxn ang="0">
                <a:pos x="715" y="1221"/>
              </a:cxn>
              <a:cxn ang="0">
                <a:pos x="753" y="909"/>
              </a:cxn>
              <a:cxn ang="0">
                <a:pos x="836" y="627"/>
              </a:cxn>
              <a:cxn ang="0">
                <a:pos x="977" y="411"/>
              </a:cxn>
              <a:cxn ang="0">
                <a:pos x="1114" y="224"/>
              </a:cxn>
              <a:cxn ang="0">
                <a:pos x="1235" y="62"/>
              </a:cxn>
              <a:cxn ang="0">
                <a:pos x="1410" y="0"/>
              </a:cxn>
              <a:cxn ang="0">
                <a:pos x="1547" y="8"/>
              </a:cxn>
              <a:cxn ang="0">
                <a:pos x="1813" y="37"/>
              </a:cxn>
              <a:cxn ang="0">
                <a:pos x="1946" y="132"/>
              </a:cxn>
              <a:cxn ang="0">
                <a:pos x="2108" y="432"/>
              </a:cxn>
              <a:cxn ang="0">
                <a:pos x="2237" y="614"/>
              </a:cxn>
              <a:cxn ang="0">
                <a:pos x="2391" y="860"/>
              </a:cxn>
              <a:cxn ang="0">
                <a:pos x="2449" y="1154"/>
              </a:cxn>
              <a:cxn ang="0">
                <a:pos x="2487" y="1445"/>
              </a:cxn>
              <a:cxn ang="0">
                <a:pos x="2507" y="1574"/>
              </a:cxn>
              <a:cxn ang="0">
                <a:pos x="2512" y="1412"/>
              </a:cxn>
              <a:cxn ang="0">
                <a:pos x="2536" y="1080"/>
              </a:cxn>
              <a:cxn ang="0">
                <a:pos x="2595" y="806"/>
              </a:cxn>
              <a:cxn ang="0">
                <a:pos x="2711" y="631"/>
              </a:cxn>
              <a:cxn ang="0">
                <a:pos x="2836" y="506"/>
              </a:cxn>
              <a:cxn ang="0">
                <a:pos x="2936" y="403"/>
              </a:cxn>
              <a:cxn ang="0">
                <a:pos x="3085" y="349"/>
              </a:cxn>
              <a:cxn ang="0">
                <a:pos x="3202" y="448"/>
              </a:cxn>
              <a:cxn ang="0">
                <a:pos x="3422" y="540"/>
              </a:cxn>
              <a:cxn ang="0">
                <a:pos x="3522" y="673"/>
              </a:cxn>
              <a:cxn ang="0">
                <a:pos x="3642" y="847"/>
              </a:cxn>
              <a:cxn ang="0">
                <a:pos x="3738" y="959"/>
              </a:cxn>
              <a:cxn ang="0">
                <a:pos x="3838" y="1121"/>
              </a:cxn>
              <a:cxn ang="0">
                <a:pos x="3896" y="1304"/>
              </a:cxn>
              <a:cxn ang="0">
                <a:pos x="3925" y="1570"/>
              </a:cxn>
              <a:cxn ang="0">
                <a:pos x="3933" y="1387"/>
              </a:cxn>
              <a:cxn ang="0">
                <a:pos x="3958" y="1080"/>
              </a:cxn>
              <a:cxn ang="0">
                <a:pos x="4021" y="997"/>
              </a:cxn>
              <a:cxn ang="0">
                <a:pos x="4100" y="947"/>
              </a:cxn>
              <a:cxn ang="0">
                <a:pos x="4200" y="997"/>
              </a:cxn>
              <a:cxn ang="0">
                <a:pos x="4241" y="955"/>
              </a:cxn>
            </a:cxnLst>
            <a:rect l="0" t="0" r="r" b="b"/>
            <a:pathLst>
              <a:path w="4241" h="1616">
                <a:moveTo>
                  <a:pt x="0" y="87"/>
                </a:moveTo>
                <a:lnTo>
                  <a:pt x="9" y="87"/>
                </a:lnTo>
                <a:lnTo>
                  <a:pt x="54" y="128"/>
                </a:lnTo>
                <a:lnTo>
                  <a:pt x="146" y="232"/>
                </a:lnTo>
                <a:lnTo>
                  <a:pt x="229" y="373"/>
                </a:lnTo>
                <a:lnTo>
                  <a:pt x="308" y="490"/>
                </a:lnTo>
                <a:lnTo>
                  <a:pt x="379" y="581"/>
                </a:lnTo>
                <a:lnTo>
                  <a:pt x="416" y="689"/>
                </a:lnTo>
                <a:lnTo>
                  <a:pt x="528" y="789"/>
                </a:lnTo>
                <a:lnTo>
                  <a:pt x="578" y="909"/>
                </a:lnTo>
                <a:lnTo>
                  <a:pt x="624" y="1042"/>
                </a:lnTo>
                <a:lnTo>
                  <a:pt x="645" y="1204"/>
                </a:lnTo>
                <a:lnTo>
                  <a:pt x="670" y="1366"/>
                </a:lnTo>
                <a:lnTo>
                  <a:pt x="695" y="1516"/>
                </a:lnTo>
                <a:lnTo>
                  <a:pt x="703" y="1616"/>
                </a:lnTo>
                <a:lnTo>
                  <a:pt x="703" y="1591"/>
                </a:lnTo>
                <a:lnTo>
                  <a:pt x="707" y="1404"/>
                </a:lnTo>
                <a:lnTo>
                  <a:pt x="715" y="1221"/>
                </a:lnTo>
                <a:lnTo>
                  <a:pt x="724" y="1080"/>
                </a:lnTo>
                <a:lnTo>
                  <a:pt x="753" y="909"/>
                </a:lnTo>
                <a:lnTo>
                  <a:pt x="786" y="756"/>
                </a:lnTo>
                <a:lnTo>
                  <a:pt x="836" y="627"/>
                </a:lnTo>
                <a:lnTo>
                  <a:pt x="861" y="511"/>
                </a:lnTo>
                <a:lnTo>
                  <a:pt x="977" y="411"/>
                </a:lnTo>
                <a:lnTo>
                  <a:pt x="1040" y="311"/>
                </a:lnTo>
                <a:lnTo>
                  <a:pt x="1114" y="224"/>
                </a:lnTo>
                <a:lnTo>
                  <a:pt x="1152" y="141"/>
                </a:lnTo>
                <a:lnTo>
                  <a:pt x="1235" y="62"/>
                </a:lnTo>
                <a:lnTo>
                  <a:pt x="1322" y="0"/>
                </a:lnTo>
                <a:lnTo>
                  <a:pt x="1410" y="0"/>
                </a:lnTo>
                <a:lnTo>
                  <a:pt x="1501" y="16"/>
                </a:lnTo>
                <a:lnTo>
                  <a:pt x="1547" y="8"/>
                </a:lnTo>
                <a:lnTo>
                  <a:pt x="1722" y="0"/>
                </a:lnTo>
                <a:lnTo>
                  <a:pt x="1813" y="37"/>
                </a:lnTo>
                <a:lnTo>
                  <a:pt x="1904" y="83"/>
                </a:lnTo>
                <a:lnTo>
                  <a:pt x="1946" y="132"/>
                </a:lnTo>
                <a:lnTo>
                  <a:pt x="2029" y="274"/>
                </a:lnTo>
                <a:lnTo>
                  <a:pt x="2108" y="432"/>
                </a:lnTo>
                <a:lnTo>
                  <a:pt x="2179" y="531"/>
                </a:lnTo>
                <a:lnTo>
                  <a:pt x="2237" y="614"/>
                </a:lnTo>
                <a:lnTo>
                  <a:pt x="2270" y="735"/>
                </a:lnTo>
                <a:lnTo>
                  <a:pt x="2391" y="860"/>
                </a:lnTo>
                <a:lnTo>
                  <a:pt x="2412" y="992"/>
                </a:lnTo>
                <a:lnTo>
                  <a:pt x="2449" y="1154"/>
                </a:lnTo>
                <a:lnTo>
                  <a:pt x="2462" y="1312"/>
                </a:lnTo>
                <a:lnTo>
                  <a:pt x="2487" y="1445"/>
                </a:lnTo>
                <a:lnTo>
                  <a:pt x="2503" y="1508"/>
                </a:lnTo>
                <a:lnTo>
                  <a:pt x="2507" y="1574"/>
                </a:lnTo>
                <a:lnTo>
                  <a:pt x="2512" y="1616"/>
                </a:lnTo>
                <a:lnTo>
                  <a:pt x="2512" y="1412"/>
                </a:lnTo>
                <a:lnTo>
                  <a:pt x="2520" y="1246"/>
                </a:lnTo>
                <a:lnTo>
                  <a:pt x="2536" y="1080"/>
                </a:lnTo>
                <a:lnTo>
                  <a:pt x="2561" y="926"/>
                </a:lnTo>
                <a:lnTo>
                  <a:pt x="2595" y="806"/>
                </a:lnTo>
                <a:lnTo>
                  <a:pt x="2615" y="710"/>
                </a:lnTo>
                <a:lnTo>
                  <a:pt x="2711" y="631"/>
                </a:lnTo>
                <a:lnTo>
                  <a:pt x="2773" y="565"/>
                </a:lnTo>
                <a:lnTo>
                  <a:pt x="2836" y="506"/>
                </a:lnTo>
                <a:lnTo>
                  <a:pt x="2869" y="448"/>
                </a:lnTo>
                <a:lnTo>
                  <a:pt x="2936" y="403"/>
                </a:lnTo>
                <a:lnTo>
                  <a:pt x="3006" y="357"/>
                </a:lnTo>
                <a:lnTo>
                  <a:pt x="3085" y="349"/>
                </a:lnTo>
                <a:lnTo>
                  <a:pt x="3160" y="394"/>
                </a:lnTo>
                <a:lnTo>
                  <a:pt x="3202" y="448"/>
                </a:lnTo>
                <a:lnTo>
                  <a:pt x="3351" y="494"/>
                </a:lnTo>
                <a:lnTo>
                  <a:pt x="3422" y="540"/>
                </a:lnTo>
                <a:lnTo>
                  <a:pt x="3489" y="589"/>
                </a:lnTo>
                <a:lnTo>
                  <a:pt x="3522" y="673"/>
                </a:lnTo>
                <a:lnTo>
                  <a:pt x="3584" y="760"/>
                </a:lnTo>
                <a:lnTo>
                  <a:pt x="3642" y="847"/>
                </a:lnTo>
                <a:lnTo>
                  <a:pt x="3692" y="901"/>
                </a:lnTo>
                <a:lnTo>
                  <a:pt x="3738" y="959"/>
                </a:lnTo>
                <a:lnTo>
                  <a:pt x="3759" y="1022"/>
                </a:lnTo>
                <a:lnTo>
                  <a:pt x="3838" y="1121"/>
                </a:lnTo>
                <a:lnTo>
                  <a:pt x="3871" y="1221"/>
                </a:lnTo>
                <a:lnTo>
                  <a:pt x="3896" y="1304"/>
                </a:lnTo>
                <a:lnTo>
                  <a:pt x="3909" y="1420"/>
                </a:lnTo>
                <a:lnTo>
                  <a:pt x="3925" y="1570"/>
                </a:lnTo>
                <a:lnTo>
                  <a:pt x="3933" y="1616"/>
                </a:lnTo>
                <a:lnTo>
                  <a:pt x="3933" y="1387"/>
                </a:lnTo>
                <a:lnTo>
                  <a:pt x="3946" y="1225"/>
                </a:lnTo>
                <a:lnTo>
                  <a:pt x="3958" y="1080"/>
                </a:lnTo>
                <a:lnTo>
                  <a:pt x="3988" y="1013"/>
                </a:lnTo>
                <a:lnTo>
                  <a:pt x="4021" y="997"/>
                </a:lnTo>
                <a:lnTo>
                  <a:pt x="4062" y="968"/>
                </a:lnTo>
                <a:lnTo>
                  <a:pt x="4100" y="947"/>
                </a:lnTo>
                <a:lnTo>
                  <a:pt x="4121" y="980"/>
                </a:lnTo>
                <a:lnTo>
                  <a:pt x="4200" y="997"/>
                </a:lnTo>
                <a:lnTo>
                  <a:pt x="4233" y="972"/>
                </a:lnTo>
                <a:lnTo>
                  <a:pt x="4241" y="955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1" name="Freeform 131"/>
          <p:cNvSpPr>
            <a:spLocks/>
          </p:cNvSpPr>
          <p:nvPr/>
        </p:nvSpPr>
        <p:spPr bwMode="auto">
          <a:xfrm>
            <a:off x="1373188" y="2955926"/>
            <a:ext cx="6732588" cy="2209800"/>
          </a:xfrm>
          <a:custGeom>
            <a:avLst/>
            <a:gdLst/>
            <a:ahLst/>
            <a:cxnLst>
              <a:cxn ang="0">
                <a:pos x="54" y="224"/>
              </a:cxn>
              <a:cxn ang="0">
                <a:pos x="187" y="295"/>
              </a:cxn>
              <a:cxn ang="0">
                <a:pos x="283" y="349"/>
              </a:cxn>
              <a:cxn ang="0">
                <a:pos x="404" y="444"/>
              </a:cxn>
              <a:cxn ang="0">
                <a:pos x="541" y="598"/>
              </a:cxn>
              <a:cxn ang="0">
                <a:pos x="628" y="798"/>
              </a:cxn>
              <a:cxn ang="0">
                <a:pos x="678" y="1043"/>
              </a:cxn>
              <a:cxn ang="0">
                <a:pos x="719" y="1342"/>
              </a:cxn>
              <a:cxn ang="0">
                <a:pos x="728" y="1238"/>
              </a:cxn>
              <a:cxn ang="0">
                <a:pos x="749" y="989"/>
              </a:cxn>
              <a:cxn ang="0">
                <a:pos x="798" y="964"/>
              </a:cxn>
              <a:cxn ang="0">
                <a:pos x="836" y="976"/>
              </a:cxn>
              <a:cxn ang="0">
                <a:pos x="882" y="989"/>
              </a:cxn>
              <a:cxn ang="0">
                <a:pos x="940" y="1001"/>
              </a:cxn>
              <a:cxn ang="0">
                <a:pos x="986" y="1014"/>
              </a:cxn>
              <a:cxn ang="0">
                <a:pos x="1019" y="1101"/>
              </a:cxn>
              <a:cxn ang="0">
                <a:pos x="1052" y="1184"/>
              </a:cxn>
              <a:cxn ang="0">
                <a:pos x="1085" y="1196"/>
              </a:cxn>
              <a:cxn ang="0">
                <a:pos x="1110" y="1205"/>
              </a:cxn>
              <a:cxn ang="0">
                <a:pos x="1127" y="1225"/>
              </a:cxn>
              <a:cxn ang="0">
                <a:pos x="1144" y="1234"/>
              </a:cxn>
              <a:cxn ang="0">
                <a:pos x="1164" y="1180"/>
              </a:cxn>
              <a:cxn ang="0">
                <a:pos x="1193" y="885"/>
              </a:cxn>
              <a:cxn ang="0">
                <a:pos x="1260" y="590"/>
              </a:cxn>
              <a:cxn ang="0">
                <a:pos x="1327" y="386"/>
              </a:cxn>
              <a:cxn ang="0">
                <a:pos x="1439" y="237"/>
              </a:cxn>
              <a:cxn ang="0">
                <a:pos x="1597" y="141"/>
              </a:cxn>
              <a:cxn ang="0">
                <a:pos x="1738" y="91"/>
              </a:cxn>
              <a:cxn ang="0">
                <a:pos x="1892" y="62"/>
              </a:cxn>
              <a:cxn ang="0">
                <a:pos x="2004" y="46"/>
              </a:cxn>
              <a:cxn ang="0">
                <a:pos x="2154" y="33"/>
              </a:cxn>
              <a:cxn ang="0">
                <a:pos x="2341" y="25"/>
              </a:cxn>
              <a:cxn ang="0">
                <a:pos x="2495" y="8"/>
              </a:cxn>
              <a:cxn ang="0">
                <a:pos x="2615" y="0"/>
              </a:cxn>
              <a:cxn ang="0">
                <a:pos x="2782" y="0"/>
              </a:cxn>
              <a:cxn ang="0">
                <a:pos x="2994" y="12"/>
              </a:cxn>
              <a:cxn ang="0">
                <a:pos x="3160" y="17"/>
              </a:cxn>
              <a:cxn ang="0">
                <a:pos x="3335" y="91"/>
              </a:cxn>
              <a:cxn ang="0">
                <a:pos x="3455" y="220"/>
              </a:cxn>
              <a:cxn ang="0">
                <a:pos x="3601" y="440"/>
              </a:cxn>
              <a:cxn ang="0">
                <a:pos x="3751" y="685"/>
              </a:cxn>
              <a:cxn ang="0">
                <a:pos x="3830" y="885"/>
              </a:cxn>
              <a:cxn ang="0">
                <a:pos x="3879" y="1026"/>
              </a:cxn>
              <a:cxn ang="0">
                <a:pos x="3925" y="1213"/>
              </a:cxn>
              <a:cxn ang="0">
                <a:pos x="3950" y="1392"/>
              </a:cxn>
              <a:cxn ang="0">
                <a:pos x="3954" y="1201"/>
              </a:cxn>
              <a:cxn ang="0">
                <a:pos x="3979" y="980"/>
              </a:cxn>
              <a:cxn ang="0">
                <a:pos x="4037" y="864"/>
              </a:cxn>
              <a:cxn ang="0">
                <a:pos x="4083" y="802"/>
              </a:cxn>
              <a:cxn ang="0">
                <a:pos x="4158" y="752"/>
              </a:cxn>
              <a:cxn ang="0">
                <a:pos x="4241" y="714"/>
              </a:cxn>
            </a:cxnLst>
            <a:rect l="0" t="0" r="r" b="b"/>
            <a:pathLst>
              <a:path w="4241" h="1392">
                <a:moveTo>
                  <a:pt x="0" y="183"/>
                </a:moveTo>
                <a:lnTo>
                  <a:pt x="54" y="224"/>
                </a:lnTo>
                <a:lnTo>
                  <a:pt x="121" y="274"/>
                </a:lnTo>
                <a:lnTo>
                  <a:pt x="187" y="295"/>
                </a:lnTo>
                <a:lnTo>
                  <a:pt x="221" y="320"/>
                </a:lnTo>
                <a:lnTo>
                  <a:pt x="283" y="349"/>
                </a:lnTo>
                <a:lnTo>
                  <a:pt x="341" y="395"/>
                </a:lnTo>
                <a:lnTo>
                  <a:pt x="404" y="444"/>
                </a:lnTo>
                <a:lnTo>
                  <a:pt x="487" y="511"/>
                </a:lnTo>
                <a:lnTo>
                  <a:pt x="541" y="598"/>
                </a:lnTo>
                <a:lnTo>
                  <a:pt x="586" y="698"/>
                </a:lnTo>
                <a:lnTo>
                  <a:pt x="628" y="798"/>
                </a:lnTo>
                <a:lnTo>
                  <a:pt x="661" y="910"/>
                </a:lnTo>
                <a:lnTo>
                  <a:pt x="678" y="1043"/>
                </a:lnTo>
                <a:lnTo>
                  <a:pt x="703" y="1192"/>
                </a:lnTo>
                <a:lnTo>
                  <a:pt x="719" y="1342"/>
                </a:lnTo>
                <a:lnTo>
                  <a:pt x="728" y="1392"/>
                </a:lnTo>
                <a:lnTo>
                  <a:pt x="728" y="1238"/>
                </a:lnTo>
                <a:lnTo>
                  <a:pt x="736" y="1105"/>
                </a:lnTo>
                <a:lnTo>
                  <a:pt x="749" y="989"/>
                </a:lnTo>
                <a:lnTo>
                  <a:pt x="774" y="947"/>
                </a:lnTo>
                <a:lnTo>
                  <a:pt x="798" y="964"/>
                </a:lnTo>
                <a:lnTo>
                  <a:pt x="811" y="968"/>
                </a:lnTo>
                <a:lnTo>
                  <a:pt x="836" y="976"/>
                </a:lnTo>
                <a:lnTo>
                  <a:pt x="861" y="984"/>
                </a:lnTo>
                <a:lnTo>
                  <a:pt x="882" y="989"/>
                </a:lnTo>
                <a:lnTo>
                  <a:pt x="919" y="993"/>
                </a:lnTo>
                <a:lnTo>
                  <a:pt x="940" y="1001"/>
                </a:lnTo>
                <a:lnTo>
                  <a:pt x="965" y="1005"/>
                </a:lnTo>
                <a:lnTo>
                  <a:pt x="986" y="1014"/>
                </a:lnTo>
                <a:lnTo>
                  <a:pt x="1011" y="1043"/>
                </a:lnTo>
                <a:lnTo>
                  <a:pt x="1019" y="1101"/>
                </a:lnTo>
                <a:lnTo>
                  <a:pt x="1040" y="1159"/>
                </a:lnTo>
                <a:lnTo>
                  <a:pt x="1052" y="1184"/>
                </a:lnTo>
                <a:lnTo>
                  <a:pt x="1069" y="1192"/>
                </a:lnTo>
                <a:lnTo>
                  <a:pt x="1085" y="1196"/>
                </a:lnTo>
                <a:lnTo>
                  <a:pt x="1098" y="1205"/>
                </a:lnTo>
                <a:lnTo>
                  <a:pt x="1110" y="1205"/>
                </a:lnTo>
                <a:lnTo>
                  <a:pt x="1119" y="1213"/>
                </a:lnTo>
                <a:lnTo>
                  <a:pt x="1127" y="1225"/>
                </a:lnTo>
                <a:lnTo>
                  <a:pt x="1131" y="1225"/>
                </a:lnTo>
                <a:lnTo>
                  <a:pt x="1144" y="1234"/>
                </a:lnTo>
                <a:lnTo>
                  <a:pt x="1152" y="1238"/>
                </a:lnTo>
                <a:lnTo>
                  <a:pt x="1164" y="1180"/>
                </a:lnTo>
                <a:lnTo>
                  <a:pt x="1181" y="1034"/>
                </a:lnTo>
                <a:lnTo>
                  <a:pt x="1193" y="885"/>
                </a:lnTo>
                <a:lnTo>
                  <a:pt x="1223" y="731"/>
                </a:lnTo>
                <a:lnTo>
                  <a:pt x="1260" y="590"/>
                </a:lnTo>
                <a:lnTo>
                  <a:pt x="1302" y="478"/>
                </a:lnTo>
                <a:lnTo>
                  <a:pt x="1327" y="386"/>
                </a:lnTo>
                <a:lnTo>
                  <a:pt x="1376" y="311"/>
                </a:lnTo>
                <a:lnTo>
                  <a:pt x="1439" y="237"/>
                </a:lnTo>
                <a:lnTo>
                  <a:pt x="1501" y="187"/>
                </a:lnTo>
                <a:lnTo>
                  <a:pt x="1597" y="141"/>
                </a:lnTo>
                <a:lnTo>
                  <a:pt x="1667" y="112"/>
                </a:lnTo>
                <a:lnTo>
                  <a:pt x="1738" y="91"/>
                </a:lnTo>
                <a:lnTo>
                  <a:pt x="1813" y="75"/>
                </a:lnTo>
                <a:lnTo>
                  <a:pt x="1892" y="62"/>
                </a:lnTo>
                <a:lnTo>
                  <a:pt x="1929" y="50"/>
                </a:lnTo>
                <a:lnTo>
                  <a:pt x="2004" y="46"/>
                </a:lnTo>
                <a:lnTo>
                  <a:pt x="2079" y="37"/>
                </a:lnTo>
                <a:lnTo>
                  <a:pt x="2154" y="33"/>
                </a:lnTo>
                <a:lnTo>
                  <a:pt x="2266" y="25"/>
                </a:lnTo>
                <a:lnTo>
                  <a:pt x="2341" y="25"/>
                </a:lnTo>
                <a:lnTo>
                  <a:pt x="2416" y="17"/>
                </a:lnTo>
                <a:lnTo>
                  <a:pt x="2495" y="8"/>
                </a:lnTo>
                <a:lnTo>
                  <a:pt x="2574" y="0"/>
                </a:lnTo>
                <a:lnTo>
                  <a:pt x="2615" y="0"/>
                </a:lnTo>
                <a:lnTo>
                  <a:pt x="2699" y="0"/>
                </a:lnTo>
                <a:lnTo>
                  <a:pt x="2782" y="0"/>
                </a:lnTo>
                <a:lnTo>
                  <a:pt x="2869" y="8"/>
                </a:lnTo>
                <a:lnTo>
                  <a:pt x="2994" y="12"/>
                </a:lnTo>
                <a:lnTo>
                  <a:pt x="3077" y="17"/>
                </a:lnTo>
                <a:lnTo>
                  <a:pt x="3160" y="17"/>
                </a:lnTo>
                <a:lnTo>
                  <a:pt x="3247" y="41"/>
                </a:lnTo>
                <a:lnTo>
                  <a:pt x="3335" y="91"/>
                </a:lnTo>
                <a:lnTo>
                  <a:pt x="3372" y="141"/>
                </a:lnTo>
                <a:lnTo>
                  <a:pt x="3455" y="220"/>
                </a:lnTo>
                <a:lnTo>
                  <a:pt x="3530" y="324"/>
                </a:lnTo>
                <a:lnTo>
                  <a:pt x="3601" y="440"/>
                </a:lnTo>
                <a:lnTo>
                  <a:pt x="3692" y="561"/>
                </a:lnTo>
                <a:lnTo>
                  <a:pt x="3751" y="685"/>
                </a:lnTo>
                <a:lnTo>
                  <a:pt x="3792" y="793"/>
                </a:lnTo>
                <a:lnTo>
                  <a:pt x="3830" y="885"/>
                </a:lnTo>
                <a:lnTo>
                  <a:pt x="3867" y="960"/>
                </a:lnTo>
                <a:lnTo>
                  <a:pt x="3879" y="1026"/>
                </a:lnTo>
                <a:lnTo>
                  <a:pt x="3904" y="1084"/>
                </a:lnTo>
                <a:lnTo>
                  <a:pt x="3925" y="1213"/>
                </a:lnTo>
                <a:lnTo>
                  <a:pt x="3942" y="1346"/>
                </a:lnTo>
                <a:lnTo>
                  <a:pt x="3950" y="1392"/>
                </a:lnTo>
                <a:lnTo>
                  <a:pt x="3950" y="1313"/>
                </a:lnTo>
                <a:lnTo>
                  <a:pt x="3954" y="1201"/>
                </a:lnTo>
                <a:lnTo>
                  <a:pt x="3963" y="1072"/>
                </a:lnTo>
                <a:lnTo>
                  <a:pt x="3979" y="980"/>
                </a:lnTo>
                <a:lnTo>
                  <a:pt x="4004" y="926"/>
                </a:lnTo>
                <a:lnTo>
                  <a:pt x="4037" y="864"/>
                </a:lnTo>
                <a:lnTo>
                  <a:pt x="4050" y="827"/>
                </a:lnTo>
                <a:lnTo>
                  <a:pt x="4083" y="802"/>
                </a:lnTo>
                <a:lnTo>
                  <a:pt x="4121" y="781"/>
                </a:lnTo>
                <a:lnTo>
                  <a:pt x="4158" y="752"/>
                </a:lnTo>
                <a:lnTo>
                  <a:pt x="4212" y="731"/>
                </a:lnTo>
                <a:lnTo>
                  <a:pt x="4241" y="714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2" name="Freeform 133"/>
          <p:cNvSpPr>
            <a:spLocks/>
          </p:cNvSpPr>
          <p:nvPr/>
        </p:nvSpPr>
        <p:spPr bwMode="auto">
          <a:xfrm>
            <a:off x="1373188" y="3081338"/>
            <a:ext cx="6732588" cy="2084388"/>
          </a:xfrm>
          <a:custGeom>
            <a:avLst/>
            <a:gdLst/>
            <a:ahLst/>
            <a:cxnLst>
              <a:cxn ang="0">
                <a:pos x="17" y="79"/>
              </a:cxn>
              <a:cxn ang="0">
                <a:pos x="158" y="170"/>
              </a:cxn>
              <a:cxn ang="0">
                <a:pos x="262" y="245"/>
              </a:cxn>
              <a:cxn ang="0">
                <a:pos x="387" y="357"/>
              </a:cxn>
              <a:cxn ang="0">
                <a:pos x="528" y="544"/>
              </a:cxn>
              <a:cxn ang="0">
                <a:pos x="616" y="743"/>
              </a:cxn>
              <a:cxn ang="0">
                <a:pos x="665" y="984"/>
              </a:cxn>
              <a:cxn ang="0">
                <a:pos x="711" y="1250"/>
              </a:cxn>
              <a:cxn ang="0">
                <a:pos x="715" y="1205"/>
              </a:cxn>
              <a:cxn ang="0">
                <a:pos x="724" y="972"/>
              </a:cxn>
              <a:cxn ang="0">
                <a:pos x="757" y="777"/>
              </a:cxn>
              <a:cxn ang="0">
                <a:pos x="832" y="739"/>
              </a:cxn>
              <a:cxn ang="0">
                <a:pos x="894" y="752"/>
              </a:cxn>
              <a:cxn ang="0">
                <a:pos x="940" y="910"/>
              </a:cxn>
              <a:cxn ang="0">
                <a:pos x="994" y="1134"/>
              </a:cxn>
              <a:cxn ang="0">
                <a:pos x="1019" y="1171"/>
              </a:cxn>
              <a:cxn ang="0">
                <a:pos x="1044" y="1184"/>
              </a:cxn>
              <a:cxn ang="0">
                <a:pos x="1060" y="1196"/>
              </a:cxn>
              <a:cxn ang="0">
                <a:pos x="1077" y="1209"/>
              </a:cxn>
              <a:cxn ang="0">
                <a:pos x="1090" y="1217"/>
              </a:cxn>
              <a:cxn ang="0">
                <a:pos x="1106" y="1221"/>
              </a:cxn>
              <a:cxn ang="0">
                <a:pos x="1114" y="1180"/>
              </a:cxn>
              <a:cxn ang="0">
                <a:pos x="1135" y="1138"/>
              </a:cxn>
              <a:cxn ang="0">
                <a:pos x="1148" y="1009"/>
              </a:cxn>
              <a:cxn ang="0">
                <a:pos x="1181" y="802"/>
              </a:cxn>
              <a:cxn ang="0">
                <a:pos x="1256" y="561"/>
              </a:cxn>
              <a:cxn ang="0">
                <a:pos x="1343" y="390"/>
              </a:cxn>
              <a:cxn ang="0">
                <a:pos x="1422" y="270"/>
              </a:cxn>
              <a:cxn ang="0">
                <a:pos x="1539" y="187"/>
              </a:cxn>
              <a:cxn ang="0">
                <a:pos x="1692" y="149"/>
              </a:cxn>
              <a:cxn ang="0">
                <a:pos x="1821" y="129"/>
              </a:cxn>
              <a:cxn ang="0">
                <a:pos x="1954" y="116"/>
              </a:cxn>
              <a:cxn ang="0">
                <a:pos x="2050" y="75"/>
              </a:cxn>
              <a:cxn ang="0">
                <a:pos x="2191" y="46"/>
              </a:cxn>
              <a:cxn ang="0">
                <a:pos x="2366" y="16"/>
              </a:cxn>
              <a:cxn ang="0">
                <a:pos x="2507" y="4"/>
              </a:cxn>
              <a:cxn ang="0">
                <a:pos x="2620" y="0"/>
              </a:cxn>
              <a:cxn ang="0">
                <a:pos x="2773" y="4"/>
              </a:cxn>
              <a:cxn ang="0">
                <a:pos x="2973" y="29"/>
              </a:cxn>
              <a:cxn ang="0">
                <a:pos x="3152" y="54"/>
              </a:cxn>
              <a:cxn ang="0">
                <a:pos x="3314" y="100"/>
              </a:cxn>
              <a:cxn ang="0">
                <a:pos x="3426" y="203"/>
              </a:cxn>
              <a:cxn ang="0">
                <a:pos x="3563" y="345"/>
              </a:cxn>
              <a:cxn ang="0">
                <a:pos x="3713" y="507"/>
              </a:cxn>
              <a:cxn ang="0">
                <a:pos x="3809" y="677"/>
              </a:cxn>
              <a:cxn ang="0">
                <a:pos x="3867" y="885"/>
              </a:cxn>
              <a:cxn ang="0">
                <a:pos x="3921" y="1151"/>
              </a:cxn>
              <a:cxn ang="0">
                <a:pos x="3946" y="1313"/>
              </a:cxn>
              <a:cxn ang="0">
                <a:pos x="3954" y="1030"/>
              </a:cxn>
              <a:cxn ang="0">
                <a:pos x="3983" y="851"/>
              </a:cxn>
              <a:cxn ang="0">
                <a:pos x="4042" y="781"/>
              </a:cxn>
              <a:cxn ang="0">
                <a:pos x="4121" y="739"/>
              </a:cxn>
              <a:cxn ang="0">
                <a:pos x="4191" y="702"/>
              </a:cxn>
              <a:cxn ang="0">
                <a:pos x="4241" y="665"/>
              </a:cxn>
            </a:cxnLst>
            <a:rect l="0" t="0" r="r" b="b"/>
            <a:pathLst>
              <a:path w="4241" h="1313">
                <a:moveTo>
                  <a:pt x="0" y="66"/>
                </a:moveTo>
                <a:lnTo>
                  <a:pt x="17" y="79"/>
                </a:lnTo>
                <a:lnTo>
                  <a:pt x="92" y="129"/>
                </a:lnTo>
                <a:lnTo>
                  <a:pt x="158" y="170"/>
                </a:lnTo>
                <a:lnTo>
                  <a:pt x="196" y="208"/>
                </a:lnTo>
                <a:lnTo>
                  <a:pt x="262" y="245"/>
                </a:lnTo>
                <a:lnTo>
                  <a:pt x="329" y="291"/>
                </a:lnTo>
                <a:lnTo>
                  <a:pt x="387" y="357"/>
                </a:lnTo>
                <a:lnTo>
                  <a:pt x="478" y="444"/>
                </a:lnTo>
                <a:lnTo>
                  <a:pt x="528" y="544"/>
                </a:lnTo>
                <a:lnTo>
                  <a:pt x="574" y="644"/>
                </a:lnTo>
                <a:lnTo>
                  <a:pt x="616" y="743"/>
                </a:lnTo>
                <a:lnTo>
                  <a:pt x="636" y="864"/>
                </a:lnTo>
                <a:lnTo>
                  <a:pt x="665" y="984"/>
                </a:lnTo>
                <a:lnTo>
                  <a:pt x="690" y="1113"/>
                </a:lnTo>
                <a:lnTo>
                  <a:pt x="711" y="1250"/>
                </a:lnTo>
                <a:lnTo>
                  <a:pt x="715" y="1313"/>
                </a:lnTo>
                <a:lnTo>
                  <a:pt x="715" y="1205"/>
                </a:lnTo>
                <a:lnTo>
                  <a:pt x="719" y="1080"/>
                </a:lnTo>
                <a:lnTo>
                  <a:pt x="724" y="972"/>
                </a:lnTo>
                <a:lnTo>
                  <a:pt x="736" y="872"/>
                </a:lnTo>
                <a:lnTo>
                  <a:pt x="757" y="777"/>
                </a:lnTo>
                <a:lnTo>
                  <a:pt x="786" y="731"/>
                </a:lnTo>
                <a:lnTo>
                  <a:pt x="832" y="739"/>
                </a:lnTo>
                <a:lnTo>
                  <a:pt x="861" y="752"/>
                </a:lnTo>
                <a:lnTo>
                  <a:pt x="894" y="752"/>
                </a:lnTo>
                <a:lnTo>
                  <a:pt x="932" y="806"/>
                </a:lnTo>
                <a:lnTo>
                  <a:pt x="940" y="910"/>
                </a:lnTo>
                <a:lnTo>
                  <a:pt x="973" y="1026"/>
                </a:lnTo>
                <a:lnTo>
                  <a:pt x="994" y="1134"/>
                </a:lnTo>
                <a:lnTo>
                  <a:pt x="1011" y="1163"/>
                </a:lnTo>
                <a:lnTo>
                  <a:pt x="1019" y="1171"/>
                </a:lnTo>
                <a:lnTo>
                  <a:pt x="1035" y="1180"/>
                </a:lnTo>
                <a:lnTo>
                  <a:pt x="1044" y="1184"/>
                </a:lnTo>
                <a:lnTo>
                  <a:pt x="1052" y="1192"/>
                </a:lnTo>
                <a:lnTo>
                  <a:pt x="1060" y="1196"/>
                </a:lnTo>
                <a:lnTo>
                  <a:pt x="1069" y="1200"/>
                </a:lnTo>
                <a:lnTo>
                  <a:pt x="1077" y="1209"/>
                </a:lnTo>
                <a:lnTo>
                  <a:pt x="1081" y="1209"/>
                </a:lnTo>
                <a:lnTo>
                  <a:pt x="1090" y="1217"/>
                </a:lnTo>
                <a:lnTo>
                  <a:pt x="1094" y="1225"/>
                </a:lnTo>
                <a:lnTo>
                  <a:pt x="1106" y="1221"/>
                </a:lnTo>
                <a:lnTo>
                  <a:pt x="1110" y="1205"/>
                </a:lnTo>
                <a:lnTo>
                  <a:pt x="1114" y="1180"/>
                </a:lnTo>
                <a:lnTo>
                  <a:pt x="1127" y="1159"/>
                </a:lnTo>
                <a:lnTo>
                  <a:pt x="1135" y="1138"/>
                </a:lnTo>
                <a:lnTo>
                  <a:pt x="1139" y="1109"/>
                </a:lnTo>
                <a:lnTo>
                  <a:pt x="1148" y="1009"/>
                </a:lnTo>
                <a:lnTo>
                  <a:pt x="1160" y="901"/>
                </a:lnTo>
                <a:lnTo>
                  <a:pt x="1181" y="802"/>
                </a:lnTo>
                <a:lnTo>
                  <a:pt x="1223" y="669"/>
                </a:lnTo>
                <a:lnTo>
                  <a:pt x="1256" y="561"/>
                </a:lnTo>
                <a:lnTo>
                  <a:pt x="1297" y="469"/>
                </a:lnTo>
                <a:lnTo>
                  <a:pt x="1343" y="390"/>
                </a:lnTo>
                <a:lnTo>
                  <a:pt x="1393" y="324"/>
                </a:lnTo>
                <a:lnTo>
                  <a:pt x="1422" y="270"/>
                </a:lnTo>
                <a:lnTo>
                  <a:pt x="1476" y="224"/>
                </a:lnTo>
                <a:lnTo>
                  <a:pt x="1539" y="187"/>
                </a:lnTo>
                <a:lnTo>
                  <a:pt x="1601" y="162"/>
                </a:lnTo>
                <a:lnTo>
                  <a:pt x="1692" y="149"/>
                </a:lnTo>
                <a:lnTo>
                  <a:pt x="1755" y="141"/>
                </a:lnTo>
                <a:lnTo>
                  <a:pt x="1821" y="129"/>
                </a:lnTo>
                <a:lnTo>
                  <a:pt x="1888" y="124"/>
                </a:lnTo>
                <a:lnTo>
                  <a:pt x="1954" y="116"/>
                </a:lnTo>
                <a:lnTo>
                  <a:pt x="1983" y="95"/>
                </a:lnTo>
                <a:lnTo>
                  <a:pt x="2050" y="75"/>
                </a:lnTo>
                <a:lnTo>
                  <a:pt x="2117" y="62"/>
                </a:lnTo>
                <a:lnTo>
                  <a:pt x="2191" y="46"/>
                </a:lnTo>
                <a:lnTo>
                  <a:pt x="2295" y="33"/>
                </a:lnTo>
                <a:lnTo>
                  <a:pt x="2366" y="16"/>
                </a:lnTo>
                <a:lnTo>
                  <a:pt x="2433" y="12"/>
                </a:lnTo>
                <a:lnTo>
                  <a:pt x="2507" y="4"/>
                </a:lnTo>
                <a:lnTo>
                  <a:pt x="2582" y="0"/>
                </a:lnTo>
                <a:lnTo>
                  <a:pt x="2620" y="0"/>
                </a:lnTo>
                <a:lnTo>
                  <a:pt x="2699" y="0"/>
                </a:lnTo>
                <a:lnTo>
                  <a:pt x="2773" y="4"/>
                </a:lnTo>
                <a:lnTo>
                  <a:pt x="2857" y="16"/>
                </a:lnTo>
                <a:lnTo>
                  <a:pt x="2973" y="29"/>
                </a:lnTo>
                <a:lnTo>
                  <a:pt x="3069" y="46"/>
                </a:lnTo>
                <a:lnTo>
                  <a:pt x="3152" y="54"/>
                </a:lnTo>
                <a:lnTo>
                  <a:pt x="3231" y="62"/>
                </a:lnTo>
                <a:lnTo>
                  <a:pt x="3314" y="100"/>
                </a:lnTo>
                <a:lnTo>
                  <a:pt x="3351" y="145"/>
                </a:lnTo>
                <a:lnTo>
                  <a:pt x="3426" y="203"/>
                </a:lnTo>
                <a:lnTo>
                  <a:pt x="3497" y="274"/>
                </a:lnTo>
                <a:lnTo>
                  <a:pt x="3563" y="345"/>
                </a:lnTo>
                <a:lnTo>
                  <a:pt x="3655" y="424"/>
                </a:lnTo>
                <a:lnTo>
                  <a:pt x="3713" y="507"/>
                </a:lnTo>
                <a:lnTo>
                  <a:pt x="3763" y="602"/>
                </a:lnTo>
                <a:lnTo>
                  <a:pt x="3809" y="677"/>
                </a:lnTo>
                <a:lnTo>
                  <a:pt x="3850" y="760"/>
                </a:lnTo>
                <a:lnTo>
                  <a:pt x="3867" y="885"/>
                </a:lnTo>
                <a:lnTo>
                  <a:pt x="3900" y="1005"/>
                </a:lnTo>
                <a:lnTo>
                  <a:pt x="3921" y="1151"/>
                </a:lnTo>
                <a:lnTo>
                  <a:pt x="3938" y="1284"/>
                </a:lnTo>
                <a:lnTo>
                  <a:pt x="3946" y="1313"/>
                </a:lnTo>
                <a:lnTo>
                  <a:pt x="3946" y="1167"/>
                </a:lnTo>
                <a:lnTo>
                  <a:pt x="3954" y="1030"/>
                </a:lnTo>
                <a:lnTo>
                  <a:pt x="3971" y="918"/>
                </a:lnTo>
                <a:lnTo>
                  <a:pt x="3983" y="851"/>
                </a:lnTo>
                <a:lnTo>
                  <a:pt x="4008" y="810"/>
                </a:lnTo>
                <a:lnTo>
                  <a:pt x="4042" y="781"/>
                </a:lnTo>
                <a:lnTo>
                  <a:pt x="4071" y="760"/>
                </a:lnTo>
                <a:lnTo>
                  <a:pt x="4121" y="739"/>
                </a:lnTo>
                <a:lnTo>
                  <a:pt x="4158" y="727"/>
                </a:lnTo>
                <a:lnTo>
                  <a:pt x="4191" y="702"/>
                </a:lnTo>
                <a:lnTo>
                  <a:pt x="4220" y="685"/>
                </a:lnTo>
                <a:lnTo>
                  <a:pt x="4241" y="665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3" name="Freeform 137"/>
          <p:cNvSpPr>
            <a:spLocks/>
          </p:cNvSpPr>
          <p:nvPr/>
        </p:nvSpPr>
        <p:spPr bwMode="auto">
          <a:xfrm>
            <a:off x="1373188" y="2466976"/>
            <a:ext cx="6732588" cy="2698750"/>
          </a:xfrm>
          <a:custGeom>
            <a:avLst/>
            <a:gdLst/>
            <a:ahLst/>
            <a:cxnLst>
              <a:cxn ang="0">
                <a:pos x="25" y="59"/>
              </a:cxn>
              <a:cxn ang="0">
                <a:pos x="171" y="237"/>
              </a:cxn>
              <a:cxn ang="0">
                <a:pos x="349" y="495"/>
              </a:cxn>
              <a:cxn ang="0">
                <a:pos x="524" y="790"/>
              </a:cxn>
              <a:cxn ang="0">
                <a:pos x="628" y="1043"/>
              </a:cxn>
              <a:cxn ang="0">
                <a:pos x="703" y="1342"/>
              </a:cxn>
              <a:cxn ang="0">
                <a:pos x="736" y="1641"/>
              </a:cxn>
              <a:cxn ang="0">
                <a:pos x="749" y="1421"/>
              </a:cxn>
              <a:cxn ang="0">
                <a:pos x="786" y="1089"/>
              </a:cxn>
              <a:cxn ang="0">
                <a:pos x="840" y="1002"/>
              </a:cxn>
              <a:cxn ang="0">
                <a:pos x="919" y="856"/>
              </a:cxn>
              <a:cxn ang="0">
                <a:pos x="1044" y="665"/>
              </a:cxn>
              <a:cxn ang="0">
                <a:pos x="1164" y="487"/>
              </a:cxn>
              <a:cxn ang="0">
                <a:pos x="1314" y="333"/>
              </a:cxn>
              <a:cxn ang="0">
                <a:pos x="1430" y="200"/>
              </a:cxn>
              <a:cxn ang="0">
                <a:pos x="1597" y="92"/>
              </a:cxn>
              <a:cxn ang="0">
                <a:pos x="1813" y="30"/>
              </a:cxn>
              <a:cxn ang="0">
                <a:pos x="2000" y="30"/>
              </a:cxn>
              <a:cxn ang="0">
                <a:pos x="2137" y="142"/>
              </a:cxn>
              <a:cxn ang="0">
                <a:pos x="2304" y="241"/>
              </a:cxn>
              <a:cxn ang="0">
                <a:pos x="2474" y="237"/>
              </a:cxn>
              <a:cxn ang="0">
                <a:pos x="2686" y="229"/>
              </a:cxn>
              <a:cxn ang="0">
                <a:pos x="2861" y="216"/>
              </a:cxn>
              <a:cxn ang="0">
                <a:pos x="2998" y="200"/>
              </a:cxn>
              <a:cxn ang="0">
                <a:pos x="3185" y="196"/>
              </a:cxn>
              <a:cxn ang="0">
                <a:pos x="3418" y="304"/>
              </a:cxn>
              <a:cxn ang="0">
                <a:pos x="3588" y="507"/>
              </a:cxn>
              <a:cxn ang="0">
                <a:pos x="3701" y="761"/>
              </a:cxn>
              <a:cxn ang="0">
                <a:pos x="3817" y="1043"/>
              </a:cxn>
              <a:cxn ang="0">
                <a:pos x="3917" y="1259"/>
              </a:cxn>
              <a:cxn ang="0">
                <a:pos x="3967" y="1450"/>
              </a:cxn>
              <a:cxn ang="0">
                <a:pos x="3996" y="1517"/>
              </a:cxn>
              <a:cxn ang="0">
                <a:pos x="4012" y="1222"/>
              </a:cxn>
              <a:cxn ang="0">
                <a:pos x="4067" y="993"/>
              </a:cxn>
              <a:cxn ang="0">
                <a:pos x="4170" y="960"/>
              </a:cxn>
              <a:cxn ang="0">
                <a:pos x="4241" y="890"/>
              </a:cxn>
            </a:cxnLst>
            <a:rect l="0" t="0" r="r" b="b"/>
            <a:pathLst>
              <a:path w="4241" h="1700">
                <a:moveTo>
                  <a:pt x="0" y="46"/>
                </a:moveTo>
                <a:lnTo>
                  <a:pt x="25" y="59"/>
                </a:lnTo>
                <a:lnTo>
                  <a:pt x="121" y="125"/>
                </a:lnTo>
                <a:lnTo>
                  <a:pt x="171" y="237"/>
                </a:lnTo>
                <a:lnTo>
                  <a:pt x="266" y="370"/>
                </a:lnTo>
                <a:lnTo>
                  <a:pt x="349" y="495"/>
                </a:lnTo>
                <a:lnTo>
                  <a:pt x="424" y="644"/>
                </a:lnTo>
                <a:lnTo>
                  <a:pt x="524" y="790"/>
                </a:lnTo>
                <a:lnTo>
                  <a:pt x="578" y="906"/>
                </a:lnTo>
                <a:lnTo>
                  <a:pt x="628" y="1043"/>
                </a:lnTo>
                <a:lnTo>
                  <a:pt x="670" y="1197"/>
                </a:lnTo>
                <a:lnTo>
                  <a:pt x="703" y="1342"/>
                </a:lnTo>
                <a:lnTo>
                  <a:pt x="715" y="1488"/>
                </a:lnTo>
                <a:lnTo>
                  <a:pt x="736" y="1641"/>
                </a:lnTo>
                <a:lnTo>
                  <a:pt x="749" y="1700"/>
                </a:lnTo>
                <a:lnTo>
                  <a:pt x="749" y="1421"/>
                </a:lnTo>
                <a:lnTo>
                  <a:pt x="765" y="1247"/>
                </a:lnTo>
                <a:lnTo>
                  <a:pt x="786" y="1089"/>
                </a:lnTo>
                <a:lnTo>
                  <a:pt x="819" y="1039"/>
                </a:lnTo>
                <a:lnTo>
                  <a:pt x="840" y="1002"/>
                </a:lnTo>
                <a:lnTo>
                  <a:pt x="877" y="964"/>
                </a:lnTo>
                <a:lnTo>
                  <a:pt x="919" y="856"/>
                </a:lnTo>
                <a:lnTo>
                  <a:pt x="965" y="761"/>
                </a:lnTo>
                <a:lnTo>
                  <a:pt x="1044" y="665"/>
                </a:lnTo>
                <a:lnTo>
                  <a:pt x="1102" y="574"/>
                </a:lnTo>
                <a:lnTo>
                  <a:pt x="1164" y="487"/>
                </a:lnTo>
                <a:lnTo>
                  <a:pt x="1239" y="408"/>
                </a:lnTo>
                <a:lnTo>
                  <a:pt x="1314" y="333"/>
                </a:lnTo>
                <a:lnTo>
                  <a:pt x="1356" y="262"/>
                </a:lnTo>
                <a:lnTo>
                  <a:pt x="1430" y="200"/>
                </a:lnTo>
                <a:lnTo>
                  <a:pt x="1509" y="133"/>
                </a:lnTo>
                <a:lnTo>
                  <a:pt x="1597" y="92"/>
                </a:lnTo>
                <a:lnTo>
                  <a:pt x="1726" y="59"/>
                </a:lnTo>
                <a:lnTo>
                  <a:pt x="1813" y="30"/>
                </a:lnTo>
                <a:lnTo>
                  <a:pt x="1909" y="0"/>
                </a:lnTo>
                <a:lnTo>
                  <a:pt x="2000" y="30"/>
                </a:lnTo>
                <a:lnTo>
                  <a:pt x="2092" y="84"/>
                </a:lnTo>
                <a:lnTo>
                  <a:pt x="2137" y="142"/>
                </a:lnTo>
                <a:lnTo>
                  <a:pt x="2266" y="196"/>
                </a:lnTo>
                <a:lnTo>
                  <a:pt x="2304" y="241"/>
                </a:lnTo>
                <a:lnTo>
                  <a:pt x="2391" y="241"/>
                </a:lnTo>
                <a:lnTo>
                  <a:pt x="2474" y="237"/>
                </a:lnTo>
                <a:lnTo>
                  <a:pt x="2599" y="233"/>
                </a:lnTo>
                <a:lnTo>
                  <a:pt x="2686" y="229"/>
                </a:lnTo>
                <a:lnTo>
                  <a:pt x="2773" y="225"/>
                </a:lnTo>
                <a:lnTo>
                  <a:pt x="2861" y="216"/>
                </a:lnTo>
                <a:lnTo>
                  <a:pt x="2907" y="208"/>
                </a:lnTo>
                <a:lnTo>
                  <a:pt x="2998" y="200"/>
                </a:lnTo>
                <a:lnTo>
                  <a:pt x="3089" y="192"/>
                </a:lnTo>
                <a:lnTo>
                  <a:pt x="3185" y="196"/>
                </a:lnTo>
                <a:lnTo>
                  <a:pt x="3326" y="250"/>
                </a:lnTo>
                <a:lnTo>
                  <a:pt x="3418" y="304"/>
                </a:lnTo>
                <a:lnTo>
                  <a:pt x="3505" y="374"/>
                </a:lnTo>
                <a:lnTo>
                  <a:pt x="3588" y="507"/>
                </a:lnTo>
                <a:lnTo>
                  <a:pt x="3663" y="636"/>
                </a:lnTo>
                <a:lnTo>
                  <a:pt x="3701" y="761"/>
                </a:lnTo>
                <a:lnTo>
                  <a:pt x="3763" y="890"/>
                </a:lnTo>
                <a:lnTo>
                  <a:pt x="3817" y="1043"/>
                </a:lnTo>
                <a:lnTo>
                  <a:pt x="3863" y="1164"/>
                </a:lnTo>
                <a:lnTo>
                  <a:pt x="3917" y="1259"/>
                </a:lnTo>
                <a:lnTo>
                  <a:pt x="3946" y="1359"/>
                </a:lnTo>
                <a:lnTo>
                  <a:pt x="3967" y="1450"/>
                </a:lnTo>
                <a:lnTo>
                  <a:pt x="3983" y="1500"/>
                </a:lnTo>
                <a:lnTo>
                  <a:pt x="3996" y="1517"/>
                </a:lnTo>
                <a:lnTo>
                  <a:pt x="4004" y="1392"/>
                </a:lnTo>
                <a:lnTo>
                  <a:pt x="4012" y="1222"/>
                </a:lnTo>
                <a:lnTo>
                  <a:pt x="4037" y="1060"/>
                </a:lnTo>
                <a:lnTo>
                  <a:pt x="4067" y="993"/>
                </a:lnTo>
                <a:lnTo>
                  <a:pt x="4133" y="1018"/>
                </a:lnTo>
                <a:lnTo>
                  <a:pt x="4170" y="960"/>
                </a:lnTo>
                <a:lnTo>
                  <a:pt x="4212" y="877"/>
                </a:lnTo>
                <a:lnTo>
                  <a:pt x="4241" y="89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4" name="Freeform 89"/>
          <p:cNvSpPr>
            <a:spLocks/>
          </p:cNvSpPr>
          <p:nvPr/>
        </p:nvSpPr>
        <p:spPr bwMode="auto">
          <a:xfrm>
            <a:off x="1373188" y="2328863"/>
            <a:ext cx="6732588" cy="2836863"/>
          </a:xfrm>
          <a:custGeom>
            <a:avLst/>
            <a:gdLst/>
            <a:ahLst/>
            <a:cxnLst>
              <a:cxn ang="0">
                <a:pos x="29" y="187"/>
              </a:cxn>
              <a:cxn ang="0">
                <a:pos x="221" y="316"/>
              </a:cxn>
              <a:cxn ang="0">
                <a:pos x="354" y="528"/>
              </a:cxn>
              <a:cxn ang="0">
                <a:pos x="570" y="927"/>
              </a:cxn>
              <a:cxn ang="0">
                <a:pos x="641" y="1301"/>
              </a:cxn>
              <a:cxn ang="0">
                <a:pos x="699" y="1604"/>
              </a:cxn>
              <a:cxn ang="0">
                <a:pos x="719" y="1787"/>
              </a:cxn>
              <a:cxn ang="0">
                <a:pos x="740" y="1317"/>
              </a:cxn>
              <a:cxn ang="0">
                <a:pos x="786" y="997"/>
              </a:cxn>
              <a:cxn ang="0">
                <a:pos x="882" y="744"/>
              </a:cxn>
              <a:cxn ang="0">
                <a:pos x="1002" y="528"/>
              </a:cxn>
              <a:cxn ang="0">
                <a:pos x="1102" y="358"/>
              </a:cxn>
              <a:cxn ang="0">
                <a:pos x="1351" y="204"/>
              </a:cxn>
              <a:cxn ang="0">
                <a:pos x="1489" y="67"/>
              </a:cxn>
              <a:cxn ang="0">
                <a:pos x="1672" y="0"/>
              </a:cxn>
              <a:cxn ang="0">
                <a:pos x="1825" y="63"/>
              </a:cxn>
              <a:cxn ang="0">
                <a:pos x="2108" y="279"/>
              </a:cxn>
              <a:cxn ang="0">
                <a:pos x="2225" y="594"/>
              </a:cxn>
              <a:cxn ang="0">
                <a:pos x="2358" y="956"/>
              </a:cxn>
              <a:cxn ang="0">
                <a:pos x="2453" y="1313"/>
              </a:cxn>
              <a:cxn ang="0">
                <a:pos x="2495" y="1234"/>
              </a:cxn>
              <a:cxn ang="0">
                <a:pos x="2595" y="968"/>
              </a:cxn>
              <a:cxn ang="0">
                <a:pos x="2670" y="806"/>
              </a:cxn>
              <a:cxn ang="0">
                <a:pos x="2786" y="673"/>
              </a:cxn>
              <a:cxn ang="0">
                <a:pos x="2886" y="569"/>
              </a:cxn>
              <a:cxn ang="0">
                <a:pos x="3110" y="482"/>
              </a:cxn>
              <a:cxn ang="0">
                <a:pos x="3235" y="395"/>
              </a:cxn>
              <a:cxn ang="0">
                <a:pos x="3405" y="478"/>
              </a:cxn>
              <a:cxn ang="0">
                <a:pos x="3568" y="740"/>
              </a:cxn>
              <a:cxn ang="0">
                <a:pos x="3667" y="1043"/>
              </a:cxn>
              <a:cxn ang="0">
                <a:pos x="3809" y="1217"/>
              </a:cxn>
              <a:cxn ang="0">
                <a:pos x="3863" y="1076"/>
              </a:cxn>
              <a:cxn ang="0">
                <a:pos x="3950" y="1076"/>
              </a:cxn>
              <a:cxn ang="0">
                <a:pos x="4017" y="1051"/>
              </a:cxn>
              <a:cxn ang="0">
                <a:pos x="4154" y="1047"/>
              </a:cxn>
              <a:cxn ang="0">
                <a:pos x="4216" y="989"/>
              </a:cxn>
            </a:cxnLst>
            <a:rect l="0" t="0" r="r" b="b"/>
            <a:pathLst>
              <a:path w="4241" h="1787">
                <a:moveTo>
                  <a:pt x="0" y="171"/>
                </a:moveTo>
                <a:lnTo>
                  <a:pt x="29" y="187"/>
                </a:lnTo>
                <a:lnTo>
                  <a:pt x="129" y="249"/>
                </a:lnTo>
                <a:lnTo>
                  <a:pt x="221" y="316"/>
                </a:lnTo>
                <a:lnTo>
                  <a:pt x="262" y="378"/>
                </a:lnTo>
                <a:lnTo>
                  <a:pt x="354" y="528"/>
                </a:lnTo>
                <a:lnTo>
                  <a:pt x="507" y="715"/>
                </a:lnTo>
                <a:lnTo>
                  <a:pt x="570" y="927"/>
                </a:lnTo>
                <a:lnTo>
                  <a:pt x="595" y="1126"/>
                </a:lnTo>
                <a:lnTo>
                  <a:pt x="641" y="1301"/>
                </a:lnTo>
                <a:lnTo>
                  <a:pt x="674" y="1446"/>
                </a:lnTo>
                <a:lnTo>
                  <a:pt x="699" y="1604"/>
                </a:lnTo>
                <a:lnTo>
                  <a:pt x="719" y="1758"/>
                </a:lnTo>
                <a:lnTo>
                  <a:pt x="719" y="1787"/>
                </a:lnTo>
                <a:lnTo>
                  <a:pt x="719" y="1496"/>
                </a:lnTo>
                <a:lnTo>
                  <a:pt x="740" y="1317"/>
                </a:lnTo>
                <a:lnTo>
                  <a:pt x="769" y="1155"/>
                </a:lnTo>
                <a:lnTo>
                  <a:pt x="786" y="997"/>
                </a:lnTo>
                <a:lnTo>
                  <a:pt x="832" y="852"/>
                </a:lnTo>
                <a:lnTo>
                  <a:pt x="882" y="744"/>
                </a:lnTo>
                <a:lnTo>
                  <a:pt x="936" y="628"/>
                </a:lnTo>
                <a:lnTo>
                  <a:pt x="1002" y="528"/>
                </a:lnTo>
                <a:lnTo>
                  <a:pt x="1035" y="441"/>
                </a:lnTo>
                <a:lnTo>
                  <a:pt x="1102" y="358"/>
                </a:lnTo>
                <a:lnTo>
                  <a:pt x="1260" y="270"/>
                </a:lnTo>
                <a:lnTo>
                  <a:pt x="1351" y="204"/>
                </a:lnTo>
                <a:lnTo>
                  <a:pt x="1393" y="125"/>
                </a:lnTo>
                <a:lnTo>
                  <a:pt x="1489" y="67"/>
                </a:lnTo>
                <a:lnTo>
                  <a:pt x="1580" y="25"/>
                </a:lnTo>
                <a:lnTo>
                  <a:pt x="1672" y="0"/>
                </a:lnTo>
                <a:lnTo>
                  <a:pt x="1771" y="9"/>
                </a:lnTo>
                <a:lnTo>
                  <a:pt x="1825" y="63"/>
                </a:lnTo>
                <a:lnTo>
                  <a:pt x="1925" y="117"/>
                </a:lnTo>
                <a:lnTo>
                  <a:pt x="2108" y="279"/>
                </a:lnTo>
                <a:lnTo>
                  <a:pt x="2191" y="449"/>
                </a:lnTo>
                <a:lnTo>
                  <a:pt x="2225" y="594"/>
                </a:lnTo>
                <a:lnTo>
                  <a:pt x="2295" y="756"/>
                </a:lnTo>
                <a:lnTo>
                  <a:pt x="2358" y="956"/>
                </a:lnTo>
                <a:lnTo>
                  <a:pt x="2412" y="1151"/>
                </a:lnTo>
                <a:lnTo>
                  <a:pt x="2453" y="1313"/>
                </a:lnTo>
                <a:lnTo>
                  <a:pt x="2466" y="1355"/>
                </a:lnTo>
                <a:lnTo>
                  <a:pt x="2495" y="1234"/>
                </a:lnTo>
                <a:lnTo>
                  <a:pt x="2553" y="1080"/>
                </a:lnTo>
                <a:lnTo>
                  <a:pt x="2595" y="968"/>
                </a:lnTo>
                <a:lnTo>
                  <a:pt x="2620" y="873"/>
                </a:lnTo>
                <a:lnTo>
                  <a:pt x="2670" y="806"/>
                </a:lnTo>
                <a:lnTo>
                  <a:pt x="2724" y="731"/>
                </a:lnTo>
                <a:lnTo>
                  <a:pt x="2786" y="673"/>
                </a:lnTo>
                <a:lnTo>
                  <a:pt x="2852" y="619"/>
                </a:lnTo>
                <a:lnTo>
                  <a:pt x="2886" y="569"/>
                </a:lnTo>
                <a:lnTo>
                  <a:pt x="2956" y="524"/>
                </a:lnTo>
                <a:lnTo>
                  <a:pt x="3110" y="482"/>
                </a:lnTo>
                <a:lnTo>
                  <a:pt x="3193" y="436"/>
                </a:lnTo>
                <a:lnTo>
                  <a:pt x="3235" y="395"/>
                </a:lnTo>
                <a:lnTo>
                  <a:pt x="3318" y="432"/>
                </a:lnTo>
                <a:lnTo>
                  <a:pt x="3405" y="478"/>
                </a:lnTo>
                <a:lnTo>
                  <a:pt x="3489" y="603"/>
                </a:lnTo>
                <a:lnTo>
                  <a:pt x="3568" y="740"/>
                </a:lnTo>
                <a:lnTo>
                  <a:pt x="3601" y="898"/>
                </a:lnTo>
                <a:lnTo>
                  <a:pt x="3667" y="1043"/>
                </a:lnTo>
                <a:lnTo>
                  <a:pt x="3771" y="1172"/>
                </a:lnTo>
                <a:lnTo>
                  <a:pt x="3809" y="1217"/>
                </a:lnTo>
                <a:lnTo>
                  <a:pt x="3825" y="1197"/>
                </a:lnTo>
                <a:lnTo>
                  <a:pt x="3863" y="1076"/>
                </a:lnTo>
                <a:lnTo>
                  <a:pt x="3904" y="1060"/>
                </a:lnTo>
                <a:lnTo>
                  <a:pt x="3950" y="1076"/>
                </a:lnTo>
                <a:lnTo>
                  <a:pt x="3992" y="1076"/>
                </a:lnTo>
                <a:lnTo>
                  <a:pt x="4017" y="1051"/>
                </a:lnTo>
                <a:lnTo>
                  <a:pt x="4058" y="1051"/>
                </a:lnTo>
                <a:lnTo>
                  <a:pt x="4154" y="1047"/>
                </a:lnTo>
                <a:lnTo>
                  <a:pt x="4195" y="1022"/>
                </a:lnTo>
                <a:lnTo>
                  <a:pt x="4216" y="989"/>
                </a:lnTo>
                <a:lnTo>
                  <a:pt x="4241" y="956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5" name="Freeform 107"/>
          <p:cNvSpPr>
            <a:spLocks/>
          </p:cNvSpPr>
          <p:nvPr/>
        </p:nvSpPr>
        <p:spPr bwMode="auto">
          <a:xfrm>
            <a:off x="1373188" y="2744788"/>
            <a:ext cx="6732588" cy="2420938"/>
          </a:xfrm>
          <a:custGeom>
            <a:avLst/>
            <a:gdLst/>
            <a:ahLst/>
            <a:cxnLst>
              <a:cxn ang="0">
                <a:pos x="21" y="212"/>
              </a:cxn>
              <a:cxn ang="0">
                <a:pos x="254" y="415"/>
              </a:cxn>
              <a:cxn ang="0">
                <a:pos x="354" y="598"/>
              </a:cxn>
              <a:cxn ang="0">
                <a:pos x="462" y="735"/>
              </a:cxn>
              <a:cxn ang="0">
                <a:pos x="557" y="931"/>
              </a:cxn>
              <a:cxn ang="0">
                <a:pos x="641" y="1105"/>
              </a:cxn>
              <a:cxn ang="0">
                <a:pos x="686" y="1226"/>
              </a:cxn>
              <a:cxn ang="0">
                <a:pos x="715" y="1437"/>
              </a:cxn>
              <a:cxn ang="0">
                <a:pos x="724" y="1491"/>
              </a:cxn>
              <a:cxn ang="0">
                <a:pos x="740" y="1167"/>
              </a:cxn>
              <a:cxn ang="0">
                <a:pos x="769" y="860"/>
              </a:cxn>
              <a:cxn ang="0">
                <a:pos x="848" y="665"/>
              </a:cxn>
              <a:cxn ang="0">
                <a:pos x="919" y="490"/>
              </a:cxn>
              <a:cxn ang="0">
                <a:pos x="1098" y="420"/>
              </a:cxn>
              <a:cxn ang="0">
                <a:pos x="1193" y="249"/>
              </a:cxn>
              <a:cxn ang="0">
                <a:pos x="1339" y="87"/>
              </a:cxn>
              <a:cxn ang="0">
                <a:pos x="1505" y="0"/>
              </a:cxn>
              <a:cxn ang="0">
                <a:pos x="1717" y="79"/>
              </a:cxn>
              <a:cxn ang="0">
                <a:pos x="1875" y="174"/>
              </a:cxn>
              <a:cxn ang="0">
                <a:pos x="1992" y="270"/>
              </a:cxn>
              <a:cxn ang="0">
                <a:pos x="2129" y="336"/>
              </a:cxn>
              <a:cxn ang="0">
                <a:pos x="2225" y="328"/>
              </a:cxn>
              <a:cxn ang="0">
                <a:pos x="2424" y="312"/>
              </a:cxn>
              <a:cxn ang="0">
                <a:pos x="2524" y="274"/>
              </a:cxn>
              <a:cxn ang="0">
                <a:pos x="2674" y="245"/>
              </a:cxn>
              <a:cxn ang="0">
                <a:pos x="2786" y="195"/>
              </a:cxn>
              <a:cxn ang="0">
                <a:pos x="3031" y="145"/>
              </a:cxn>
              <a:cxn ang="0">
                <a:pos x="3160" y="216"/>
              </a:cxn>
              <a:cxn ang="0">
                <a:pos x="3326" y="312"/>
              </a:cxn>
              <a:cxn ang="0">
                <a:pos x="3476" y="403"/>
              </a:cxn>
              <a:cxn ang="0">
                <a:pos x="3584" y="557"/>
              </a:cxn>
              <a:cxn ang="0">
                <a:pos x="3763" y="806"/>
              </a:cxn>
              <a:cxn ang="0">
                <a:pos x="3825" y="1030"/>
              </a:cxn>
              <a:cxn ang="0">
                <a:pos x="3888" y="1201"/>
              </a:cxn>
              <a:cxn ang="0">
                <a:pos x="3921" y="1317"/>
              </a:cxn>
              <a:cxn ang="0">
                <a:pos x="3954" y="1508"/>
              </a:cxn>
              <a:cxn ang="0">
                <a:pos x="3958" y="1358"/>
              </a:cxn>
              <a:cxn ang="0">
                <a:pos x="3975" y="1105"/>
              </a:cxn>
              <a:cxn ang="0">
                <a:pos x="4050" y="1043"/>
              </a:cxn>
              <a:cxn ang="0">
                <a:pos x="4091" y="1018"/>
              </a:cxn>
              <a:cxn ang="0">
                <a:pos x="4158" y="922"/>
              </a:cxn>
              <a:cxn ang="0">
                <a:pos x="4220" y="839"/>
              </a:cxn>
              <a:cxn ang="0">
                <a:pos x="4241" y="773"/>
              </a:cxn>
            </a:cxnLst>
            <a:rect l="0" t="0" r="r" b="b"/>
            <a:pathLst>
              <a:path w="4241" h="1525">
                <a:moveTo>
                  <a:pt x="0" y="187"/>
                </a:moveTo>
                <a:lnTo>
                  <a:pt x="21" y="212"/>
                </a:lnTo>
                <a:lnTo>
                  <a:pt x="187" y="312"/>
                </a:lnTo>
                <a:lnTo>
                  <a:pt x="254" y="415"/>
                </a:lnTo>
                <a:lnTo>
                  <a:pt x="325" y="515"/>
                </a:lnTo>
                <a:lnTo>
                  <a:pt x="354" y="598"/>
                </a:lnTo>
                <a:lnTo>
                  <a:pt x="412" y="669"/>
                </a:lnTo>
                <a:lnTo>
                  <a:pt x="462" y="735"/>
                </a:lnTo>
                <a:lnTo>
                  <a:pt x="516" y="798"/>
                </a:lnTo>
                <a:lnTo>
                  <a:pt x="557" y="931"/>
                </a:lnTo>
                <a:lnTo>
                  <a:pt x="578" y="1043"/>
                </a:lnTo>
                <a:lnTo>
                  <a:pt x="641" y="1105"/>
                </a:lnTo>
                <a:lnTo>
                  <a:pt x="670" y="1163"/>
                </a:lnTo>
                <a:lnTo>
                  <a:pt x="686" y="1226"/>
                </a:lnTo>
                <a:lnTo>
                  <a:pt x="699" y="1321"/>
                </a:lnTo>
                <a:lnTo>
                  <a:pt x="715" y="1437"/>
                </a:lnTo>
                <a:lnTo>
                  <a:pt x="724" y="1525"/>
                </a:lnTo>
                <a:lnTo>
                  <a:pt x="724" y="1491"/>
                </a:lnTo>
                <a:lnTo>
                  <a:pt x="728" y="1329"/>
                </a:lnTo>
                <a:lnTo>
                  <a:pt x="740" y="1167"/>
                </a:lnTo>
                <a:lnTo>
                  <a:pt x="749" y="1009"/>
                </a:lnTo>
                <a:lnTo>
                  <a:pt x="769" y="860"/>
                </a:lnTo>
                <a:lnTo>
                  <a:pt x="807" y="752"/>
                </a:lnTo>
                <a:lnTo>
                  <a:pt x="848" y="665"/>
                </a:lnTo>
                <a:lnTo>
                  <a:pt x="898" y="565"/>
                </a:lnTo>
                <a:lnTo>
                  <a:pt x="919" y="490"/>
                </a:lnTo>
                <a:lnTo>
                  <a:pt x="1035" y="461"/>
                </a:lnTo>
                <a:lnTo>
                  <a:pt x="1098" y="420"/>
                </a:lnTo>
                <a:lnTo>
                  <a:pt x="1160" y="336"/>
                </a:lnTo>
                <a:lnTo>
                  <a:pt x="1193" y="249"/>
                </a:lnTo>
                <a:lnTo>
                  <a:pt x="1268" y="174"/>
                </a:lnTo>
                <a:lnTo>
                  <a:pt x="1339" y="87"/>
                </a:lnTo>
                <a:lnTo>
                  <a:pt x="1422" y="8"/>
                </a:lnTo>
                <a:lnTo>
                  <a:pt x="1505" y="0"/>
                </a:lnTo>
                <a:lnTo>
                  <a:pt x="1547" y="37"/>
                </a:lnTo>
                <a:lnTo>
                  <a:pt x="1717" y="79"/>
                </a:lnTo>
                <a:lnTo>
                  <a:pt x="1796" y="129"/>
                </a:lnTo>
                <a:lnTo>
                  <a:pt x="1875" y="174"/>
                </a:lnTo>
                <a:lnTo>
                  <a:pt x="1921" y="228"/>
                </a:lnTo>
                <a:lnTo>
                  <a:pt x="1992" y="270"/>
                </a:lnTo>
                <a:lnTo>
                  <a:pt x="2062" y="320"/>
                </a:lnTo>
                <a:lnTo>
                  <a:pt x="2129" y="336"/>
                </a:lnTo>
                <a:lnTo>
                  <a:pt x="2162" y="328"/>
                </a:lnTo>
                <a:lnTo>
                  <a:pt x="2225" y="328"/>
                </a:lnTo>
                <a:lnTo>
                  <a:pt x="2354" y="324"/>
                </a:lnTo>
                <a:lnTo>
                  <a:pt x="2424" y="312"/>
                </a:lnTo>
                <a:lnTo>
                  <a:pt x="2457" y="295"/>
                </a:lnTo>
                <a:lnTo>
                  <a:pt x="2524" y="274"/>
                </a:lnTo>
                <a:lnTo>
                  <a:pt x="2599" y="266"/>
                </a:lnTo>
                <a:lnTo>
                  <a:pt x="2674" y="245"/>
                </a:lnTo>
                <a:lnTo>
                  <a:pt x="2749" y="220"/>
                </a:lnTo>
                <a:lnTo>
                  <a:pt x="2786" y="195"/>
                </a:lnTo>
                <a:lnTo>
                  <a:pt x="2865" y="166"/>
                </a:lnTo>
                <a:lnTo>
                  <a:pt x="3031" y="145"/>
                </a:lnTo>
                <a:lnTo>
                  <a:pt x="3114" y="154"/>
                </a:lnTo>
                <a:lnTo>
                  <a:pt x="3160" y="216"/>
                </a:lnTo>
                <a:lnTo>
                  <a:pt x="3243" y="270"/>
                </a:lnTo>
                <a:lnTo>
                  <a:pt x="3326" y="312"/>
                </a:lnTo>
                <a:lnTo>
                  <a:pt x="3405" y="361"/>
                </a:lnTo>
                <a:lnTo>
                  <a:pt x="3476" y="403"/>
                </a:lnTo>
                <a:lnTo>
                  <a:pt x="3514" y="449"/>
                </a:lnTo>
                <a:lnTo>
                  <a:pt x="3584" y="557"/>
                </a:lnTo>
                <a:lnTo>
                  <a:pt x="3713" y="685"/>
                </a:lnTo>
                <a:lnTo>
                  <a:pt x="3763" y="806"/>
                </a:lnTo>
                <a:lnTo>
                  <a:pt x="3788" y="914"/>
                </a:lnTo>
                <a:lnTo>
                  <a:pt x="3825" y="1030"/>
                </a:lnTo>
                <a:lnTo>
                  <a:pt x="3863" y="1142"/>
                </a:lnTo>
                <a:lnTo>
                  <a:pt x="3888" y="1201"/>
                </a:lnTo>
                <a:lnTo>
                  <a:pt x="3909" y="1246"/>
                </a:lnTo>
                <a:lnTo>
                  <a:pt x="3921" y="1317"/>
                </a:lnTo>
                <a:lnTo>
                  <a:pt x="3938" y="1408"/>
                </a:lnTo>
                <a:lnTo>
                  <a:pt x="3954" y="1508"/>
                </a:lnTo>
                <a:lnTo>
                  <a:pt x="3958" y="1525"/>
                </a:lnTo>
                <a:lnTo>
                  <a:pt x="3958" y="1358"/>
                </a:lnTo>
                <a:lnTo>
                  <a:pt x="3967" y="1234"/>
                </a:lnTo>
                <a:lnTo>
                  <a:pt x="3975" y="1105"/>
                </a:lnTo>
                <a:lnTo>
                  <a:pt x="3988" y="1014"/>
                </a:lnTo>
                <a:lnTo>
                  <a:pt x="4050" y="1043"/>
                </a:lnTo>
                <a:lnTo>
                  <a:pt x="4079" y="1059"/>
                </a:lnTo>
                <a:lnTo>
                  <a:pt x="4091" y="1018"/>
                </a:lnTo>
                <a:lnTo>
                  <a:pt x="4125" y="972"/>
                </a:lnTo>
                <a:lnTo>
                  <a:pt x="4158" y="922"/>
                </a:lnTo>
                <a:lnTo>
                  <a:pt x="4191" y="881"/>
                </a:lnTo>
                <a:lnTo>
                  <a:pt x="4220" y="839"/>
                </a:lnTo>
                <a:lnTo>
                  <a:pt x="4233" y="810"/>
                </a:lnTo>
                <a:lnTo>
                  <a:pt x="4241" y="77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6" name="Freeform 125"/>
          <p:cNvSpPr>
            <a:spLocks/>
          </p:cNvSpPr>
          <p:nvPr/>
        </p:nvSpPr>
        <p:spPr bwMode="auto">
          <a:xfrm>
            <a:off x="1373188" y="2435226"/>
            <a:ext cx="6732588" cy="2730500"/>
          </a:xfrm>
          <a:custGeom>
            <a:avLst/>
            <a:gdLst/>
            <a:ahLst/>
            <a:cxnLst>
              <a:cxn ang="0">
                <a:pos x="29" y="328"/>
              </a:cxn>
              <a:cxn ang="0">
                <a:pos x="279" y="494"/>
              </a:cxn>
              <a:cxn ang="0">
                <a:pos x="383" y="669"/>
              </a:cxn>
              <a:cxn ang="0">
                <a:pos x="503" y="880"/>
              </a:cxn>
              <a:cxn ang="0">
                <a:pos x="599" y="1092"/>
              </a:cxn>
              <a:cxn ang="0">
                <a:pos x="653" y="1362"/>
              </a:cxn>
              <a:cxn ang="0">
                <a:pos x="715" y="1649"/>
              </a:cxn>
              <a:cxn ang="0">
                <a:pos x="719" y="1537"/>
              </a:cxn>
              <a:cxn ang="0">
                <a:pos x="757" y="1229"/>
              </a:cxn>
              <a:cxn ang="0">
                <a:pos x="798" y="964"/>
              </a:cxn>
              <a:cxn ang="0">
                <a:pos x="890" y="768"/>
              </a:cxn>
              <a:cxn ang="0">
                <a:pos x="1002" y="619"/>
              </a:cxn>
              <a:cxn ang="0">
                <a:pos x="1090" y="428"/>
              </a:cxn>
              <a:cxn ang="0">
                <a:pos x="1314" y="257"/>
              </a:cxn>
              <a:cxn ang="0">
                <a:pos x="1439" y="104"/>
              </a:cxn>
              <a:cxn ang="0">
                <a:pos x="1618" y="12"/>
              </a:cxn>
              <a:cxn ang="0">
                <a:pos x="1755" y="45"/>
              </a:cxn>
              <a:cxn ang="0">
                <a:pos x="2029" y="149"/>
              </a:cxn>
              <a:cxn ang="0">
                <a:pos x="2154" y="245"/>
              </a:cxn>
              <a:cxn ang="0">
                <a:pos x="2316" y="203"/>
              </a:cxn>
              <a:cxn ang="0">
                <a:pos x="2482" y="162"/>
              </a:cxn>
              <a:cxn ang="0">
                <a:pos x="2620" y="128"/>
              </a:cxn>
              <a:cxn ang="0">
                <a:pos x="2857" y="104"/>
              </a:cxn>
              <a:cxn ang="0">
                <a:pos x="3056" y="149"/>
              </a:cxn>
              <a:cxn ang="0">
                <a:pos x="3252" y="253"/>
              </a:cxn>
              <a:cxn ang="0">
                <a:pos x="3393" y="453"/>
              </a:cxn>
              <a:cxn ang="0">
                <a:pos x="3622" y="731"/>
              </a:cxn>
              <a:cxn ang="0">
                <a:pos x="3713" y="972"/>
              </a:cxn>
              <a:cxn ang="0">
                <a:pos x="3805" y="1192"/>
              </a:cxn>
              <a:cxn ang="0">
                <a:pos x="3859" y="1391"/>
              </a:cxn>
              <a:cxn ang="0">
                <a:pos x="3904" y="1566"/>
              </a:cxn>
              <a:cxn ang="0">
                <a:pos x="3929" y="1720"/>
              </a:cxn>
              <a:cxn ang="0">
                <a:pos x="3942" y="1616"/>
              </a:cxn>
              <a:cxn ang="0">
                <a:pos x="3954" y="1350"/>
              </a:cxn>
              <a:cxn ang="0">
                <a:pos x="4000" y="1163"/>
              </a:cxn>
              <a:cxn ang="0">
                <a:pos x="4050" y="1096"/>
              </a:cxn>
              <a:cxn ang="0">
                <a:pos x="4129" y="1051"/>
              </a:cxn>
              <a:cxn ang="0">
                <a:pos x="4225" y="1034"/>
              </a:cxn>
            </a:cxnLst>
            <a:rect l="0" t="0" r="r" b="b"/>
            <a:pathLst>
              <a:path w="4241" h="1720">
                <a:moveTo>
                  <a:pt x="0" y="266"/>
                </a:moveTo>
                <a:lnTo>
                  <a:pt x="29" y="328"/>
                </a:lnTo>
                <a:lnTo>
                  <a:pt x="117" y="419"/>
                </a:lnTo>
                <a:lnTo>
                  <a:pt x="279" y="494"/>
                </a:lnTo>
                <a:lnTo>
                  <a:pt x="349" y="577"/>
                </a:lnTo>
                <a:lnTo>
                  <a:pt x="383" y="669"/>
                </a:lnTo>
                <a:lnTo>
                  <a:pt x="445" y="777"/>
                </a:lnTo>
                <a:lnTo>
                  <a:pt x="503" y="880"/>
                </a:lnTo>
                <a:lnTo>
                  <a:pt x="553" y="988"/>
                </a:lnTo>
                <a:lnTo>
                  <a:pt x="599" y="1092"/>
                </a:lnTo>
                <a:lnTo>
                  <a:pt x="616" y="1229"/>
                </a:lnTo>
                <a:lnTo>
                  <a:pt x="653" y="1362"/>
                </a:lnTo>
                <a:lnTo>
                  <a:pt x="707" y="1516"/>
                </a:lnTo>
                <a:lnTo>
                  <a:pt x="715" y="1649"/>
                </a:lnTo>
                <a:lnTo>
                  <a:pt x="719" y="1720"/>
                </a:lnTo>
                <a:lnTo>
                  <a:pt x="719" y="1537"/>
                </a:lnTo>
                <a:lnTo>
                  <a:pt x="728" y="1387"/>
                </a:lnTo>
                <a:lnTo>
                  <a:pt x="757" y="1229"/>
                </a:lnTo>
                <a:lnTo>
                  <a:pt x="782" y="1084"/>
                </a:lnTo>
                <a:lnTo>
                  <a:pt x="798" y="964"/>
                </a:lnTo>
                <a:lnTo>
                  <a:pt x="840" y="860"/>
                </a:lnTo>
                <a:lnTo>
                  <a:pt x="890" y="768"/>
                </a:lnTo>
                <a:lnTo>
                  <a:pt x="944" y="698"/>
                </a:lnTo>
                <a:lnTo>
                  <a:pt x="1002" y="619"/>
                </a:lnTo>
                <a:lnTo>
                  <a:pt x="1027" y="527"/>
                </a:lnTo>
                <a:lnTo>
                  <a:pt x="1090" y="428"/>
                </a:lnTo>
                <a:lnTo>
                  <a:pt x="1231" y="340"/>
                </a:lnTo>
                <a:lnTo>
                  <a:pt x="1314" y="257"/>
                </a:lnTo>
                <a:lnTo>
                  <a:pt x="1351" y="182"/>
                </a:lnTo>
                <a:lnTo>
                  <a:pt x="1439" y="104"/>
                </a:lnTo>
                <a:lnTo>
                  <a:pt x="1526" y="50"/>
                </a:lnTo>
                <a:lnTo>
                  <a:pt x="1618" y="12"/>
                </a:lnTo>
                <a:lnTo>
                  <a:pt x="1659" y="0"/>
                </a:lnTo>
                <a:lnTo>
                  <a:pt x="1755" y="45"/>
                </a:lnTo>
                <a:lnTo>
                  <a:pt x="1850" y="99"/>
                </a:lnTo>
                <a:lnTo>
                  <a:pt x="2029" y="149"/>
                </a:lnTo>
                <a:lnTo>
                  <a:pt x="2117" y="195"/>
                </a:lnTo>
                <a:lnTo>
                  <a:pt x="2154" y="245"/>
                </a:lnTo>
                <a:lnTo>
                  <a:pt x="2233" y="232"/>
                </a:lnTo>
                <a:lnTo>
                  <a:pt x="2316" y="203"/>
                </a:lnTo>
                <a:lnTo>
                  <a:pt x="2395" y="187"/>
                </a:lnTo>
                <a:lnTo>
                  <a:pt x="2482" y="162"/>
                </a:lnTo>
                <a:lnTo>
                  <a:pt x="2528" y="145"/>
                </a:lnTo>
                <a:lnTo>
                  <a:pt x="2620" y="128"/>
                </a:lnTo>
                <a:lnTo>
                  <a:pt x="2811" y="116"/>
                </a:lnTo>
                <a:lnTo>
                  <a:pt x="2857" y="104"/>
                </a:lnTo>
                <a:lnTo>
                  <a:pt x="2956" y="95"/>
                </a:lnTo>
                <a:lnTo>
                  <a:pt x="3056" y="149"/>
                </a:lnTo>
                <a:lnTo>
                  <a:pt x="3156" y="199"/>
                </a:lnTo>
                <a:lnTo>
                  <a:pt x="3252" y="253"/>
                </a:lnTo>
                <a:lnTo>
                  <a:pt x="3302" y="332"/>
                </a:lnTo>
                <a:lnTo>
                  <a:pt x="3393" y="453"/>
                </a:lnTo>
                <a:lnTo>
                  <a:pt x="3476" y="577"/>
                </a:lnTo>
                <a:lnTo>
                  <a:pt x="3622" y="731"/>
                </a:lnTo>
                <a:lnTo>
                  <a:pt x="3655" y="860"/>
                </a:lnTo>
                <a:lnTo>
                  <a:pt x="3713" y="972"/>
                </a:lnTo>
                <a:lnTo>
                  <a:pt x="3763" y="1088"/>
                </a:lnTo>
                <a:lnTo>
                  <a:pt x="3805" y="1192"/>
                </a:lnTo>
                <a:lnTo>
                  <a:pt x="3842" y="1292"/>
                </a:lnTo>
                <a:lnTo>
                  <a:pt x="3859" y="1391"/>
                </a:lnTo>
                <a:lnTo>
                  <a:pt x="3884" y="1475"/>
                </a:lnTo>
                <a:lnTo>
                  <a:pt x="3904" y="1566"/>
                </a:lnTo>
                <a:lnTo>
                  <a:pt x="3925" y="1657"/>
                </a:lnTo>
                <a:lnTo>
                  <a:pt x="3929" y="1720"/>
                </a:lnTo>
                <a:lnTo>
                  <a:pt x="3929" y="1632"/>
                </a:lnTo>
                <a:lnTo>
                  <a:pt x="3942" y="1616"/>
                </a:lnTo>
                <a:lnTo>
                  <a:pt x="3942" y="1491"/>
                </a:lnTo>
                <a:lnTo>
                  <a:pt x="3954" y="1350"/>
                </a:lnTo>
                <a:lnTo>
                  <a:pt x="3975" y="1250"/>
                </a:lnTo>
                <a:lnTo>
                  <a:pt x="4000" y="1163"/>
                </a:lnTo>
                <a:lnTo>
                  <a:pt x="4029" y="1109"/>
                </a:lnTo>
                <a:lnTo>
                  <a:pt x="4050" y="1096"/>
                </a:lnTo>
                <a:lnTo>
                  <a:pt x="4087" y="1076"/>
                </a:lnTo>
                <a:lnTo>
                  <a:pt x="4129" y="1051"/>
                </a:lnTo>
                <a:lnTo>
                  <a:pt x="4208" y="1022"/>
                </a:lnTo>
                <a:lnTo>
                  <a:pt x="4225" y="1034"/>
                </a:lnTo>
                <a:lnTo>
                  <a:pt x="4241" y="101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7" name="Freeform 135"/>
          <p:cNvSpPr>
            <a:spLocks/>
          </p:cNvSpPr>
          <p:nvPr/>
        </p:nvSpPr>
        <p:spPr bwMode="auto">
          <a:xfrm>
            <a:off x="1373188" y="2335213"/>
            <a:ext cx="6732588" cy="2830513"/>
          </a:xfrm>
          <a:custGeom>
            <a:avLst/>
            <a:gdLst/>
            <a:ahLst/>
            <a:cxnLst>
              <a:cxn ang="0">
                <a:pos x="88" y="79"/>
              </a:cxn>
              <a:cxn ang="0">
                <a:pos x="283" y="279"/>
              </a:cxn>
              <a:cxn ang="0">
                <a:pos x="420" y="590"/>
              </a:cxn>
              <a:cxn ang="0">
                <a:pos x="562" y="881"/>
              </a:cxn>
              <a:cxn ang="0">
                <a:pos x="690" y="1197"/>
              </a:cxn>
              <a:cxn ang="0">
                <a:pos x="765" y="1496"/>
              </a:cxn>
              <a:cxn ang="0">
                <a:pos x="786" y="1774"/>
              </a:cxn>
              <a:cxn ang="0">
                <a:pos x="794" y="1463"/>
              </a:cxn>
              <a:cxn ang="0">
                <a:pos x="823" y="1139"/>
              </a:cxn>
              <a:cxn ang="0">
                <a:pos x="911" y="856"/>
              </a:cxn>
              <a:cxn ang="0">
                <a:pos x="1023" y="624"/>
              </a:cxn>
              <a:cxn ang="0">
                <a:pos x="1148" y="449"/>
              </a:cxn>
              <a:cxn ang="0">
                <a:pos x="1264" y="283"/>
              </a:cxn>
              <a:cxn ang="0">
                <a:pos x="1422" y="150"/>
              </a:cxn>
              <a:cxn ang="0">
                <a:pos x="1638" y="63"/>
              </a:cxn>
              <a:cxn ang="0">
                <a:pos x="1825" y="17"/>
              </a:cxn>
              <a:cxn ang="0">
                <a:pos x="1971" y="0"/>
              </a:cxn>
              <a:cxn ang="0">
                <a:pos x="2166" y="108"/>
              </a:cxn>
              <a:cxn ang="0">
                <a:pos x="2399" y="200"/>
              </a:cxn>
              <a:cxn ang="0">
                <a:pos x="2582" y="187"/>
              </a:cxn>
              <a:cxn ang="0">
                <a:pos x="2773" y="179"/>
              </a:cxn>
              <a:cxn ang="0">
                <a:pos x="2919" y="167"/>
              </a:cxn>
              <a:cxn ang="0">
                <a:pos x="3114" y="275"/>
              </a:cxn>
              <a:cxn ang="0">
                <a:pos x="3351" y="374"/>
              </a:cxn>
              <a:cxn ang="0">
                <a:pos x="3526" y="540"/>
              </a:cxn>
              <a:cxn ang="0">
                <a:pos x="3642" y="786"/>
              </a:cxn>
              <a:cxn ang="0">
                <a:pos x="3771" y="1047"/>
              </a:cxn>
              <a:cxn ang="0">
                <a:pos x="3884" y="1297"/>
              </a:cxn>
              <a:cxn ang="0">
                <a:pos x="3942" y="1533"/>
              </a:cxn>
              <a:cxn ang="0">
                <a:pos x="3967" y="1783"/>
              </a:cxn>
              <a:cxn ang="0">
                <a:pos x="3975" y="1484"/>
              </a:cxn>
              <a:cxn ang="0">
                <a:pos x="4017" y="1155"/>
              </a:cxn>
              <a:cxn ang="0">
                <a:pos x="4075" y="1064"/>
              </a:cxn>
              <a:cxn ang="0">
                <a:pos x="4166" y="1068"/>
              </a:cxn>
              <a:cxn ang="0">
                <a:pos x="4241" y="1002"/>
              </a:cxn>
            </a:cxnLst>
            <a:rect l="0" t="0" r="r" b="b"/>
            <a:pathLst>
              <a:path w="4241" h="1783">
                <a:moveTo>
                  <a:pt x="0" y="29"/>
                </a:moveTo>
                <a:lnTo>
                  <a:pt x="88" y="79"/>
                </a:lnTo>
                <a:lnTo>
                  <a:pt x="191" y="162"/>
                </a:lnTo>
                <a:lnTo>
                  <a:pt x="283" y="279"/>
                </a:lnTo>
                <a:lnTo>
                  <a:pt x="333" y="428"/>
                </a:lnTo>
                <a:lnTo>
                  <a:pt x="420" y="590"/>
                </a:lnTo>
                <a:lnTo>
                  <a:pt x="491" y="744"/>
                </a:lnTo>
                <a:lnTo>
                  <a:pt x="562" y="881"/>
                </a:lnTo>
                <a:lnTo>
                  <a:pt x="645" y="1039"/>
                </a:lnTo>
                <a:lnTo>
                  <a:pt x="690" y="1197"/>
                </a:lnTo>
                <a:lnTo>
                  <a:pt x="728" y="1355"/>
                </a:lnTo>
                <a:lnTo>
                  <a:pt x="765" y="1496"/>
                </a:lnTo>
                <a:lnTo>
                  <a:pt x="778" y="1654"/>
                </a:lnTo>
                <a:lnTo>
                  <a:pt x="786" y="1774"/>
                </a:lnTo>
                <a:lnTo>
                  <a:pt x="794" y="1783"/>
                </a:lnTo>
                <a:lnTo>
                  <a:pt x="794" y="1463"/>
                </a:lnTo>
                <a:lnTo>
                  <a:pt x="807" y="1301"/>
                </a:lnTo>
                <a:lnTo>
                  <a:pt x="823" y="1139"/>
                </a:lnTo>
                <a:lnTo>
                  <a:pt x="853" y="981"/>
                </a:lnTo>
                <a:lnTo>
                  <a:pt x="911" y="856"/>
                </a:lnTo>
                <a:lnTo>
                  <a:pt x="961" y="732"/>
                </a:lnTo>
                <a:lnTo>
                  <a:pt x="1023" y="624"/>
                </a:lnTo>
                <a:lnTo>
                  <a:pt x="1077" y="536"/>
                </a:lnTo>
                <a:lnTo>
                  <a:pt x="1148" y="449"/>
                </a:lnTo>
                <a:lnTo>
                  <a:pt x="1185" y="366"/>
                </a:lnTo>
                <a:lnTo>
                  <a:pt x="1264" y="283"/>
                </a:lnTo>
                <a:lnTo>
                  <a:pt x="1339" y="216"/>
                </a:lnTo>
                <a:lnTo>
                  <a:pt x="1422" y="150"/>
                </a:lnTo>
                <a:lnTo>
                  <a:pt x="1551" y="100"/>
                </a:lnTo>
                <a:lnTo>
                  <a:pt x="1638" y="63"/>
                </a:lnTo>
                <a:lnTo>
                  <a:pt x="1726" y="42"/>
                </a:lnTo>
                <a:lnTo>
                  <a:pt x="1825" y="17"/>
                </a:lnTo>
                <a:lnTo>
                  <a:pt x="1925" y="0"/>
                </a:lnTo>
                <a:lnTo>
                  <a:pt x="1971" y="0"/>
                </a:lnTo>
                <a:lnTo>
                  <a:pt x="2075" y="59"/>
                </a:lnTo>
                <a:lnTo>
                  <a:pt x="2166" y="108"/>
                </a:lnTo>
                <a:lnTo>
                  <a:pt x="2262" y="167"/>
                </a:lnTo>
                <a:lnTo>
                  <a:pt x="2399" y="200"/>
                </a:lnTo>
                <a:lnTo>
                  <a:pt x="2491" y="196"/>
                </a:lnTo>
                <a:lnTo>
                  <a:pt x="2582" y="187"/>
                </a:lnTo>
                <a:lnTo>
                  <a:pt x="2678" y="179"/>
                </a:lnTo>
                <a:lnTo>
                  <a:pt x="2773" y="179"/>
                </a:lnTo>
                <a:lnTo>
                  <a:pt x="2819" y="175"/>
                </a:lnTo>
                <a:lnTo>
                  <a:pt x="2919" y="167"/>
                </a:lnTo>
                <a:lnTo>
                  <a:pt x="3015" y="216"/>
                </a:lnTo>
                <a:lnTo>
                  <a:pt x="3114" y="275"/>
                </a:lnTo>
                <a:lnTo>
                  <a:pt x="3260" y="329"/>
                </a:lnTo>
                <a:lnTo>
                  <a:pt x="3351" y="374"/>
                </a:lnTo>
                <a:lnTo>
                  <a:pt x="3443" y="445"/>
                </a:lnTo>
                <a:lnTo>
                  <a:pt x="3526" y="540"/>
                </a:lnTo>
                <a:lnTo>
                  <a:pt x="3605" y="657"/>
                </a:lnTo>
                <a:lnTo>
                  <a:pt x="3642" y="786"/>
                </a:lnTo>
                <a:lnTo>
                  <a:pt x="3709" y="931"/>
                </a:lnTo>
                <a:lnTo>
                  <a:pt x="3771" y="1047"/>
                </a:lnTo>
                <a:lnTo>
                  <a:pt x="3821" y="1176"/>
                </a:lnTo>
                <a:lnTo>
                  <a:pt x="3884" y="1297"/>
                </a:lnTo>
                <a:lnTo>
                  <a:pt x="3917" y="1413"/>
                </a:lnTo>
                <a:lnTo>
                  <a:pt x="3942" y="1533"/>
                </a:lnTo>
                <a:lnTo>
                  <a:pt x="3963" y="1679"/>
                </a:lnTo>
                <a:lnTo>
                  <a:pt x="3967" y="1783"/>
                </a:lnTo>
                <a:lnTo>
                  <a:pt x="3967" y="1650"/>
                </a:lnTo>
                <a:lnTo>
                  <a:pt x="3975" y="1484"/>
                </a:lnTo>
                <a:lnTo>
                  <a:pt x="3992" y="1305"/>
                </a:lnTo>
                <a:lnTo>
                  <a:pt x="4017" y="1155"/>
                </a:lnTo>
                <a:lnTo>
                  <a:pt x="4050" y="1027"/>
                </a:lnTo>
                <a:lnTo>
                  <a:pt x="4075" y="1064"/>
                </a:lnTo>
                <a:lnTo>
                  <a:pt x="4121" y="1093"/>
                </a:lnTo>
                <a:lnTo>
                  <a:pt x="4166" y="1068"/>
                </a:lnTo>
                <a:lnTo>
                  <a:pt x="4204" y="1047"/>
                </a:lnTo>
                <a:lnTo>
                  <a:pt x="4241" y="1002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8" name="Freeform 143"/>
          <p:cNvSpPr>
            <a:spLocks/>
          </p:cNvSpPr>
          <p:nvPr/>
        </p:nvSpPr>
        <p:spPr bwMode="auto">
          <a:xfrm>
            <a:off x="1373188" y="2678113"/>
            <a:ext cx="6732588" cy="2487613"/>
          </a:xfrm>
          <a:custGeom>
            <a:avLst/>
            <a:gdLst/>
            <a:ahLst/>
            <a:cxnLst>
              <a:cxn ang="0">
                <a:pos x="50" y="142"/>
              </a:cxn>
              <a:cxn ang="0">
                <a:pos x="225" y="308"/>
              </a:cxn>
              <a:cxn ang="0">
                <a:pos x="333" y="462"/>
              </a:cxn>
              <a:cxn ang="0">
                <a:pos x="524" y="653"/>
              </a:cxn>
              <a:cxn ang="0">
                <a:pos x="603" y="835"/>
              </a:cxn>
              <a:cxn ang="0">
                <a:pos x="690" y="1085"/>
              </a:cxn>
              <a:cxn ang="0">
                <a:pos x="749" y="1384"/>
              </a:cxn>
              <a:cxn ang="0">
                <a:pos x="761" y="1567"/>
              </a:cxn>
              <a:cxn ang="0">
                <a:pos x="765" y="1276"/>
              </a:cxn>
              <a:cxn ang="0">
                <a:pos x="815" y="981"/>
              </a:cxn>
              <a:cxn ang="0">
                <a:pos x="869" y="815"/>
              </a:cxn>
              <a:cxn ang="0">
                <a:pos x="956" y="661"/>
              </a:cxn>
              <a:cxn ang="0">
                <a:pos x="1056" y="540"/>
              </a:cxn>
              <a:cxn ang="0">
                <a:pos x="1148" y="437"/>
              </a:cxn>
              <a:cxn ang="0">
                <a:pos x="1343" y="329"/>
              </a:cxn>
              <a:cxn ang="0">
                <a:pos x="1443" y="208"/>
              </a:cxn>
              <a:cxn ang="0">
                <a:pos x="1593" y="129"/>
              </a:cxn>
              <a:cxn ang="0">
                <a:pos x="1713" y="88"/>
              </a:cxn>
              <a:cxn ang="0">
                <a:pos x="1963" y="59"/>
              </a:cxn>
              <a:cxn ang="0">
                <a:pos x="2092" y="29"/>
              </a:cxn>
              <a:cxn ang="0">
                <a:pos x="2254" y="21"/>
              </a:cxn>
              <a:cxn ang="0">
                <a:pos x="2420" y="17"/>
              </a:cxn>
              <a:cxn ang="0">
                <a:pos x="2553" y="5"/>
              </a:cxn>
              <a:cxn ang="0">
                <a:pos x="2832" y="9"/>
              </a:cxn>
              <a:cxn ang="0">
                <a:pos x="2977" y="0"/>
              </a:cxn>
              <a:cxn ang="0">
                <a:pos x="3168" y="38"/>
              </a:cxn>
              <a:cxn ang="0">
                <a:pos x="3314" y="158"/>
              </a:cxn>
              <a:cxn ang="0">
                <a:pos x="3576" y="358"/>
              </a:cxn>
              <a:cxn ang="0">
                <a:pos x="3684" y="599"/>
              </a:cxn>
              <a:cxn ang="0">
                <a:pos x="3805" y="840"/>
              </a:cxn>
              <a:cxn ang="0">
                <a:pos x="3896" y="1110"/>
              </a:cxn>
              <a:cxn ang="0">
                <a:pos x="3942" y="1392"/>
              </a:cxn>
              <a:cxn ang="0">
                <a:pos x="3975" y="1567"/>
              </a:cxn>
              <a:cxn ang="0">
                <a:pos x="3996" y="1209"/>
              </a:cxn>
              <a:cxn ang="0">
                <a:pos x="4033" y="1010"/>
              </a:cxn>
              <a:cxn ang="0">
                <a:pos x="4104" y="894"/>
              </a:cxn>
              <a:cxn ang="0">
                <a:pos x="4187" y="827"/>
              </a:cxn>
              <a:cxn ang="0">
                <a:pos x="4241" y="773"/>
              </a:cxn>
            </a:cxnLst>
            <a:rect l="0" t="0" r="r" b="b"/>
            <a:pathLst>
              <a:path w="4241" h="1567">
                <a:moveTo>
                  <a:pt x="0" y="92"/>
                </a:moveTo>
                <a:lnTo>
                  <a:pt x="50" y="142"/>
                </a:lnTo>
                <a:lnTo>
                  <a:pt x="137" y="216"/>
                </a:lnTo>
                <a:lnTo>
                  <a:pt x="225" y="308"/>
                </a:lnTo>
                <a:lnTo>
                  <a:pt x="300" y="383"/>
                </a:lnTo>
                <a:lnTo>
                  <a:pt x="333" y="462"/>
                </a:lnTo>
                <a:lnTo>
                  <a:pt x="404" y="557"/>
                </a:lnTo>
                <a:lnTo>
                  <a:pt x="524" y="653"/>
                </a:lnTo>
                <a:lnTo>
                  <a:pt x="578" y="740"/>
                </a:lnTo>
                <a:lnTo>
                  <a:pt x="603" y="835"/>
                </a:lnTo>
                <a:lnTo>
                  <a:pt x="649" y="948"/>
                </a:lnTo>
                <a:lnTo>
                  <a:pt x="690" y="1085"/>
                </a:lnTo>
                <a:lnTo>
                  <a:pt x="719" y="1226"/>
                </a:lnTo>
                <a:lnTo>
                  <a:pt x="749" y="1384"/>
                </a:lnTo>
                <a:lnTo>
                  <a:pt x="757" y="1525"/>
                </a:lnTo>
                <a:lnTo>
                  <a:pt x="761" y="1567"/>
                </a:lnTo>
                <a:lnTo>
                  <a:pt x="761" y="1421"/>
                </a:lnTo>
                <a:lnTo>
                  <a:pt x="765" y="1276"/>
                </a:lnTo>
                <a:lnTo>
                  <a:pt x="778" y="1101"/>
                </a:lnTo>
                <a:lnTo>
                  <a:pt x="815" y="981"/>
                </a:lnTo>
                <a:lnTo>
                  <a:pt x="848" y="877"/>
                </a:lnTo>
                <a:lnTo>
                  <a:pt x="869" y="815"/>
                </a:lnTo>
                <a:lnTo>
                  <a:pt x="907" y="732"/>
                </a:lnTo>
                <a:lnTo>
                  <a:pt x="956" y="661"/>
                </a:lnTo>
                <a:lnTo>
                  <a:pt x="1006" y="594"/>
                </a:lnTo>
                <a:lnTo>
                  <a:pt x="1056" y="540"/>
                </a:lnTo>
                <a:lnTo>
                  <a:pt x="1085" y="486"/>
                </a:lnTo>
                <a:lnTo>
                  <a:pt x="1148" y="437"/>
                </a:lnTo>
                <a:lnTo>
                  <a:pt x="1272" y="395"/>
                </a:lnTo>
                <a:lnTo>
                  <a:pt x="1343" y="329"/>
                </a:lnTo>
                <a:lnTo>
                  <a:pt x="1376" y="270"/>
                </a:lnTo>
                <a:lnTo>
                  <a:pt x="1443" y="208"/>
                </a:lnTo>
                <a:lnTo>
                  <a:pt x="1522" y="158"/>
                </a:lnTo>
                <a:lnTo>
                  <a:pt x="1593" y="129"/>
                </a:lnTo>
                <a:lnTo>
                  <a:pt x="1676" y="104"/>
                </a:lnTo>
                <a:lnTo>
                  <a:pt x="1713" y="88"/>
                </a:lnTo>
                <a:lnTo>
                  <a:pt x="1796" y="75"/>
                </a:lnTo>
                <a:lnTo>
                  <a:pt x="1963" y="59"/>
                </a:lnTo>
                <a:lnTo>
                  <a:pt x="2050" y="46"/>
                </a:lnTo>
                <a:lnTo>
                  <a:pt x="2092" y="29"/>
                </a:lnTo>
                <a:lnTo>
                  <a:pt x="2175" y="25"/>
                </a:lnTo>
                <a:lnTo>
                  <a:pt x="2254" y="21"/>
                </a:lnTo>
                <a:lnTo>
                  <a:pt x="2337" y="25"/>
                </a:lnTo>
                <a:lnTo>
                  <a:pt x="2420" y="17"/>
                </a:lnTo>
                <a:lnTo>
                  <a:pt x="2462" y="13"/>
                </a:lnTo>
                <a:lnTo>
                  <a:pt x="2553" y="5"/>
                </a:lnTo>
                <a:lnTo>
                  <a:pt x="2736" y="9"/>
                </a:lnTo>
                <a:lnTo>
                  <a:pt x="2832" y="9"/>
                </a:lnTo>
                <a:lnTo>
                  <a:pt x="2877" y="0"/>
                </a:lnTo>
                <a:lnTo>
                  <a:pt x="2977" y="0"/>
                </a:lnTo>
                <a:lnTo>
                  <a:pt x="3073" y="9"/>
                </a:lnTo>
                <a:lnTo>
                  <a:pt x="3168" y="38"/>
                </a:lnTo>
                <a:lnTo>
                  <a:pt x="3264" y="96"/>
                </a:lnTo>
                <a:lnTo>
                  <a:pt x="3314" y="158"/>
                </a:lnTo>
                <a:lnTo>
                  <a:pt x="3405" y="250"/>
                </a:lnTo>
                <a:lnTo>
                  <a:pt x="3576" y="358"/>
                </a:lnTo>
                <a:lnTo>
                  <a:pt x="3651" y="482"/>
                </a:lnTo>
                <a:lnTo>
                  <a:pt x="3684" y="599"/>
                </a:lnTo>
                <a:lnTo>
                  <a:pt x="3751" y="719"/>
                </a:lnTo>
                <a:lnTo>
                  <a:pt x="3805" y="840"/>
                </a:lnTo>
                <a:lnTo>
                  <a:pt x="3854" y="968"/>
                </a:lnTo>
                <a:lnTo>
                  <a:pt x="3896" y="1110"/>
                </a:lnTo>
                <a:lnTo>
                  <a:pt x="3913" y="1247"/>
                </a:lnTo>
                <a:lnTo>
                  <a:pt x="3942" y="1392"/>
                </a:lnTo>
                <a:lnTo>
                  <a:pt x="3975" y="1517"/>
                </a:lnTo>
                <a:lnTo>
                  <a:pt x="3975" y="1567"/>
                </a:lnTo>
                <a:lnTo>
                  <a:pt x="3975" y="1346"/>
                </a:lnTo>
                <a:lnTo>
                  <a:pt x="3996" y="1209"/>
                </a:lnTo>
                <a:lnTo>
                  <a:pt x="4021" y="1085"/>
                </a:lnTo>
                <a:lnTo>
                  <a:pt x="4033" y="1010"/>
                </a:lnTo>
                <a:lnTo>
                  <a:pt x="4067" y="948"/>
                </a:lnTo>
                <a:lnTo>
                  <a:pt x="4104" y="894"/>
                </a:lnTo>
                <a:lnTo>
                  <a:pt x="4141" y="856"/>
                </a:lnTo>
                <a:lnTo>
                  <a:pt x="4187" y="827"/>
                </a:lnTo>
                <a:lnTo>
                  <a:pt x="4204" y="802"/>
                </a:lnTo>
                <a:lnTo>
                  <a:pt x="4241" y="77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9" name="Freeform 100"/>
          <p:cNvSpPr>
            <a:spLocks/>
          </p:cNvSpPr>
          <p:nvPr/>
        </p:nvSpPr>
        <p:spPr bwMode="auto">
          <a:xfrm>
            <a:off x="1373188" y="2863851"/>
            <a:ext cx="6732588" cy="2301875"/>
          </a:xfrm>
          <a:custGeom>
            <a:avLst/>
            <a:gdLst/>
            <a:ahLst/>
            <a:cxnLst>
              <a:cxn ang="0">
                <a:pos x="38" y="153"/>
              </a:cxn>
              <a:cxn ang="0">
                <a:pos x="191" y="216"/>
              </a:cxn>
              <a:cxn ang="0">
                <a:pos x="341" y="361"/>
              </a:cxn>
              <a:cxn ang="0">
                <a:pos x="495" y="544"/>
              </a:cxn>
              <a:cxn ang="0">
                <a:pos x="595" y="814"/>
              </a:cxn>
              <a:cxn ang="0">
                <a:pos x="657" y="1088"/>
              </a:cxn>
              <a:cxn ang="0">
                <a:pos x="699" y="1387"/>
              </a:cxn>
              <a:cxn ang="0">
                <a:pos x="711" y="1304"/>
              </a:cxn>
              <a:cxn ang="0">
                <a:pos x="724" y="1009"/>
              </a:cxn>
              <a:cxn ang="0">
                <a:pos x="774" y="731"/>
              </a:cxn>
              <a:cxn ang="0">
                <a:pos x="873" y="561"/>
              </a:cxn>
              <a:cxn ang="0">
                <a:pos x="977" y="519"/>
              </a:cxn>
              <a:cxn ang="0">
                <a:pos x="1052" y="461"/>
              </a:cxn>
              <a:cxn ang="0">
                <a:pos x="1160" y="415"/>
              </a:cxn>
              <a:cxn ang="0">
                <a:pos x="1310" y="328"/>
              </a:cxn>
              <a:cxn ang="0">
                <a:pos x="1443" y="228"/>
              </a:cxn>
              <a:cxn ang="0">
                <a:pos x="1543" y="99"/>
              </a:cxn>
              <a:cxn ang="0">
                <a:pos x="1692" y="0"/>
              </a:cxn>
              <a:cxn ang="0">
                <a:pos x="1855" y="95"/>
              </a:cxn>
              <a:cxn ang="0">
                <a:pos x="2042" y="228"/>
              </a:cxn>
              <a:cxn ang="0">
                <a:pos x="2175" y="253"/>
              </a:cxn>
              <a:cxn ang="0">
                <a:pos x="2266" y="315"/>
              </a:cxn>
              <a:cxn ang="0">
                <a:pos x="2395" y="336"/>
              </a:cxn>
              <a:cxn ang="0">
                <a:pos x="2553" y="328"/>
              </a:cxn>
              <a:cxn ang="0">
                <a:pos x="2690" y="328"/>
              </a:cxn>
              <a:cxn ang="0">
                <a:pos x="2790" y="419"/>
              </a:cxn>
              <a:cxn ang="0">
                <a:pos x="2919" y="423"/>
              </a:cxn>
              <a:cxn ang="0">
                <a:pos x="3048" y="461"/>
              </a:cxn>
              <a:cxn ang="0">
                <a:pos x="3202" y="544"/>
              </a:cxn>
              <a:cxn ang="0">
                <a:pos x="3314" y="623"/>
              </a:cxn>
              <a:cxn ang="0">
                <a:pos x="3389" y="677"/>
              </a:cxn>
              <a:cxn ang="0">
                <a:pos x="3489" y="677"/>
              </a:cxn>
              <a:cxn ang="0">
                <a:pos x="3605" y="743"/>
              </a:cxn>
              <a:cxn ang="0">
                <a:pos x="3692" y="768"/>
              </a:cxn>
              <a:cxn ang="0">
                <a:pos x="3755" y="839"/>
              </a:cxn>
              <a:cxn ang="0">
                <a:pos x="3834" y="893"/>
              </a:cxn>
              <a:cxn ang="0">
                <a:pos x="3904" y="955"/>
              </a:cxn>
              <a:cxn ang="0">
                <a:pos x="3979" y="1092"/>
              </a:cxn>
              <a:cxn ang="0">
                <a:pos x="4021" y="1200"/>
              </a:cxn>
              <a:cxn ang="0">
                <a:pos x="4050" y="1279"/>
              </a:cxn>
              <a:cxn ang="0">
                <a:pos x="4071" y="1296"/>
              </a:cxn>
              <a:cxn ang="0">
                <a:pos x="4096" y="1146"/>
              </a:cxn>
              <a:cxn ang="0">
                <a:pos x="4137" y="993"/>
              </a:cxn>
              <a:cxn ang="0">
                <a:pos x="4183" y="856"/>
              </a:cxn>
              <a:cxn ang="0">
                <a:pos x="4241" y="806"/>
              </a:cxn>
            </a:cxnLst>
            <a:rect l="0" t="0" r="r" b="b"/>
            <a:pathLst>
              <a:path w="4241" h="1450">
                <a:moveTo>
                  <a:pt x="0" y="124"/>
                </a:moveTo>
                <a:lnTo>
                  <a:pt x="38" y="153"/>
                </a:lnTo>
                <a:lnTo>
                  <a:pt x="112" y="183"/>
                </a:lnTo>
                <a:lnTo>
                  <a:pt x="191" y="216"/>
                </a:lnTo>
                <a:lnTo>
                  <a:pt x="266" y="291"/>
                </a:lnTo>
                <a:lnTo>
                  <a:pt x="341" y="361"/>
                </a:lnTo>
                <a:lnTo>
                  <a:pt x="437" y="436"/>
                </a:lnTo>
                <a:lnTo>
                  <a:pt x="495" y="544"/>
                </a:lnTo>
                <a:lnTo>
                  <a:pt x="549" y="681"/>
                </a:lnTo>
                <a:lnTo>
                  <a:pt x="595" y="814"/>
                </a:lnTo>
                <a:lnTo>
                  <a:pt x="616" y="943"/>
                </a:lnTo>
                <a:lnTo>
                  <a:pt x="657" y="1088"/>
                </a:lnTo>
                <a:lnTo>
                  <a:pt x="686" y="1238"/>
                </a:lnTo>
                <a:lnTo>
                  <a:pt x="699" y="1387"/>
                </a:lnTo>
                <a:lnTo>
                  <a:pt x="711" y="1450"/>
                </a:lnTo>
                <a:lnTo>
                  <a:pt x="711" y="1304"/>
                </a:lnTo>
                <a:lnTo>
                  <a:pt x="715" y="1155"/>
                </a:lnTo>
                <a:lnTo>
                  <a:pt x="724" y="1009"/>
                </a:lnTo>
                <a:lnTo>
                  <a:pt x="744" y="856"/>
                </a:lnTo>
                <a:lnTo>
                  <a:pt x="774" y="731"/>
                </a:lnTo>
                <a:lnTo>
                  <a:pt x="828" y="598"/>
                </a:lnTo>
                <a:lnTo>
                  <a:pt x="873" y="561"/>
                </a:lnTo>
                <a:lnTo>
                  <a:pt x="923" y="569"/>
                </a:lnTo>
                <a:lnTo>
                  <a:pt x="977" y="519"/>
                </a:lnTo>
                <a:lnTo>
                  <a:pt x="1002" y="469"/>
                </a:lnTo>
                <a:lnTo>
                  <a:pt x="1052" y="461"/>
                </a:lnTo>
                <a:lnTo>
                  <a:pt x="1106" y="440"/>
                </a:lnTo>
                <a:lnTo>
                  <a:pt x="1160" y="415"/>
                </a:lnTo>
                <a:lnTo>
                  <a:pt x="1218" y="374"/>
                </a:lnTo>
                <a:lnTo>
                  <a:pt x="1310" y="328"/>
                </a:lnTo>
                <a:lnTo>
                  <a:pt x="1376" y="282"/>
                </a:lnTo>
                <a:lnTo>
                  <a:pt x="1443" y="228"/>
                </a:lnTo>
                <a:lnTo>
                  <a:pt x="1509" y="158"/>
                </a:lnTo>
                <a:lnTo>
                  <a:pt x="1543" y="99"/>
                </a:lnTo>
                <a:lnTo>
                  <a:pt x="1613" y="41"/>
                </a:lnTo>
                <a:lnTo>
                  <a:pt x="1692" y="0"/>
                </a:lnTo>
                <a:lnTo>
                  <a:pt x="1776" y="37"/>
                </a:lnTo>
                <a:lnTo>
                  <a:pt x="1855" y="95"/>
                </a:lnTo>
                <a:lnTo>
                  <a:pt x="1971" y="178"/>
                </a:lnTo>
                <a:lnTo>
                  <a:pt x="2042" y="228"/>
                </a:lnTo>
                <a:lnTo>
                  <a:pt x="2108" y="237"/>
                </a:lnTo>
                <a:lnTo>
                  <a:pt x="2175" y="253"/>
                </a:lnTo>
                <a:lnTo>
                  <a:pt x="2200" y="270"/>
                </a:lnTo>
                <a:lnTo>
                  <a:pt x="2266" y="315"/>
                </a:lnTo>
                <a:lnTo>
                  <a:pt x="2329" y="328"/>
                </a:lnTo>
                <a:lnTo>
                  <a:pt x="2395" y="336"/>
                </a:lnTo>
                <a:lnTo>
                  <a:pt x="2457" y="336"/>
                </a:lnTo>
                <a:lnTo>
                  <a:pt x="2553" y="328"/>
                </a:lnTo>
                <a:lnTo>
                  <a:pt x="2620" y="315"/>
                </a:lnTo>
                <a:lnTo>
                  <a:pt x="2690" y="328"/>
                </a:lnTo>
                <a:lnTo>
                  <a:pt x="2757" y="390"/>
                </a:lnTo>
                <a:lnTo>
                  <a:pt x="2790" y="419"/>
                </a:lnTo>
                <a:lnTo>
                  <a:pt x="2857" y="423"/>
                </a:lnTo>
                <a:lnTo>
                  <a:pt x="2919" y="423"/>
                </a:lnTo>
                <a:lnTo>
                  <a:pt x="2981" y="423"/>
                </a:lnTo>
                <a:lnTo>
                  <a:pt x="3048" y="461"/>
                </a:lnTo>
                <a:lnTo>
                  <a:pt x="3139" y="507"/>
                </a:lnTo>
                <a:lnTo>
                  <a:pt x="3202" y="544"/>
                </a:lnTo>
                <a:lnTo>
                  <a:pt x="3260" y="598"/>
                </a:lnTo>
                <a:lnTo>
                  <a:pt x="3314" y="623"/>
                </a:lnTo>
                <a:lnTo>
                  <a:pt x="3339" y="652"/>
                </a:lnTo>
                <a:lnTo>
                  <a:pt x="3389" y="677"/>
                </a:lnTo>
                <a:lnTo>
                  <a:pt x="3439" y="685"/>
                </a:lnTo>
                <a:lnTo>
                  <a:pt x="3489" y="677"/>
                </a:lnTo>
                <a:lnTo>
                  <a:pt x="3534" y="710"/>
                </a:lnTo>
                <a:lnTo>
                  <a:pt x="3605" y="743"/>
                </a:lnTo>
                <a:lnTo>
                  <a:pt x="3651" y="785"/>
                </a:lnTo>
                <a:lnTo>
                  <a:pt x="3692" y="768"/>
                </a:lnTo>
                <a:lnTo>
                  <a:pt x="3734" y="793"/>
                </a:lnTo>
                <a:lnTo>
                  <a:pt x="3755" y="839"/>
                </a:lnTo>
                <a:lnTo>
                  <a:pt x="3796" y="880"/>
                </a:lnTo>
                <a:lnTo>
                  <a:pt x="3834" y="893"/>
                </a:lnTo>
                <a:lnTo>
                  <a:pt x="3867" y="914"/>
                </a:lnTo>
                <a:lnTo>
                  <a:pt x="3904" y="955"/>
                </a:lnTo>
                <a:lnTo>
                  <a:pt x="3950" y="1018"/>
                </a:lnTo>
                <a:lnTo>
                  <a:pt x="3979" y="1092"/>
                </a:lnTo>
                <a:lnTo>
                  <a:pt x="4004" y="1146"/>
                </a:lnTo>
                <a:lnTo>
                  <a:pt x="4021" y="1200"/>
                </a:lnTo>
                <a:lnTo>
                  <a:pt x="4033" y="1234"/>
                </a:lnTo>
                <a:lnTo>
                  <a:pt x="4050" y="1279"/>
                </a:lnTo>
                <a:lnTo>
                  <a:pt x="4058" y="1321"/>
                </a:lnTo>
                <a:lnTo>
                  <a:pt x="4071" y="1296"/>
                </a:lnTo>
                <a:lnTo>
                  <a:pt x="4079" y="1234"/>
                </a:lnTo>
                <a:lnTo>
                  <a:pt x="4096" y="1146"/>
                </a:lnTo>
                <a:lnTo>
                  <a:pt x="4112" y="1063"/>
                </a:lnTo>
                <a:lnTo>
                  <a:pt x="4137" y="993"/>
                </a:lnTo>
                <a:lnTo>
                  <a:pt x="4162" y="943"/>
                </a:lnTo>
                <a:lnTo>
                  <a:pt x="4183" y="856"/>
                </a:lnTo>
                <a:lnTo>
                  <a:pt x="4216" y="785"/>
                </a:lnTo>
                <a:lnTo>
                  <a:pt x="4241" y="806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0" name="Freeform 104"/>
          <p:cNvSpPr>
            <a:spLocks/>
          </p:cNvSpPr>
          <p:nvPr/>
        </p:nvSpPr>
        <p:spPr bwMode="auto">
          <a:xfrm>
            <a:off x="1373188" y="2368551"/>
            <a:ext cx="6732588" cy="2797175"/>
          </a:xfrm>
          <a:custGeom>
            <a:avLst/>
            <a:gdLst/>
            <a:ahLst/>
            <a:cxnLst>
              <a:cxn ang="0">
                <a:pos x="92" y="308"/>
              </a:cxn>
              <a:cxn ang="0">
                <a:pos x="225" y="528"/>
              </a:cxn>
              <a:cxn ang="0">
                <a:pos x="370" y="711"/>
              </a:cxn>
              <a:cxn ang="0">
                <a:pos x="499" y="873"/>
              </a:cxn>
              <a:cxn ang="0">
                <a:pos x="620" y="1084"/>
              </a:cxn>
              <a:cxn ang="0">
                <a:pos x="695" y="1317"/>
              </a:cxn>
              <a:cxn ang="0">
                <a:pos x="736" y="1533"/>
              </a:cxn>
              <a:cxn ang="0">
                <a:pos x="761" y="1733"/>
              </a:cxn>
              <a:cxn ang="0">
                <a:pos x="765" y="1500"/>
              </a:cxn>
              <a:cxn ang="0">
                <a:pos x="794" y="1234"/>
              </a:cxn>
              <a:cxn ang="0">
                <a:pos x="836" y="976"/>
              </a:cxn>
              <a:cxn ang="0">
                <a:pos x="973" y="706"/>
              </a:cxn>
              <a:cxn ang="0">
                <a:pos x="1065" y="503"/>
              </a:cxn>
              <a:cxn ang="0">
                <a:pos x="1206" y="333"/>
              </a:cxn>
              <a:cxn ang="0">
                <a:pos x="1364" y="179"/>
              </a:cxn>
              <a:cxn ang="0">
                <a:pos x="1593" y="58"/>
              </a:cxn>
              <a:cxn ang="0">
                <a:pos x="1784" y="0"/>
              </a:cxn>
              <a:cxn ang="0">
                <a:pos x="1929" y="79"/>
              </a:cxn>
              <a:cxn ang="0">
                <a:pos x="2117" y="125"/>
              </a:cxn>
              <a:cxn ang="0">
                <a:pos x="2250" y="116"/>
              </a:cxn>
              <a:cxn ang="0">
                <a:pos x="2528" y="67"/>
              </a:cxn>
              <a:cxn ang="0">
                <a:pos x="2678" y="38"/>
              </a:cxn>
              <a:cxn ang="0">
                <a:pos x="2890" y="38"/>
              </a:cxn>
              <a:cxn ang="0">
                <a:pos x="3102" y="92"/>
              </a:cxn>
              <a:cxn ang="0">
                <a:pos x="3364" y="291"/>
              </a:cxn>
              <a:cxn ang="0">
                <a:pos x="3538" y="549"/>
              </a:cxn>
              <a:cxn ang="0">
                <a:pos x="3647" y="760"/>
              </a:cxn>
              <a:cxn ang="0">
                <a:pos x="3771" y="1014"/>
              </a:cxn>
              <a:cxn ang="0">
                <a:pos x="3846" y="1288"/>
              </a:cxn>
              <a:cxn ang="0">
                <a:pos x="3938" y="1533"/>
              </a:cxn>
              <a:cxn ang="0">
                <a:pos x="3958" y="1757"/>
              </a:cxn>
              <a:cxn ang="0">
                <a:pos x="3958" y="1670"/>
              </a:cxn>
              <a:cxn ang="0">
                <a:pos x="3975" y="1404"/>
              </a:cxn>
              <a:cxn ang="0">
                <a:pos x="4012" y="1188"/>
              </a:cxn>
              <a:cxn ang="0">
                <a:pos x="4083" y="1030"/>
              </a:cxn>
              <a:cxn ang="0">
                <a:pos x="4150" y="939"/>
              </a:cxn>
              <a:cxn ang="0">
                <a:pos x="4241" y="856"/>
              </a:cxn>
            </a:cxnLst>
            <a:rect l="0" t="0" r="r" b="b"/>
            <a:pathLst>
              <a:path w="4241" h="1762">
                <a:moveTo>
                  <a:pt x="0" y="195"/>
                </a:moveTo>
                <a:lnTo>
                  <a:pt x="92" y="308"/>
                </a:lnTo>
                <a:lnTo>
                  <a:pt x="179" y="420"/>
                </a:lnTo>
                <a:lnTo>
                  <a:pt x="225" y="528"/>
                </a:lnTo>
                <a:lnTo>
                  <a:pt x="300" y="619"/>
                </a:lnTo>
                <a:lnTo>
                  <a:pt x="370" y="711"/>
                </a:lnTo>
                <a:lnTo>
                  <a:pt x="437" y="789"/>
                </a:lnTo>
                <a:lnTo>
                  <a:pt x="499" y="873"/>
                </a:lnTo>
                <a:lnTo>
                  <a:pt x="524" y="989"/>
                </a:lnTo>
                <a:lnTo>
                  <a:pt x="620" y="1084"/>
                </a:lnTo>
                <a:lnTo>
                  <a:pt x="665" y="1209"/>
                </a:lnTo>
                <a:lnTo>
                  <a:pt x="695" y="1317"/>
                </a:lnTo>
                <a:lnTo>
                  <a:pt x="711" y="1421"/>
                </a:lnTo>
                <a:lnTo>
                  <a:pt x="736" y="1533"/>
                </a:lnTo>
                <a:lnTo>
                  <a:pt x="749" y="1633"/>
                </a:lnTo>
                <a:lnTo>
                  <a:pt x="761" y="1733"/>
                </a:lnTo>
                <a:lnTo>
                  <a:pt x="765" y="1762"/>
                </a:lnTo>
                <a:lnTo>
                  <a:pt x="765" y="1500"/>
                </a:lnTo>
                <a:lnTo>
                  <a:pt x="774" y="1375"/>
                </a:lnTo>
                <a:lnTo>
                  <a:pt x="794" y="1234"/>
                </a:lnTo>
                <a:lnTo>
                  <a:pt x="819" y="1109"/>
                </a:lnTo>
                <a:lnTo>
                  <a:pt x="836" y="976"/>
                </a:lnTo>
                <a:lnTo>
                  <a:pt x="915" y="831"/>
                </a:lnTo>
                <a:lnTo>
                  <a:pt x="973" y="706"/>
                </a:lnTo>
                <a:lnTo>
                  <a:pt x="1031" y="603"/>
                </a:lnTo>
                <a:lnTo>
                  <a:pt x="1065" y="503"/>
                </a:lnTo>
                <a:lnTo>
                  <a:pt x="1135" y="416"/>
                </a:lnTo>
                <a:lnTo>
                  <a:pt x="1206" y="333"/>
                </a:lnTo>
                <a:lnTo>
                  <a:pt x="1285" y="254"/>
                </a:lnTo>
                <a:lnTo>
                  <a:pt x="1364" y="179"/>
                </a:lnTo>
                <a:lnTo>
                  <a:pt x="1410" y="112"/>
                </a:lnTo>
                <a:lnTo>
                  <a:pt x="1593" y="58"/>
                </a:lnTo>
                <a:lnTo>
                  <a:pt x="1684" y="21"/>
                </a:lnTo>
                <a:lnTo>
                  <a:pt x="1784" y="0"/>
                </a:lnTo>
                <a:lnTo>
                  <a:pt x="1830" y="25"/>
                </a:lnTo>
                <a:lnTo>
                  <a:pt x="1929" y="79"/>
                </a:lnTo>
                <a:lnTo>
                  <a:pt x="2025" y="116"/>
                </a:lnTo>
                <a:lnTo>
                  <a:pt x="2117" y="125"/>
                </a:lnTo>
                <a:lnTo>
                  <a:pt x="2208" y="129"/>
                </a:lnTo>
                <a:lnTo>
                  <a:pt x="2250" y="116"/>
                </a:lnTo>
                <a:lnTo>
                  <a:pt x="2433" y="87"/>
                </a:lnTo>
                <a:lnTo>
                  <a:pt x="2528" y="67"/>
                </a:lnTo>
                <a:lnTo>
                  <a:pt x="2628" y="42"/>
                </a:lnTo>
                <a:lnTo>
                  <a:pt x="2678" y="38"/>
                </a:lnTo>
                <a:lnTo>
                  <a:pt x="2782" y="46"/>
                </a:lnTo>
                <a:lnTo>
                  <a:pt x="2890" y="38"/>
                </a:lnTo>
                <a:lnTo>
                  <a:pt x="2994" y="42"/>
                </a:lnTo>
                <a:lnTo>
                  <a:pt x="3102" y="92"/>
                </a:lnTo>
                <a:lnTo>
                  <a:pt x="3156" y="158"/>
                </a:lnTo>
                <a:lnTo>
                  <a:pt x="3364" y="291"/>
                </a:lnTo>
                <a:lnTo>
                  <a:pt x="3455" y="416"/>
                </a:lnTo>
                <a:lnTo>
                  <a:pt x="3538" y="549"/>
                </a:lnTo>
                <a:lnTo>
                  <a:pt x="3576" y="661"/>
                </a:lnTo>
                <a:lnTo>
                  <a:pt x="3647" y="760"/>
                </a:lnTo>
                <a:lnTo>
                  <a:pt x="3713" y="877"/>
                </a:lnTo>
                <a:lnTo>
                  <a:pt x="3771" y="1014"/>
                </a:lnTo>
                <a:lnTo>
                  <a:pt x="3796" y="1151"/>
                </a:lnTo>
                <a:lnTo>
                  <a:pt x="3846" y="1288"/>
                </a:lnTo>
                <a:lnTo>
                  <a:pt x="3917" y="1409"/>
                </a:lnTo>
                <a:lnTo>
                  <a:pt x="3938" y="1533"/>
                </a:lnTo>
                <a:lnTo>
                  <a:pt x="3946" y="1654"/>
                </a:lnTo>
                <a:lnTo>
                  <a:pt x="3958" y="1757"/>
                </a:lnTo>
                <a:lnTo>
                  <a:pt x="3958" y="1762"/>
                </a:lnTo>
                <a:lnTo>
                  <a:pt x="3958" y="1670"/>
                </a:lnTo>
                <a:lnTo>
                  <a:pt x="3967" y="1529"/>
                </a:lnTo>
                <a:lnTo>
                  <a:pt x="3975" y="1404"/>
                </a:lnTo>
                <a:lnTo>
                  <a:pt x="4000" y="1284"/>
                </a:lnTo>
                <a:lnTo>
                  <a:pt x="4012" y="1188"/>
                </a:lnTo>
                <a:lnTo>
                  <a:pt x="4046" y="1101"/>
                </a:lnTo>
                <a:lnTo>
                  <a:pt x="4083" y="1030"/>
                </a:lnTo>
                <a:lnTo>
                  <a:pt x="4129" y="981"/>
                </a:lnTo>
                <a:lnTo>
                  <a:pt x="4150" y="939"/>
                </a:lnTo>
                <a:lnTo>
                  <a:pt x="4195" y="898"/>
                </a:lnTo>
                <a:lnTo>
                  <a:pt x="4241" y="856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1" name="Freeform 138"/>
          <p:cNvSpPr>
            <a:spLocks/>
          </p:cNvSpPr>
          <p:nvPr/>
        </p:nvSpPr>
        <p:spPr bwMode="auto">
          <a:xfrm>
            <a:off x="1373188" y="2711451"/>
            <a:ext cx="6732588" cy="2454275"/>
          </a:xfrm>
          <a:custGeom>
            <a:avLst/>
            <a:gdLst/>
            <a:ahLst/>
            <a:cxnLst>
              <a:cxn ang="0">
                <a:pos x="50" y="449"/>
              </a:cxn>
              <a:cxn ang="0">
                <a:pos x="212" y="470"/>
              </a:cxn>
              <a:cxn ang="0">
                <a:pos x="337" y="486"/>
              </a:cxn>
              <a:cxn ang="0">
                <a:pos x="462" y="578"/>
              </a:cxn>
              <a:cxn ang="0">
                <a:pos x="549" y="777"/>
              </a:cxn>
              <a:cxn ang="0">
                <a:pos x="641" y="1030"/>
              </a:cxn>
              <a:cxn ang="0">
                <a:pos x="715" y="1325"/>
              </a:cxn>
              <a:cxn ang="0">
                <a:pos x="740" y="1546"/>
              </a:cxn>
              <a:cxn ang="0">
                <a:pos x="749" y="1184"/>
              </a:cxn>
              <a:cxn ang="0">
                <a:pos x="794" y="848"/>
              </a:cxn>
              <a:cxn ang="0">
                <a:pos x="877" y="586"/>
              </a:cxn>
              <a:cxn ang="0">
                <a:pos x="961" y="391"/>
              </a:cxn>
              <a:cxn ang="0">
                <a:pos x="1085" y="237"/>
              </a:cxn>
              <a:cxn ang="0">
                <a:pos x="1277" y="137"/>
              </a:cxn>
              <a:cxn ang="0">
                <a:pos x="1430" y="171"/>
              </a:cxn>
              <a:cxn ang="0">
                <a:pos x="1547" y="179"/>
              </a:cxn>
              <a:cxn ang="0">
                <a:pos x="1697" y="96"/>
              </a:cxn>
              <a:cxn ang="0">
                <a:pos x="1900" y="29"/>
              </a:cxn>
              <a:cxn ang="0">
                <a:pos x="2067" y="33"/>
              </a:cxn>
              <a:cxn ang="0">
                <a:pos x="2225" y="345"/>
              </a:cxn>
              <a:cxn ang="0">
                <a:pos x="2324" y="640"/>
              </a:cxn>
              <a:cxn ang="0">
                <a:pos x="2424" y="781"/>
              </a:cxn>
              <a:cxn ang="0">
                <a:pos x="2491" y="598"/>
              </a:cxn>
              <a:cxn ang="0">
                <a:pos x="2591" y="478"/>
              </a:cxn>
              <a:cxn ang="0">
                <a:pos x="2740" y="374"/>
              </a:cxn>
              <a:cxn ang="0">
                <a:pos x="2877" y="341"/>
              </a:cxn>
              <a:cxn ang="0">
                <a:pos x="3060" y="470"/>
              </a:cxn>
              <a:cxn ang="0">
                <a:pos x="3193" y="573"/>
              </a:cxn>
              <a:cxn ang="0">
                <a:pos x="3314" y="719"/>
              </a:cxn>
              <a:cxn ang="0">
                <a:pos x="3393" y="964"/>
              </a:cxn>
              <a:cxn ang="0">
                <a:pos x="3468" y="1176"/>
              </a:cxn>
              <a:cxn ang="0">
                <a:pos x="3526" y="1280"/>
              </a:cxn>
              <a:cxn ang="0">
                <a:pos x="3559" y="1342"/>
              </a:cxn>
              <a:cxn ang="0">
                <a:pos x="3576" y="1238"/>
              </a:cxn>
              <a:cxn ang="0">
                <a:pos x="3613" y="1126"/>
              </a:cxn>
              <a:cxn ang="0">
                <a:pos x="3676" y="1010"/>
              </a:cxn>
              <a:cxn ang="0">
                <a:pos x="3746" y="777"/>
              </a:cxn>
              <a:cxn ang="0">
                <a:pos x="3842" y="586"/>
              </a:cxn>
              <a:cxn ang="0">
                <a:pos x="3933" y="623"/>
              </a:cxn>
              <a:cxn ang="0">
                <a:pos x="4046" y="711"/>
              </a:cxn>
              <a:cxn ang="0">
                <a:pos x="4179" y="760"/>
              </a:cxn>
              <a:cxn ang="0">
                <a:pos x="4241" y="673"/>
              </a:cxn>
            </a:cxnLst>
            <a:rect l="0" t="0" r="r" b="b"/>
            <a:pathLst>
              <a:path w="4241" h="1546">
                <a:moveTo>
                  <a:pt x="0" y="441"/>
                </a:moveTo>
                <a:lnTo>
                  <a:pt x="50" y="449"/>
                </a:lnTo>
                <a:lnTo>
                  <a:pt x="112" y="457"/>
                </a:lnTo>
                <a:lnTo>
                  <a:pt x="212" y="470"/>
                </a:lnTo>
                <a:lnTo>
                  <a:pt x="275" y="478"/>
                </a:lnTo>
                <a:lnTo>
                  <a:pt x="337" y="486"/>
                </a:lnTo>
                <a:lnTo>
                  <a:pt x="399" y="503"/>
                </a:lnTo>
                <a:lnTo>
                  <a:pt x="462" y="578"/>
                </a:lnTo>
                <a:lnTo>
                  <a:pt x="491" y="652"/>
                </a:lnTo>
                <a:lnTo>
                  <a:pt x="549" y="777"/>
                </a:lnTo>
                <a:lnTo>
                  <a:pt x="595" y="906"/>
                </a:lnTo>
                <a:lnTo>
                  <a:pt x="641" y="1030"/>
                </a:lnTo>
                <a:lnTo>
                  <a:pt x="690" y="1172"/>
                </a:lnTo>
                <a:lnTo>
                  <a:pt x="715" y="1325"/>
                </a:lnTo>
                <a:lnTo>
                  <a:pt x="736" y="1479"/>
                </a:lnTo>
                <a:lnTo>
                  <a:pt x="740" y="1546"/>
                </a:lnTo>
                <a:lnTo>
                  <a:pt x="740" y="1350"/>
                </a:lnTo>
                <a:lnTo>
                  <a:pt x="749" y="1184"/>
                </a:lnTo>
                <a:lnTo>
                  <a:pt x="769" y="1018"/>
                </a:lnTo>
                <a:lnTo>
                  <a:pt x="794" y="848"/>
                </a:lnTo>
                <a:lnTo>
                  <a:pt x="836" y="711"/>
                </a:lnTo>
                <a:lnTo>
                  <a:pt x="877" y="586"/>
                </a:lnTo>
                <a:lnTo>
                  <a:pt x="907" y="482"/>
                </a:lnTo>
                <a:lnTo>
                  <a:pt x="961" y="391"/>
                </a:lnTo>
                <a:lnTo>
                  <a:pt x="1023" y="308"/>
                </a:lnTo>
                <a:lnTo>
                  <a:pt x="1085" y="237"/>
                </a:lnTo>
                <a:lnTo>
                  <a:pt x="1198" y="158"/>
                </a:lnTo>
                <a:lnTo>
                  <a:pt x="1277" y="137"/>
                </a:lnTo>
                <a:lnTo>
                  <a:pt x="1356" y="154"/>
                </a:lnTo>
                <a:lnTo>
                  <a:pt x="1430" y="171"/>
                </a:lnTo>
                <a:lnTo>
                  <a:pt x="1509" y="195"/>
                </a:lnTo>
                <a:lnTo>
                  <a:pt x="1547" y="179"/>
                </a:lnTo>
                <a:lnTo>
                  <a:pt x="1622" y="137"/>
                </a:lnTo>
                <a:lnTo>
                  <a:pt x="1697" y="96"/>
                </a:lnTo>
                <a:lnTo>
                  <a:pt x="1776" y="62"/>
                </a:lnTo>
                <a:lnTo>
                  <a:pt x="1900" y="29"/>
                </a:lnTo>
                <a:lnTo>
                  <a:pt x="1983" y="0"/>
                </a:lnTo>
                <a:lnTo>
                  <a:pt x="2067" y="33"/>
                </a:lnTo>
                <a:lnTo>
                  <a:pt x="2150" y="166"/>
                </a:lnTo>
                <a:lnTo>
                  <a:pt x="2225" y="345"/>
                </a:lnTo>
                <a:lnTo>
                  <a:pt x="2262" y="499"/>
                </a:lnTo>
                <a:lnTo>
                  <a:pt x="2324" y="640"/>
                </a:lnTo>
                <a:lnTo>
                  <a:pt x="2378" y="781"/>
                </a:lnTo>
                <a:lnTo>
                  <a:pt x="2424" y="781"/>
                </a:lnTo>
                <a:lnTo>
                  <a:pt x="2491" y="694"/>
                </a:lnTo>
                <a:lnTo>
                  <a:pt x="2491" y="598"/>
                </a:lnTo>
                <a:lnTo>
                  <a:pt x="2541" y="540"/>
                </a:lnTo>
                <a:lnTo>
                  <a:pt x="2591" y="478"/>
                </a:lnTo>
                <a:lnTo>
                  <a:pt x="2707" y="424"/>
                </a:lnTo>
                <a:lnTo>
                  <a:pt x="2740" y="374"/>
                </a:lnTo>
                <a:lnTo>
                  <a:pt x="2807" y="328"/>
                </a:lnTo>
                <a:lnTo>
                  <a:pt x="2877" y="341"/>
                </a:lnTo>
                <a:lnTo>
                  <a:pt x="2952" y="407"/>
                </a:lnTo>
                <a:lnTo>
                  <a:pt x="3060" y="470"/>
                </a:lnTo>
                <a:lnTo>
                  <a:pt x="3131" y="524"/>
                </a:lnTo>
                <a:lnTo>
                  <a:pt x="3193" y="573"/>
                </a:lnTo>
                <a:lnTo>
                  <a:pt x="3256" y="636"/>
                </a:lnTo>
                <a:lnTo>
                  <a:pt x="3314" y="719"/>
                </a:lnTo>
                <a:lnTo>
                  <a:pt x="3343" y="831"/>
                </a:lnTo>
                <a:lnTo>
                  <a:pt x="3393" y="964"/>
                </a:lnTo>
                <a:lnTo>
                  <a:pt x="3435" y="1089"/>
                </a:lnTo>
                <a:lnTo>
                  <a:pt x="3468" y="1176"/>
                </a:lnTo>
                <a:lnTo>
                  <a:pt x="3505" y="1234"/>
                </a:lnTo>
                <a:lnTo>
                  <a:pt x="3526" y="1280"/>
                </a:lnTo>
                <a:lnTo>
                  <a:pt x="3543" y="1317"/>
                </a:lnTo>
                <a:lnTo>
                  <a:pt x="3559" y="1342"/>
                </a:lnTo>
                <a:lnTo>
                  <a:pt x="3572" y="1321"/>
                </a:lnTo>
                <a:lnTo>
                  <a:pt x="3576" y="1238"/>
                </a:lnTo>
                <a:lnTo>
                  <a:pt x="3593" y="1172"/>
                </a:lnTo>
                <a:lnTo>
                  <a:pt x="3613" y="1126"/>
                </a:lnTo>
                <a:lnTo>
                  <a:pt x="3638" y="1118"/>
                </a:lnTo>
                <a:lnTo>
                  <a:pt x="3676" y="1010"/>
                </a:lnTo>
                <a:lnTo>
                  <a:pt x="3709" y="902"/>
                </a:lnTo>
                <a:lnTo>
                  <a:pt x="3746" y="777"/>
                </a:lnTo>
                <a:lnTo>
                  <a:pt x="3792" y="673"/>
                </a:lnTo>
                <a:lnTo>
                  <a:pt x="3842" y="586"/>
                </a:lnTo>
                <a:lnTo>
                  <a:pt x="3871" y="573"/>
                </a:lnTo>
                <a:lnTo>
                  <a:pt x="3933" y="623"/>
                </a:lnTo>
                <a:lnTo>
                  <a:pt x="3992" y="665"/>
                </a:lnTo>
                <a:lnTo>
                  <a:pt x="4046" y="711"/>
                </a:lnTo>
                <a:lnTo>
                  <a:pt x="4129" y="760"/>
                </a:lnTo>
                <a:lnTo>
                  <a:pt x="4179" y="760"/>
                </a:lnTo>
                <a:lnTo>
                  <a:pt x="4225" y="719"/>
                </a:lnTo>
                <a:lnTo>
                  <a:pt x="4241" y="67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" name="Freeform 141"/>
          <p:cNvSpPr>
            <a:spLocks/>
          </p:cNvSpPr>
          <p:nvPr/>
        </p:nvSpPr>
        <p:spPr bwMode="auto">
          <a:xfrm>
            <a:off x="1373188" y="2249488"/>
            <a:ext cx="6732588" cy="2916238"/>
          </a:xfrm>
          <a:custGeom>
            <a:avLst/>
            <a:gdLst/>
            <a:ahLst/>
            <a:cxnLst>
              <a:cxn ang="0">
                <a:pos x="21" y="341"/>
              </a:cxn>
              <a:cxn ang="0">
                <a:pos x="291" y="511"/>
              </a:cxn>
              <a:cxn ang="0">
                <a:pos x="404" y="723"/>
              </a:cxn>
              <a:cxn ang="0">
                <a:pos x="532" y="964"/>
              </a:cxn>
              <a:cxn ang="0">
                <a:pos x="632" y="1189"/>
              </a:cxn>
              <a:cxn ang="0">
                <a:pos x="695" y="1479"/>
              </a:cxn>
              <a:cxn ang="0">
                <a:pos x="757" y="1778"/>
              </a:cxn>
              <a:cxn ang="0">
                <a:pos x="757" y="1774"/>
              </a:cxn>
              <a:cxn ang="0">
                <a:pos x="765" y="1479"/>
              </a:cxn>
              <a:cxn ang="0">
                <a:pos x="828" y="1135"/>
              </a:cxn>
              <a:cxn ang="0">
                <a:pos x="894" y="1051"/>
              </a:cxn>
              <a:cxn ang="0">
                <a:pos x="981" y="1068"/>
              </a:cxn>
              <a:cxn ang="0">
                <a:pos x="1048" y="852"/>
              </a:cxn>
              <a:cxn ang="0">
                <a:pos x="1218" y="632"/>
              </a:cxn>
              <a:cxn ang="0">
                <a:pos x="1322" y="453"/>
              </a:cxn>
              <a:cxn ang="0">
                <a:pos x="1472" y="308"/>
              </a:cxn>
              <a:cxn ang="0">
                <a:pos x="1643" y="216"/>
              </a:cxn>
              <a:cxn ang="0">
                <a:pos x="1776" y="146"/>
              </a:cxn>
              <a:cxn ang="0">
                <a:pos x="2062" y="96"/>
              </a:cxn>
              <a:cxn ang="0">
                <a:pos x="2204" y="42"/>
              </a:cxn>
              <a:cxn ang="0">
                <a:pos x="2395" y="9"/>
              </a:cxn>
              <a:cxn ang="0">
                <a:pos x="2549" y="0"/>
              </a:cxn>
              <a:cxn ang="0">
                <a:pos x="2882" y="0"/>
              </a:cxn>
              <a:cxn ang="0">
                <a:pos x="3048" y="25"/>
              </a:cxn>
              <a:cxn ang="0">
                <a:pos x="3272" y="191"/>
              </a:cxn>
              <a:cxn ang="0">
                <a:pos x="3472" y="503"/>
              </a:cxn>
              <a:cxn ang="0">
                <a:pos x="3601" y="802"/>
              </a:cxn>
              <a:cxn ang="0">
                <a:pos x="3788" y="1072"/>
              </a:cxn>
              <a:cxn ang="0">
                <a:pos x="3859" y="1234"/>
              </a:cxn>
              <a:cxn ang="0">
                <a:pos x="3933" y="1425"/>
              </a:cxn>
              <a:cxn ang="0">
                <a:pos x="3975" y="1301"/>
              </a:cxn>
              <a:cxn ang="0">
                <a:pos x="4075" y="1197"/>
              </a:cxn>
              <a:cxn ang="0">
                <a:pos x="4133" y="1151"/>
              </a:cxn>
              <a:cxn ang="0">
                <a:pos x="4212" y="1110"/>
              </a:cxn>
            </a:cxnLst>
            <a:rect l="0" t="0" r="r" b="b"/>
            <a:pathLst>
              <a:path w="4241" h="1837">
                <a:moveTo>
                  <a:pt x="0" y="299"/>
                </a:moveTo>
                <a:lnTo>
                  <a:pt x="21" y="341"/>
                </a:lnTo>
                <a:lnTo>
                  <a:pt x="117" y="420"/>
                </a:lnTo>
                <a:lnTo>
                  <a:pt x="291" y="511"/>
                </a:lnTo>
                <a:lnTo>
                  <a:pt x="366" y="615"/>
                </a:lnTo>
                <a:lnTo>
                  <a:pt x="404" y="723"/>
                </a:lnTo>
                <a:lnTo>
                  <a:pt x="470" y="844"/>
                </a:lnTo>
                <a:lnTo>
                  <a:pt x="532" y="964"/>
                </a:lnTo>
                <a:lnTo>
                  <a:pt x="586" y="1072"/>
                </a:lnTo>
                <a:lnTo>
                  <a:pt x="632" y="1189"/>
                </a:lnTo>
                <a:lnTo>
                  <a:pt x="653" y="1326"/>
                </a:lnTo>
                <a:lnTo>
                  <a:pt x="695" y="1479"/>
                </a:lnTo>
                <a:lnTo>
                  <a:pt x="744" y="1625"/>
                </a:lnTo>
                <a:lnTo>
                  <a:pt x="757" y="1778"/>
                </a:lnTo>
                <a:lnTo>
                  <a:pt x="757" y="1837"/>
                </a:lnTo>
                <a:lnTo>
                  <a:pt x="757" y="1774"/>
                </a:lnTo>
                <a:lnTo>
                  <a:pt x="761" y="1641"/>
                </a:lnTo>
                <a:lnTo>
                  <a:pt x="765" y="1479"/>
                </a:lnTo>
                <a:lnTo>
                  <a:pt x="794" y="1305"/>
                </a:lnTo>
                <a:lnTo>
                  <a:pt x="828" y="1135"/>
                </a:lnTo>
                <a:lnTo>
                  <a:pt x="844" y="1043"/>
                </a:lnTo>
                <a:lnTo>
                  <a:pt x="894" y="1051"/>
                </a:lnTo>
                <a:lnTo>
                  <a:pt x="936" y="1064"/>
                </a:lnTo>
                <a:lnTo>
                  <a:pt x="981" y="1068"/>
                </a:lnTo>
                <a:lnTo>
                  <a:pt x="1027" y="981"/>
                </a:lnTo>
                <a:lnTo>
                  <a:pt x="1048" y="852"/>
                </a:lnTo>
                <a:lnTo>
                  <a:pt x="1094" y="740"/>
                </a:lnTo>
                <a:lnTo>
                  <a:pt x="1218" y="632"/>
                </a:lnTo>
                <a:lnTo>
                  <a:pt x="1285" y="545"/>
                </a:lnTo>
                <a:lnTo>
                  <a:pt x="1322" y="453"/>
                </a:lnTo>
                <a:lnTo>
                  <a:pt x="1393" y="378"/>
                </a:lnTo>
                <a:lnTo>
                  <a:pt x="1472" y="308"/>
                </a:lnTo>
                <a:lnTo>
                  <a:pt x="1559" y="250"/>
                </a:lnTo>
                <a:lnTo>
                  <a:pt x="1643" y="216"/>
                </a:lnTo>
                <a:lnTo>
                  <a:pt x="1684" y="175"/>
                </a:lnTo>
                <a:lnTo>
                  <a:pt x="1776" y="146"/>
                </a:lnTo>
                <a:lnTo>
                  <a:pt x="1967" y="117"/>
                </a:lnTo>
                <a:lnTo>
                  <a:pt x="2062" y="96"/>
                </a:lnTo>
                <a:lnTo>
                  <a:pt x="2108" y="63"/>
                </a:lnTo>
                <a:lnTo>
                  <a:pt x="2204" y="42"/>
                </a:lnTo>
                <a:lnTo>
                  <a:pt x="2295" y="17"/>
                </a:lnTo>
                <a:lnTo>
                  <a:pt x="2395" y="9"/>
                </a:lnTo>
                <a:lnTo>
                  <a:pt x="2495" y="0"/>
                </a:lnTo>
                <a:lnTo>
                  <a:pt x="2549" y="0"/>
                </a:lnTo>
                <a:lnTo>
                  <a:pt x="2661" y="0"/>
                </a:lnTo>
                <a:lnTo>
                  <a:pt x="2882" y="0"/>
                </a:lnTo>
                <a:lnTo>
                  <a:pt x="2990" y="0"/>
                </a:lnTo>
                <a:lnTo>
                  <a:pt x="3048" y="25"/>
                </a:lnTo>
                <a:lnTo>
                  <a:pt x="3164" y="79"/>
                </a:lnTo>
                <a:lnTo>
                  <a:pt x="3272" y="191"/>
                </a:lnTo>
                <a:lnTo>
                  <a:pt x="3376" y="337"/>
                </a:lnTo>
                <a:lnTo>
                  <a:pt x="3472" y="503"/>
                </a:lnTo>
                <a:lnTo>
                  <a:pt x="3518" y="653"/>
                </a:lnTo>
                <a:lnTo>
                  <a:pt x="3601" y="802"/>
                </a:lnTo>
                <a:lnTo>
                  <a:pt x="3734" y="939"/>
                </a:lnTo>
                <a:lnTo>
                  <a:pt x="3788" y="1072"/>
                </a:lnTo>
                <a:lnTo>
                  <a:pt x="3817" y="1139"/>
                </a:lnTo>
                <a:lnTo>
                  <a:pt x="3859" y="1234"/>
                </a:lnTo>
                <a:lnTo>
                  <a:pt x="3900" y="1363"/>
                </a:lnTo>
                <a:lnTo>
                  <a:pt x="3933" y="1425"/>
                </a:lnTo>
                <a:lnTo>
                  <a:pt x="3963" y="1355"/>
                </a:lnTo>
                <a:lnTo>
                  <a:pt x="3975" y="1301"/>
                </a:lnTo>
                <a:lnTo>
                  <a:pt x="4004" y="1243"/>
                </a:lnTo>
                <a:lnTo>
                  <a:pt x="4075" y="1197"/>
                </a:lnTo>
                <a:lnTo>
                  <a:pt x="4112" y="1168"/>
                </a:lnTo>
                <a:lnTo>
                  <a:pt x="4133" y="1151"/>
                </a:lnTo>
                <a:lnTo>
                  <a:pt x="4175" y="1126"/>
                </a:lnTo>
                <a:lnTo>
                  <a:pt x="4212" y="1110"/>
                </a:lnTo>
                <a:lnTo>
                  <a:pt x="4241" y="1081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" name="Freeform 86"/>
          <p:cNvSpPr>
            <a:spLocks/>
          </p:cNvSpPr>
          <p:nvPr/>
        </p:nvSpPr>
        <p:spPr bwMode="auto">
          <a:xfrm>
            <a:off x="1373188" y="2809876"/>
            <a:ext cx="6732588" cy="2355850"/>
          </a:xfrm>
          <a:custGeom>
            <a:avLst/>
            <a:gdLst/>
            <a:ahLst/>
            <a:cxnLst>
              <a:cxn ang="0">
                <a:pos x="58" y="88"/>
              </a:cxn>
              <a:cxn ang="0">
                <a:pos x="304" y="275"/>
              </a:cxn>
              <a:cxn ang="0">
                <a:pos x="412" y="561"/>
              </a:cxn>
              <a:cxn ang="0">
                <a:pos x="520" y="786"/>
              </a:cxn>
              <a:cxn ang="0">
                <a:pos x="582" y="977"/>
              </a:cxn>
              <a:cxn ang="0">
                <a:pos x="674" y="1263"/>
              </a:cxn>
              <a:cxn ang="0">
                <a:pos x="686" y="1484"/>
              </a:cxn>
              <a:cxn ang="0">
                <a:pos x="699" y="1201"/>
              </a:cxn>
              <a:cxn ang="0">
                <a:pos x="728" y="860"/>
              </a:cxn>
              <a:cxn ang="0">
                <a:pos x="798" y="586"/>
              </a:cxn>
              <a:cxn ang="0">
                <a:pos x="898" y="482"/>
              </a:cxn>
              <a:cxn ang="0">
                <a:pos x="990" y="499"/>
              </a:cxn>
              <a:cxn ang="0">
                <a:pos x="1156" y="520"/>
              </a:cxn>
              <a:cxn ang="0">
                <a:pos x="1243" y="495"/>
              </a:cxn>
              <a:cxn ang="0">
                <a:pos x="1356" y="403"/>
              </a:cxn>
              <a:cxn ang="0">
                <a:pos x="1447" y="208"/>
              </a:cxn>
              <a:cxn ang="0">
                <a:pos x="1659" y="75"/>
              </a:cxn>
              <a:cxn ang="0">
                <a:pos x="1776" y="0"/>
              </a:cxn>
              <a:cxn ang="0">
                <a:pos x="1946" y="79"/>
              </a:cxn>
              <a:cxn ang="0">
                <a:pos x="2100" y="212"/>
              </a:cxn>
              <a:cxn ang="0">
                <a:pos x="2204" y="345"/>
              </a:cxn>
              <a:cxn ang="0">
                <a:pos x="2387" y="487"/>
              </a:cxn>
              <a:cxn ang="0">
                <a:pos x="2474" y="403"/>
              </a:cxn>
              <a:cxn ang="0">
                <a:pos x="2599" y="287"/>
              </a:cxn>
              <a:cxn ang="0">
                <a:pos x="2699" y="192"/>
              </a:cxn>
              <a:cxn ang="0">
                <a:pos x="2936" y="109"/>
              </a:cxn>
              <a:cxn ang="0">
                <a:pos x="3065" y="50"/>
              </a:cxn>
              <a:cxn ang="0">
                <a:pos x="3247" y="17"/>
              </a:cxn>
              <a:cxn ang="0">
                <a:pos x="3430" y="104"/>
              </a:cxn>
              <a:cxn ang="0">
                <a:pos x="3555" y="383"/>
              </a:cxn>
              <a:cxn ang="0">
                <a:pos x="3763" y="649"/>
              </a:cxn>
              <a:cxn ang="0">
                <a:pos x="3838" y="927"/>
              </a:cxn>
              <a:cxn ang="0">
                <a:pos x="3900" y="1185"/>
              </a:cxn>
              <a:cxn ang="0">
                <a:pos x="3933" y="1405"/>
              </a:cxn>
              <a:cxn ang="0">
                <a:pos x="3942" y="1263"/>
              </a:cxn>
              <a:cxn ang="0">
                <a:pos x="3983" y="1043"/>
              </a:cxn>
              <a:cxn ang="0">
                <a:pos x="4029" y="902"/>
              </a:cxn>
              <a:cxn ang="0">
                <a:pos x="4108" y="794"/>
              </a:cxn>
              <a:cxn ang="0">
                <a:pos x="4191" y="773"/>
              </a:cxn>
              <a:cxn ang="0">
                <a:pos x="4241" y="719"/>
              </a:cxn>
            </a:cxnLst>
            <a:rect l="0" t="0" r="r" b="b"/>
            <a:pathLst>
              <a:path w="4241" h="1484">
                <a:moveTo>
                  <a:pt x="0" y="42"/>
                </a:moveTo>
                <a:lnTo>
                  <a:pt x="58" y="88"/>
                </a:lnTo>
                <a:lnTo>
                  <a:pt x="229" y="158"/>
                </a:lnTo>
                <a:lnTo>
                  <a:pt x="304" y="275"/>
                </a:lnTo>
                <a:lnTo>
                  <a:pt x="341" y="412"/>
                </a:lnTo>
                <a:lnTo>
                  <a:pt x="412" y="561"/>
                </a:lnTo>
                <a:lnTo>
                  <a:pt x="470" y="719"/>
                </a:lnTo>
                <a:lnTo>
                  <a:pt x="520" y="786"/>
                </a:lnTo>
                <a:lnTo>
                  <a:pt x="562" y="840"/>
                </a:lnTo>
                <a:lnTo>
                  <a:pt x="582" y="977"/>
                </a:lnTo>
                <a:lnTo>
                  <a:pt x="620" y="1106"/>
                </a:lnTo>
                <a:lnTo>
                  <a:pt x="674" y="1263"/>
                </a:lnTo>
                <a:lnTo>
                  <a:pt x="682" y="1409"/>
                </a:lnTo>
                <a:lnTo>
                  <a:pt x="686" y="1484"/>
                </a:lnTo>
                <a:lnTo>
                  <a:pt x="686" y="1355"/>
                </a:lnTo>
                <a:lnTo>
                  <a:pt x="699" y="1201"/>
                </a:lnTo>
                <a:lnTo>
                  <a:pt x="711" y="1031"/>
                </a:lnTo>
                <a:lnTo>
                  <a:pt x="728" y="860"/>
                </a:lnTo>
                <a:lnTo>
                  <a:pt x="757" y="715"/>
                </a:lnTo>
                <a:lnTo>
                  <a:pt x="798" y="586"/>
                </a:lnTo>
                <a:lnTo>
                  <a:pt x="848" y="487"/>
                </a:lnTo>
                <a:lnTo>
                  <a:pt x="898" y="482"/>
                </a:lnTo>
                <a:lnTo>
                  <a:pt x="927" y="491"/>
                </a:lnTo>
                <a:lnTo>
                  <a:pt x="990" y="499"/>
                </a:lnTo>
                <a:lnTo>
                  <a:pt x="1102" y="511"/>
                </a:lnTo>
                <a:lnTo>
                  <a:pt x="1156" y="520"/>
                </a:lnTo>
                <a:lnTo>
                  <a:pt x="1185" y="524"/>
                </a:lnTo>
                <a:lnTo>
                  <a:pt x="1243" y="495"/>
                </a:lnTo>
                <a:lnTo>
                  <a:pt x="1297" y="457"/>
                </a:lnTo>
                <a:lnTo>
                  <a:pt x="1356" y="403"/>
                </a:lnTo>
                <a:lnTo>
                  <a:pt x="1414" y="300"/>
                </a:lnTo>
                <a:lnTo>
                  <a:pt x="1447" y="208"/>
                </a:lnTo>
                <a:lnTo>
                  <a:pt x="1514" y="138"/>
                </a:lnTo>
                <a:lnTo>
                  <a:pt x="1659" y="75"/>
                </a:lnTo>
                <a:lnTo>
                  <a:pt x="1734" y="30"/>
                </a:lnTo>
                <a:lnTo>
                  <a:pt x="1776" y="0"/>
                </a:lnTo>
                <a:lnTo>
                  <a:pt x="1859" y="30"/>
                </a:lnTo>
                <a:lnTo>
                  <a:pt x="1946" y="79"/>
                </a:lnTo>
                <a:lnTo>
                  <a:pt x="2025" y="125"/>
                </a:lnTo>
                <a:lnTo>
                  <a:pt x="2100" y="212"/>
                </a:lnTo>
                <a:lnTo>
                  <a:pt x="2175" y="283"/>
                </a:lnTo>
                <a:lnTo>
                  <a:pt x="2204" y="345"/>
                </a:lnTo>
                <a:lnTo>
                  <a:pt x="2333" y="408"/>
                </a:lnTo>
                <a:lnTo>
                  <a:pt x="2387" y="487"/>
                </a:lnTo>
                <a:lnTo>
                  <a:pt x="2416" y="470"/>
                </a:lnTo>
                <a:lnTo>
                  <a:pt x="2474" y="403"/>
                </a:lnTo>
                <a:lnTo>
                  <a:pt x="2532" y="341"/>
                </a:lnTo>
                <a:lnTo>
                  <a:pt x="2599" y="287"/>
                </a:lnTo>
                <a:lnTo>
                  <a:pt x="2665" y="233"/>
                </a:lnTo>
                <a:lnTo>
                  <a:pt x="2699" y="192"/>
                </a:lnTo>
                <a:lnTo>
                  <a:pt x="2778" y="154"/>
                </a:lnTo>
                <a:lnTo>
                  <a:pt x="2936" y="109"/>
                </a:lnTo>
                <a:lnTo>
                  <a:pt x="3023" y="79"/>
                </a:lnTo>
                <a:lnTo>
                  <a:pt x="3065" y="50"/>
                </a:lnTo>
                <a:lnTo>
                  <a:pt x="3156" y="25"/>
                </a:lnTo>
                <a:lnTo>
                  <a:pt x="3247" y="17"/>
                </a:lnTo>
                <a:lnTo>
                  <a:pt x="3339" y="46"/>
                </a:lnTo>
                <a:lnTo>
                  <a:pt x="3430" y="104"/>
                </a:lnTo>
                <a:lnTo>
                  <a:pt x="3472" y="225"/>
                </a:lnTo>
                <a:lnTo>
                  <a:pt x="3555" y="383"/>
                </a:lnTo>
                <a:lnTo>
                  <a:pt x="3701" y="503"/>
                </a:lnTo>
                <a:lnTo>
                  <a:pt x="3763" y="649"/>
                </a:lnTo>
                <a:lnTo>
                  <a:pt x="3788" y="786"/>
                </a:lnTo>
                <a:lnTo>
                  <a:pt x="3838" y="927"/>
                </a:lnTo>
                <a:lnTo>
                  <a:pt x="3871" y="1060"/>
                </a:lnTo>
                <a:lnTo>
                  <a:pt x="3900" y="1185"/>
                </a:lnTo>
                <a:lnTo>
                  <a:pt x="3921" y="1297"/>
                </a:lnTo>
                <a:lnTo>
                  <a:pt x="3933" y="1405"/>
                </a:lnTo>
                <a:lnTo>
                  <a:pt x="3942" y="1484"/>
                </a:lnTo>
                <a:lnTo>
                  <a:pt x="3942" y="1263"/>
                </a:lnTo>
                <a:lnTo>
                  <a:pt x="3946" y="1126"/>
                </a:lnTo>
                <a:lnTo>
                  <a:pt x="3983" y="1043"/>
                </a:lnTo>
                <a:lnTo>
                  <a:pt x="4012" y="973"/>
                </a:lnTo>
                <a:lnTo>
                  <a:pt x="4029" y="902"/>
                </a:lnTo>
                <a:lnTo>
                  <a:pt x="4067" y="840"/>
                </a:lnTo>
                <a:lnTo>
                  <a:pt x="4108" y="794"/>
                </a:lnTo>
                <a:lnTo>
                  <a:pt x="4150" y="773"/>
                </a:lnTo>
                <a:lnTo>
                  <a:pt x="4191" y="773"/>
                </a:lnTo>
                <a:lnTo>
                  <a:pt x="4212" y="744"/>
                </a:lnTo>
                <a:lnTo>
                  <a:pt x="4241" y="719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4" name="Freeform 121"/>
          <p:cNvSpPr>
            <a:spLocks/>
          </p:cNvSpPr>
          <p:nvPr/>
        </p:nvSpPr>
        <p:spPr bwMode="auto">
          <a:xfrm>
            <a:off x="1373188" y="2514601"/>
            <a:ext cx="6732588" cy="2651125"/>
          </a:xfrm>
          <a:custGeom>
            <a:avLst/>
            <a:gdLst/>
            <a:ahLst/>
            <a:cxnLst>
              <a:cxn ang="0">
                <a:pos x="4" y="186"/>
              </a:cxn>
              <a:cxn ang="0">
                <a:pos x="137" y="295"/>
              </a:cxn>
              <a:cxn ang="0">
                <a:pos x="304" y="494"/>
              </a:cxn>
              <a:cxn ang="0">
                <a:pos x="404" y="727"/>
              </a:cxn>
              <a:cxn ang="0">
                <a:pos x="574" y="880"/>
              </a:cxn>
              <a:cxn ang="0">
                <a:pos x="641" y="1121"/>
              </a:cxn>
              <a:cxn ang="0">
                <a:pos x="703" y="1362"/>
              </a:cxn>
              <a:cxn ang="0">
                <a:pos x="740" y="1595"/>
              </a:cxn>
              <a:cxn ang="0">
                <a:pos x="753" y="1670"/>
              </a:cxn>
              <a:cxn ang="0">
                <a:pos x="757" y="1366"/>
              </a:cxn>
              <a:cxn ang="0">
                <a:pos x="786" y="1046"/>
              </a:cxn>
              <a:cxn ang="0">
                <a:pos x="844" y="781"/>
              </a:cxn>
              <a:cxn ang="0">
                <a:pos x="998" y="589"/>
              </a:cxn>
              <a:cxn ang="0">
                <a:pos x="1090" y="427"/>
              </a:cxn>
              <a:cxn ang="0">
                <a:pos x="1235" y="278"/>
              </a:cxn>
              <a:cxn ang="0">
                <a:pos x="1351" y="149"/>
              </a:cxn>
              <a:cxn ang="0">
                <a:pos x="1609" y="49"/>
              </a:cxn>
              <a:cxn ang="0">
                <a:pos x="1746" y="0"/>
              </a:cxn>
              <a:cxn ang="0">
                <a:pos x="1934" y="91"/>
              </a:cxn>
              <a:cxn ang="0">
                <a:pos x="2108" y="182"/>
              </a:cxn>
              <a:cxn ang="0">
                <a:pos x="2233" y="170"/>
              </a:cxn>
              <a:cxn ang="0">
                <a:pos x="2478" y="116"/>
              </a:cxn>
              <a:cxn ang="0">
                <a:pos x="2611" y="66"/>
              </a:cxn>
              <a:cxn ang="0">
                <a:pos x="2803" y="33"/>
              </a:cxn>
              <a:cxn ang="0">
                <a:pos x="2956" y="37"/>
              </a:cxn>
              <a:cxn ang="0">
                <a:pos x="3256" y="145"/>
              </a:cxn>
              <a:cxn ang="0">
                <a:pos x="3397" y="253"/>
              </a:cxn>
              <a:cxn ang="0">
                <a:pos x="3572" y="461"/>
              </a:cxn>
              <a:cxn ang="0">
                <a:pos x="3721" y="747"/>
              </a:cxn>
              <a:cxn ang="0">
                <a:pos x="3809" y="1042"/>
              </a:cxn>
              <a:cxn ang="0">
                <a:pos x="3929" y="1105"/>
              </a:cxn>
              <a:cxn ang="0">
                <a:pos x="3979" y="1022"/>
              </a:cxn>
              <a:cxn ang="0">
                <a:pos x="4062" y="972"/>
              </a:cxn>
              <a:cxn ang="0">
                <a:pos x="4125" y="955"/>
              </a:cxn>
              <a:cxn ang="0">
                <a:pos x="4241" y="918"/>
              </a:cxn>
            </a:cxnLst>
            <a:rect l="0" t="0" r="r" b="b"/>
            <a:pathLst>
              <a:path w="4241" h="1670">
                <a:moveTo>
                  <a:pt x="0" y="186"/>
                </a:moveTo>
                <a:lnTo>
                  <a:pt x="4" y="186"/>
                </a:lnTo>
                <a:lnTo>
                  <a:pt x="50" y="228"/>
                </a:lnTo>
                <a:lnTo>
                  <a:pt x="137" y="295"/>
                </a:lnTo>
                <a:lnTo>
                  <a:pt x="221" y="390"/>
                </a:lnTo>
                <a:lnTo>
                  <a:pt x="304" y="494"/>
                </a:lnTo>
                <a:lnTo>
                  <a:pt x="374" y="610"/>
                </a:lnTo>
                <a:lnTo>
                  <a:pt x="404" y="727"/>
                </a:lnTo>
                <a:lnTo>
                  <a:pt x="466" y="806"/>
                </a:lnTo>
                <a:lnTo>
                  <a:pt x="574" y="880"/>
                </a:lnTo>
                <a:lnTo>
                  <a:pt x="620" y="988"/>
                </a:lnTo>
                <a:lnTo>
                  <a:pt x="641" y="1121"/>
                </a:lnTo>
                <a:lnTo>
                  <a:pt x="682" y="1238"/>
                </a:lnTo>
                <a:lnTo>
                  <a:pt x="703" y="1362"/>
                </a:lnTo>
                <a:lnTo>
                  <a:pt x="728" y="1483"/>
                </a:lnTo>
                <a:lnTo>
                  <a:pt x="740" y="1595"/>
                </a:lnTo>
                <a:lnTo>
                  <a:pt x="744" y="1653"/>
                </a:lnTo>
                <a:lnTo>
                  <a:pt x="753" y="1670"/>
                </a:lnTo>
                <a:lnTo>
                  <a:pt x="753" y="1528"/>
                </a:lnTo>
                <a:lnTo>
                  <a:pt x="757" y="1366"/>
                </a:lnTo>
                <a:lnTo>
                  <a:pt x="769" y="1213"/>
                </a:lnTo>
                <a:lnTo>
                  <a:pt x="786" y="1046"/>
                </a:lnTo>
                <a:lnTo>
                  <a:pt x="807" y="897"/>
                </a:lnTo>
                <a:lnTo>
                  <a:pt x="844" y="781"/>
                </a:lnTo>
                <a:lnTo>
                  <a:pt x="940" y="681"/>
                </a:lnTo>
                <a:lnTo>
                  <a:pt x="998" y="589"/>
                </a:lnTo>
                <a:lnTo>
                  <a:pt x="1027" y="502"/>
                </a:lnTo>
                <a:lnTo>
                  <a:pt x="1090" y="427"/>
                </a:lnTo>
                <a:lnTo>
                  <a:pt x="1160" y="349"/>
                </a:lnTo>
                <a:lnTo>
                  <a:pt x="1235" y="278"/>
                </a:lnTo>
                <a:lnTo>
                  <a:pt x="1314" y="216"/>
                </a:lnTo>
                <a:lnTo>
                  <a:pt x="1351" y="149"/>
                </a:lnTo>
                <a:lnTo>
                  <a:pt x="1435" y="95"/>
                </a:lnTo>
                <a:lnTo>
                  <a:pt x="1609" y="49"/>
                </a:lnTo>
                <a:lnTo>
                  <a:pt x="1701" y="16"/>
                </a:lnTo>
                <a:lnTo>
                  <a:pt x="1746" y="0"/>
                </a:lnTo>
                <a:lnTo>
                  <a:pt x="1842" y="41"/>
                </a:lnTo>
                <a:lnTo>
                  <a:pt x="1934" y="91"/>
                </a:lnTo>
                <a:lnTo>
                  <a:pt x="2025" y="141"/>
                </a:lnTo>
                <a:lnTo>
                  <a:pt x="2108" y="182"/>
                </a:lnTo>
                <a:lnTo>
                  <a:pt x="2150" y="186"/>
                </a:lnTo>
                <a:lnTo>
                  <a:pt x="2233" y="170"/>
                </a:lnTo>
                <a:lnTo>
                  <a:pt x="2391" y="141"/>
                </a:lnTo>
                <a:lnTo>
                  <a:pt x="2478" y="116"/>
                </a:lnTo>
                <a:lnTo>
                  <a:pt x="2524" y="91"/>
                </a:lnTo>
                <a:lnTo>
                  <a:pt x="2611" y="66"/>
                </a:lnTo>
                <a:lnTo>
                  <a:pt x="2707" y="49"/>
                </a:lnTo>
                <a:lnTo>
                  <a:pt x="2803" y="33"/>
                </a:lnTo>
                <a:lnTo>
                  <a:pt x="2902" y="20"/>
                </a:lnTo>
                <a:lnTo>
                  <a:pt x="2956" y="37"/>
                </a:lnTo>
                <a:lnTo>
                  <a:pt x="3052" y="91"/>
                </a:lnTo>
                <a:lnTo>
                  <a:pt x="3256" y="145"/>
                </a:lnTo>
                <a:lnTo>
                  <a:pt x="3351" y="195"/>
                </a:lnTo>
                <a:lnTo>
                  <a:pt x="3397" y="253"/>
                </a:lnTo>
                <a:lnTo>
                  <a:pt x="3484" y="336"/>
                </a:lnTo>
                <a:lnTo>
                  <a:pt x="3572" y="461"/>
                </a:lnTo>
                <a:lnTo>
                  <a:pt x="3651" y="589"/>
                </a:lnTo>
                <a:lnTo>
                  <a:pt x="3721" y="747"/>
                </a:lnTo>
                <a:lnTo>
                  <a:pt x="3751" y="880"/>
                </a:lnTo>
                <a:lnTo>
                  <a:pt x="3809" y="1042"/>
                </a:lnTo>
                <a:lnTo>
                  <a:pt x="3896" y="1134"/>
                </a:lnTo>
                <a:lnTo>
                  <a:pt x="3929" y="1105"/>
                </a:lnTo>
                <a:lnTo>
                  <a:pt x="3946" y="1059"/>
                </a:lnTo>
                <a:lnTo>
                  <a:pt x="3979" y="1022"/>
                </a:lnTo>
                <a:lnTo>
                  <a:pt x="4017" y="988"/>
                </a:lnTo>
                <a:lnTo>
                  <a:pt x="4062" y="972"/>
                </a:lnTo>
                <a:lnTo>
                  <a:pt x="4104" y="959"/>
                </a:lnTo>
                <a:lnTo>
                  <a:pt x="4125" y="955"/>
                </a:lnTo>
                <a:lnTo>
                  <a:pt x="4170" y="938"/>
                </a:lnTo>
                <a:lnTo>
                  <a:pt x="4241" y="91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5" name="Freeform 123"/>
          <p:cNvSpPr>
            <a:spLocks/>
          </p:cNvSpPr>
          <p:nvPr/>
        </p:nvSpPr>
        <p:spPr bwMode="auto">
          <a:xfrm>
            <a:off x="1373188" y="2711451"/>
            <a:ext cx="6732588" cy="2454275"/>
          </a:xfrm>
          <a:custGeom>
            <a:avLst/>
            <a:gdLst/>
            <a:ahLst/>
            <a:cxnLst>
              <a:cxn ang="0">
                <a:pos x="67" y="96"/>
              </a:cxn>
              <a:cxn ang="0">
                <a:pos x="196" y="266"/>
              </a:cxn>
              <a:cxn ang="0">
                <a:pos x="349" y="470"/>
              </a:cxn>
              <a:cxn ang="0">
                <a:pos x="507" y="740"/>
              </a:cxn>
              <a:cxn ang="0">
                <a:pos x="599" y="993"/>
              </a:cxn>
              <a:cxn ang="0">
                <a:pos x="653" y="1288"/>
              </a:cxn>
              <a:cxn ang="0">
                <a:pos x="686" y="1546"/>
              </a:cxn>
              <a:cxn ang="0">
                <a:pos x="703" y="1134"/>
              </a:cxn>
              <a:cxn ang="0">
                <a:pos x="749" y="889"/>
              </a:cxn>
              <a:cxn ang="0">
                <a:pos x="807" y="719"/>
              </a:cxn>
              <a:cxn ang="0">
                <a:pos x="898" y="465"/>
              </a:cxn>
              <a:cxn ang="0">
                <a:pos x="1056" y="258"/>
              </a:cxn>
              <a:cxn ang="0">
                <a:pos x="1210" y="137"/>
              </a:cxn>
              <a:cxn ang="0">
                <a:pos x="1368" y="117"/>
              </a:cxn>
              <a:cxn ang="0">
                <a:pos x="1497" y="79"/>
              </a:cxn>
              <a:cxn ang="0">
                <a:pos x="1659" y="46"/>
              </a:cxn>
              <a:cxn ang="0">
                <a:pos x="1871" y="25"/>
              </a:cxn>
              <a:cxn ang="0">
                <a:pos x="2042" y="0"/>
              </a:cxn>
              <a:cxn ang="0">
                <a:pos x="2166" y="29"/>
              </a:cxn>
              <a:cxn ang="0">
                <a:pos x="2333" y="83"/>
              </a:cxn>
              <a:cxn ang="0">
                <a:pos x="2536" y="137"/>
              </a:cxn>
              <a:cxn ang="0">
                <a:pos x="2744" y="175"/>
              </a:cxn>
              <a:cxn ang="0">
                <a:pos x="2869" y="208"/>
              </a:cxn>
              <a:cxn ang="0">
                <a:pos x="2990" y="237"/>
              </a:cxn>
              <a:cxn ang="0">
                <a:pos x="3152" y="249"/>
              </a:cxn>
              <a:cxn ang="0">
                <a:pos x="3356" y="320"/>
              </a:cxn>
              <a:cxn ang="0">
                <a:pos x="3509" y="420"/>
              </a:cxn>
              <a:cxn ang="0">
                <a:pos x="3613" y="611"/>
              </a:cxn>
              <a:cxn ang="0">
                <a:pos x="3734" y="831"/>
              </a:cxn>
              <a:cxn ang="0">
                <a:pos x="3842" y="1064"/>
              </a:cxn>
              <a:cxn ang="0">
                <a:pos x="3900" y="1280"/>
              </a:cxn>
              <a:cxn ang="0">
                <a:pos x="3929" y="1379"/>
              </a:cxn>
              <a:cxn ang="0">
                <a:pos x="3946" y="1467"/>
              </a:cxn>
              <a:cxn ang="0">
                <a:pos x="3954" y="1546"/>
              </a:cxn>
              <a:cxn ang="0">
                <a:pos x="3958" y="1313"/>
              </a:cxn>
              <a:cxn ang="0">
                <a:pos x="3979" y="1022"/>
              </a:cxn>
              <a:cxn ang="0">
                <a:pos x="4037" y="852"/>
              </a:cxn>
              <a:cxn ang="0">
                <a:pos x="4150" y="752"/>
              </a:cxn>
              <a:cxn ang="0">
                <a:pos x="4241" y="727"/>
              </a:cxn>
            </a:cxnLst>
            <a:rect l="0" t="0" r="r" b="b"/>
            <a:pathLst>
              <a:path w="4241" h="1546">
                <a:moveTo>
                  <a:pt x="0" y="67"/>
                </a:moveTo>
                <a:lnTo>
                  <a:pt x="67" y="96"/>
                </a:lnTo>
                <a:lnTo>
                  <a:pt x="112" y="166"/>
                </a:lnTo>
                <a:lnTo>
                  <a:pt x="196" y="266"/>
                </a:lnTo>
                <a:lnTo>
                  <a:pt x="275" y="353"/>
                </a:lnTo>
                <a:lnTo>
                  <a:pt x="349" y="470"/>
                </a:lnTo>
                <a:lnTo>
                  <a:pt x="449" y="603"/>
                </a:lnTo>
                <a:lnTo>
                  <a:pt x="507" y="740"/>
                </a:lnTo>
                <a:lnTo>
                  <a:pt x="557" y="864"/>
                </a:lnTo>
                <a:lnTo>
                  <a:pt x="599" y="993"/>
                </a:lnTo>
                <a:lnTo>
                  <a:pt x="636" y="1143"/>
                </a:lnTo>
                <a:lnTo>
                  <a:pt x="653" y="1288"/>
                </a:lnTo>
                <a:lnTo>
                  <a:pt x="674" y="1442"/>
                </a:lnTo>
                <a:lnTo>
                  <a:pt x="686" y="1546"/>
                </a:lnTo>
                <a:lnTo>
                  <a:pt x="686" y="1276"/>
                </a:lnTo>
                <a:lnTo>
                  <a:pt x="703" y="1134"/>
                </a:lnTo>
                <a:lnTo>
                  <a:pt x="719" y="1001"/>
                </a:lnTo>
                <a:lnTo>
                  <a:pt x="749" y="889"/>
                </a:lnTo>
                <a:lnTo>
                  <a:pt x="786" y="802"/>
                </a:lnTo>
                <a:lnTo>
                  <a:pt x="807" y="719"/>
                </a:lnTo>
                <a:lnTo>
                  <a:pt x="848" y="582"/>
                </a:lnTo>
                <a:lnTo>
                  <a:pt x="898" y="465"/>
                </a:lnTo>
                <a:lnTo>
                  <a:pt x="961" y="357"/>
                </a:lnTo>
                <a:lnTo>
                  <a:pt x="1056" y="258"/>
                </a:lnTo>
                <a:lnTo>
                  <a:pt x="1127" y="179"/>
                </a:lnTo>
                <a:lnTo>
                  <a:pt x="1210" y="137"/>
                </a:lnTo>
                <a:lnTo>
                  <a:pt x="1289" y="133"/>
                </a:lnTo>
                <a:lnTo>
                  <a:pt x="1368" y="117"/>
                </a:lnTo>
                <a:lnTo>
                  <a:pt x="1414" y="92"/>
                </a:lnTo>
                <a:lnTo>
                  <a:pt x="1497" y="79"/>
                </a:lnTo>
                <a:lnTo>
                  <a:pt x="1580" y="58"/>
                </a:lnTo>
                <a:lnTo>
                  <a:pt x="1659" y="46"/>
                </a:lnTo>
                <a:lnTo>
                  <a:pt x="1784" y="29"/>
                </a:lnTo>
                <a:lnTo>
                  <a:pt x="1871" y="25"/>
                </a:lnTo>
                <a:lnTo>
                  <a:pt x="1959" y="8"/>
                </a:lnTo>
                <a:lnTo>
                  <a:pt x="2042" y="0"/>
                </a:lnTo>
                <a:lnTo>
                  <a:pt x="2125" y="17"/>
                </a:lnTo>
                <a:lnTo>
                  <a:pt x="2166" y="29"/>
                </a:lnTo>
                <a:lnTo>
                  <a:pt x="2250" y="62"/>
                </a:lnTo>
                <a:lnTo>
                  <a:pt x="2333" y="83"/>
                </a:lnTo>
                <a:lnTo>
                  <a:pt x="2412" y="112"/>
                </a:lnTo>
                <a:lnTo>
                  <a:pt x="2536" y="137"/>
                </a:lnTo>
                <a:lnTo>
                  <a:pt x="2536" y="150"/>
                </a:lnTo>
                <a:lnTo>
                  <a:pt x="2744" y="175"/>
                </a:lnTo>
                <a:lnTo>
                  <a:pt x="2782" y="191"/>
                </a:lnTo>
                <a:lnTo>
                  <a:pt x="2869" y="208"/>
                </a:lnTo>
                <a:lnTo>
                  <a:pt x="2911" y="212"/>
                </a:lnTo>
                <a:lnTo>
                  <a:pt x="2990" y="237"/>
                </a:lnTo>
                <a:lnTo>
                  <a:pt x="3073" y="245"/>
                </a:lnTo>
                <a:lnTo>
                  <a:pt x="3152" y="249"/>
                </a:lnTo>
                <a:lnTo>
                  <a:pt x="3277" y="270"/>
                </a:lnTo>
                <a:lnTo>
                  <a:pt x="3356" y="320"/>
                </a:lnTo>
                <a:lnTo>
                  <a:pt x="3435" y="362"/>
                </a:lnTo>
                <a:lnTo>
                  <a:pt x="3509" y="420"/>
                </a:lnTo>
                <a:lnTo>
                  <a:pt x="3580" y="519"/>
                </a:lnTo>
                <a:lnTo>
                  <a:pt x="3613" y="611"/>
                </a:lnTo>
                <a:lnTo>
                  <a:pt x="3676" y="711"/>
                </a:lnTo>
                <a:lnTo>
                  <a:pt x="3734" y="831"/>
                </a:lnTo>
                <a:lnTo>
                  <a:pt x="3784" y="960"/>
                </a:lnTo>
                <a:lnTo>
                  <a:pt x="3842" y="1064"/>
                </a:lnTo>
                <a:lnTo>
                  <a:pt x="3875" y="1188"/>
                </a:lnTo>
                <a:lnTo>
                  <a:pt x="3900" y="1280"/>
                </a:lnTo>
                <a:lnTo>
                  <a:pt x="3917" y="1342"/>
                </a:lnTo>
                <a:lnTo>
                  <a:pt x="3929" y="1379"/>
                </a:lnTo>
                <a:lnTo>
                  <a:pt x="3933" y="1425"/>
                </a:lnTo>
                <a:lnTo>
                  <a:pt x="3946" y="1467"/>
                </a:lnTo>
                <a:lnTo>
                  <a:pt x="3954" y="1504"/>
                </a:lnTo>
                <a:lnTo>
                  <a:pt x="3954" y="1546"/>
                </a:lnTo>
                <a:lnTo>
                  <a:pt x="3954" y="1479"/>
                </a:lnTo>
                <a:lnTo>
                  <a:pt x="3958" y="1313"/>
                </a:lnTo>
                <a:lnTo>
                  <a:pt x="3963" y="1172"/>
                </a:lnTo>
                <a:lnTo>
                  <a:pt x="3979" y="1022"/>
                </a:lnTo>
                <a:lnTo>
                  <a:pt x="4004" y="910"/>
                </a:lnTo>
                <a:lnTo>
                  <a:pt x="4037" y="852"/>
                </a:lnTo>
                <a:lnTo>
                  <a:pt x="4104" y="794"/>
                </a:lnTo>
                <a:lnTo>
                  <a:pt x="4150" y="752"/>
                </a:lnTo>
                <a:lnTo>
                  <a:pt x="4200" y="706"/>
                </a:lnTo>
                <a:lnTo>
                  <a:pt x="4241" y="72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" name="Freeform 126"/>
          <p:cNvSpPr>
            <a:spLocks/>
          </p:cNvSpPr>
          <p:nvPr/>
        </p:nvSpPr>
        <p:spPr bwMode="auto">
          <a:xfrm>
            <a:off x="1373188" y="2243138"/>
            <a:ext cx="6732588" cy="2922588"/>
          </a:xfrm>
          <a:custGeom>
            <a:avLst/>
            <a:gdLst/>
            <a:ahLst/>
            <a:cxnLst>
              <a:cxn ang="0">
                <a:pos x="4" y="237"/>
              </a:cxn>
              <a:cxn ang="0">
                <a:pos x="246" y="420"/>
              </a:cxn>
              <a:cxn ang="0">
                <a:pos x="412" y="619"/>
              </a:cxn>
              <a:cxn ang="0">
                <a:pos x="512" y="914"/>
              </a:cxn>
              <a:cxn ang="0">
                <a:pos x="624" y="1209"/>
              </a:cxn>
              <a:cxn ang="0">
                <a:pos x="715" y="1521"/>
              </a:cxn>
              <a:cxn ang="0">
                <a:pos x="749" y="1799"/>
              </a:cxn>
              <a:cxn ang="0">
                <a:pos x="753" y="1782"/>
              </a:cxn>
              <a:cxn ang="0">
                <a:pos x="765" y="1463"/>
              </a:cxn>
              <a:cxn ang="0">
                <a:pos x="811" y="1134"/>
              </a:cxn>
              <a:cxn ang="0">
                <a:pos x="877" y="856"/>
              </a:cxn>
              <a:cxn ang="0">
                <a:pos x="981" y="636"/>
              </a:cxn>
              <a:cxn ang="0">
                <a:pos x="1156" y="453"/>
              </a:cxn>
              <a:cxn ang="0">
                <a:pos x="1318" y="295"/>
              </a:cxn>
              <a:cxn ang="0">
                <a:pos x="1443" y="171"/>
              </a:cxn>
              <a:cxn ang="0">
                <a:pos x="1630" y="96"/>
              </a:cxn>
              <a:cxn ang="0">
                <a:pos x="1825" y="50"/>
              </a:cxn>
              <a:cxn ang="0">
                <a:pos x="2079" y="0"/>
              </a:cxn>
              <a:cxn ang="0">
                <a:pos x="2279" y="75"/>
              </a:cxn>
              <a:cxn ang="0">
                <a:pos x="2428" y="121"/>
              </a:cxn>
              <a:cxn ang="0">
                <a:pos x="2628" y="83"/>
              </a:cxn>
              <a:cxn ang="0">
                <a:pos x="2890" y="58"/>
              </a:cxn>
              <a:cxn ang="0">
                <a:pos x="3102" y="121"/>
              </a:cxn>
              <a:cxn ang="0">
                <a:pos x="3260" y="220"/>
              </a:cxn>
              <a:cxn ang="0">
                <a:pos x="3464" y="428"/>
              </a:cxn>
              <a:cxn ang="0">
                <a:pos x="3642" y="727"/>
              </a:cxn>
              <a:cxn ang="0">
                <a:pos x="3751" y="989"/>
              </a:cxn>
              <a:cxn ang="0">
                <a:pos x="3909" y="1313"/>
              </a:cxn>
              <a:cxn ang="0">
                <a:pos x="3958" y="1604"/>
              </a:cxn>
              <a:cxn ang="0">
                <a:pos x="3992" y="1836"/>
              </a:cxn>
              <a:cxn ang="0">
                <a:pos x="3996" y="1733"/>
              </a:cxn>
              <a:cxn ang="0">
                <a:pos x="4012" y="1409"/>
              </a:cxn>
              <a:cxn ang="0">
                <a:pos x="4050" y="1134"/>
              </a:cxn>
              <a:cxn ang="0">
                <a:pos x="4133" y="1064"/>
              </a:cxn>
              <a:cxn ang="0">
                <a:pos x="4241" y="1047"/>
              </a:cxn>
            </a:cxnLst>
            <a:rect l="0" t="0" r="r" b="b"/>
            <a:pathLst>
              <a:path w="4241" h="1841">
                <a:moveTo>
                  <a:pt x="0" y="229"/>
                </a:moveTo>
                <a:lnTo>
                  <a:pt x="4" y="237"/>
                </a:lnTo>
                <a:lnTo>
                  <a:pt x="154" y="328"/>
                </a:lnTo>
                <a:lnTo>
                  <a:pt x="246" y="420"/>
                </a:lnTo>
                <a:lnTo>
                  <a:pt x="329" y="520"/>
                </a:lnTo>
                <a:lnTo>
                  <a:pt x="412" y="619"/>
                </a:lnTo>
                <a:lnTo>
                  <a:pt x="441" y="760"/>
                </a:lnTo>
                <a:lnTo>
                  <a:pt x="512" y="914"/>
                </a:lnTo>
                <a:lnTo>
                  <a:pt x="570" y="1072"/>
                </a:lnTo>
                <a:lnTo>
                  <a:pt x="624" y="1209"/>
                </a:lnTo>
                <a:lnTo>
                  <a:pt x="665" y="1367"/>
                </a:lnTo>
                <a:lnTo>
                  <a:pt x="715" y="1521"/>
                </a:lnTo>
                <a:lnTo>
                  <a:pt x="736" y="1666"/>
                </a:lnTo>
                <a:lnTo>
                  <a:pt x="749" y="1799"/>
                </a:lnTo>
                <a:lnTo>
                  <a:pt x="753" y="1841"/>
                </a:lnTo>
                <a:lnTo>
                  <a:pt x="753" y="1782"/>
                </a:lnTo>
                <a:lnTo>
                  <a:pt x="757" y="1625"/>
                </a:lnTo>
                <a:lnTo>
                  <a:pt x="765" y="1463"/>
                </a:lnTo>
                <a:lnTo>
                  <a:pt x="786" y="1296"/>
                </a:lnTo>
                <a:lnTo>
                  <a:pt x="811" y="1134"/>
                </a:lnTo>
                <a:lnTo>
                  <a:pt x="832" y="977"/>
                </a:lnTo>
                <a:lnTo>
                  <a:pt x="877" y="856"/>
                </a:lnTo>
                <a:lnTo>
                  <a:pt x="923" y="740"/>
                </a:lnTo>
                <a:lnTo>
                  <a:pt x="981" y="636"/>
                </a:lnTo>
                <a:lnTo>
                  <a:pt x="1044" y="544"/>
                </a:lnTo>
                <a:lnTo>
                  <a:pt x="1156" y="453"/>
                </a:lnTo>
                <a:lnTo>
                  <a:pt x="1231" y="378"/>
                </a:lnTo>
                <a:lnTo>
                  <a:pt x="1318" y="295"/>
                </a:lnTo>
                <a:lnTo>
                  <a:pt x="1406" y="229"/>
                </a:lnTo>
                <a:lnTo>
                  <a:pt x="1443" y="171"/>
                </a:lnTo>
                <a:lnTo>
                  <a:pt x="1539" y="125"/>
                </a:lnTo>
                <a:lnTo>
                  <a:pt x="1630" y="96"/>
                </a:lnTo>
                <a:lnTo>
                  <a:pt x="1726" y="75"/>
                </a:lnTo>
                <a:lnTo>
                  <a:pt x="1825" y="50"/>
                </a:lnTo>
                <a:lnTo>
                  <a:pt x="1975" y="25"/>
                </a:lnTo>
                <a:lnTo>
                  <a:pt x="2079" y="0"/>
                </a:lnTo>
                <a:lnTo>
                  <a:pt x="2179" y="13"/>
                </a:lnTo>
                <a:lnTo>
                  <a:pt x="2279" y="75"/>
                </a:lnTo>
                <a:lnTo>
                  <a:pt x="2329" y="121"/>
                </a:lnTo>
                <a:lnTo>
                  <a:pt x="2428" y="121"/>
                </a:lnTo>
                <a:lnTo>
                  <a:pt x="2524" y="100"/>
                </a:lnTo>
                <a:lnTo>
                  <a:pt x="2628" y="83"/>
                </a:lnTo>
                <a:lnTo>
                  <a:pt x="2732" y="67"/>
                </a:lnTo>
                <a:lnTo>
                  <a:pt x="2890" y="58"/>
                </a:lnTo>
                <a:lnTo>
                  <a:pt x="2994" y="63"/>
                </a:lnTo>
                <a:lnTo>
                  <a:pt x="3102" y="121"/>
                </a:lnTo>
                <a:lnTo>
                  <a:pt x="3210" y="175"/>
                </a:lnTo>
                <a:lnTo>
                  <a:pt x="3260" y="220"/>
                </a:lnTo>
                <a:lnTo>
                  <a:pt x="3364" y="295"/>
                </a:lnTo>
                <a:lnTo>
                  <a:pt x="3464" y="428"/>
                </a:lnTo>
                <a:lnTo>
                  <a:pt x="3555" y="578"/>
                </a:lnTo>
                <a:lnTo>
                  <a:pt x="3642" y="727"/>
                </a:lnTo>
                <a:lnTo>
                  <a:pt x="3751" y="873"/>
                </a:lnTo>
                <a:lnTo>
                  <a:pt x="3751" y="989"/>
                </a:lnTo>
                <a:lnTo>
                  <a:pt x="3867" y="1168"/>
                </a:lnTo>
                <a:lnTo>
                  <a:pt x="3909" y="1313"/>
                </a:lnTo>
                <a:lnTo>
                  <a:pt x="3929" y="1454"/>
                </a:lnTo>
                <a:lnTo>
                  <a:pt x="3958" y="1604"/>
                </a:lnTo>
                <a:lnTo>
                  <a:pt x="3979" y="1737"/>
                </a:lnTo>
                <a:lnTo>
                  <a:pt x="3992" y="1836"/>
                </a:lnTo>
                <a:lnTo>
                  <a:pt x="3996" y="1841"/>
                </a:lnTo>
                <a:lnTo>
                  <a:pt x="3996" y="1733"/>
                </a:lnTo>
                <a:lnTo>
                  <a:pt x="4000" y="1571"/>
                </a:lnTo>
                <a:lnTo>
                  <a:pt x="4012" y="1409"/>
                </a:lnTo>
                <a:lnTo>
                  <a:pt x="4025" y="1238"/>
                </a:lnTo>
                <a:lnTo>
                  <a:pt x="4050" y="1134"/>
                </a:lnTo>
                <a:lnTo>
                  <a:pt x="4091" y="1089"/>
                </a:lnTo>
                <a:lnTo>
                  <a:pt x="4133" y="1064"/>
                </a:lnTo>
                <a:lnTo>
                  <a:pt x="4183" y="1055"/>
                </a:lnTo>
                <a:lnTo>
                  <a:pt x="4241" y="104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7" name="Freeform 132"/>
          <p:cNvSpPr>
            <a:spLocks/>
          </p:cNvSpPr>
          <p:nvPr/>
        </p:nvSpPr>
        <p:spPr bwMode="auto">
          <a:xfrm>
            <a:off x="1373188" y="2889251"/>
            <a:ext cx="6732588" cy="2276475"/>
          </a:xfrm>
          <a:custGeom>
            <a:avLst/>
            <a:gdLst/>
            <a:ahLst/>
            <a:cxnLst>
              <a:cxn ang="0">
                <a:pos x="9" y="175"/>
              </a:cxn>
              <a:cxn ang="0">
                <a:pos x="117" y="258"/>
              </a:cxn>
              <a:cxn ang="0">
                <a:pos x="258" y="299"/>
              </a:cxn>
              <a:cxn ang="0">
                <a:pos x="424" y="420"/>
              </a:cxn>
              <a:cxn ang="0">
                <a:pos x="537" y="636"/>
              </a:cxn>
              <a:cxn ang="0">
                <a:pos x="611" y="840"/>
              </a:cxn>
              <a:cxn ang="0">
                <a:pos x="686" y="1105"/>
              </a:cxn>
              <a:cxn ang="0">
                <a:pos x="732" y="1400"/>
              </a:cxn>
              <a:cxn ang="0">
                <a:pos x="740" y="1189"/>
              </a:cxn>
              <a:cxn ang="0">
                <a:pos x="761" y="960"/>
              </a:cxn>
              <a:cxn ang="0">
                <a:pos x="832" y="860"/>
              </a:cxn>
              <a:cxn ang="0">
                <a:pos x="902" y="873"/>
              </a:cxn>
              <a:cxn ang="0">
                <a:pos x="952" y="889"/>
              </a:cxn>
              <a:cxn ang="0">
                <a:pos x="1011" y="1114"/>
              </a:cxn>
              <a:cxn ang="0">
                <a:pos x="1056" y="1292"/>
              </a:cxn>
              <a:cxn ang="0">
                <a:pos x="1077" y="1305"/>
              </a:cxn>
              <a:cxn ang="0">
                <a:pos x="1090" y="1317"/>
              </a:cxn>
              <a:cxn ang="0">
                <a:pos x="1102" y="1330"/>
              </a:cxn>
              <a:cxn ang="0">
                <a:pos x="1114" y="1338"/>
              </a:cxn>
              <a:cxn ang="0">
                <a:pos x="1131" y="1346"/>
              </a:cxn>
              <a:cxn ang="0">
                <a:pos x="1135" y="1363"/>
              </a:cxn>
              <a:cxn ang="0">
                <a:pos x="1148" y="1351"/>
              </a:cxn>
              <a:cxn ang="0">
                <a:pos x="1156" y="1292"/>
              </a:cxn>
              <a:cxn ang="0">
                <a:pos x="1177" y="1263"/>
              </a:cxn>
              <a:cxn ang="0">
                <a:pos x="1198" y="1189"/>
              </a:cxn>
              <a:cxn ang="0">
                <a:pos x="1231" y="898"/>
              </a:cxn>
              <a:cxn ang="0">
                <a:pos x="1272" y="615"/>
              </a:cxn>
              <a:cxn ang="0">
                <a:pos x="1360" y="395"/>
              </a:cxn>
              <a:cxn ang="0">
                <a:pos x="1505" y="237"/>
              </a:cxn>
              <a:cxn ang="0">
                <a:pos x="1638" y="142"/>
              </a:cxn>
              <a:cxn ang="0">
                <a:pos x="1746" y="104"/>
              </a:cxn>
              <a:cxn ang="0">
                <a:pos x="1892" y="88"/>
              </a:cxn>
              <a:cxn ang="0">
                <a:pos x="2079" y="75"/>
              </a:cxn>
              <a:cxn ang="0">
                <a:pos x="2225" y="71"/>
              </a:cxn>
              <a:cxn ang="0">
                <a:pos x="2374" y="75"/>
              </a:cxn>
              <a:cxn ang="0">
                <a:pos x="2491" y="34"/>
              </a:cxn>
              <a:cxn ang="0">
                <a:pos x="2649" y="5"/>
              </a:cxn>
              <a:cxn ang="0">
                <a:pos x="2865" y="5"/>
              </a:cxn>
              <a:cxn ang="0">
                <a:pos x="3044" y="21"/>
              </a:cxn>
              <a:cxn ang="0">
                <a:pos x="3177" y="75"/>
              </a:cxn>
              <a:cxn ang="0">
                <a:pos x="3351" y="225"/>
              </a:cxn>
              <a:cxn ang="0">
                <a:pos x="3534" y="391"/>
              </a:cxn>
              <a:cxn ang="0">
                <a:pos x="3659" y="565"/>
              </a:cxn>
              <a:cxn ang="0">
                <a:pos x="3763" y="752"/>
              </a:cxn>
              <a:cxn ang="0">
                <a:pos x="3825" y="935"/>
              </a:cxn>
              <a:cxn ang="0">
                <a:pos x="3888" y="1051"/>
              </a:cxn>
              <a:cxn ang="0">
                <a:pos x="3946" y="1309"/>
              </a:cxn>
              <a:cxn ang="0">
                <a:pos x="3954" y="1434"/>
              </a:cxn>
              <a:cxn ang="0">
                <a:pos x="3971" y="1076"/>
              </a:cxn>
              <a:cxn ang="0">
                <a:pos x="4017" y="948"/>
              </a:cxn>
              <a:cxn ang="0">
                <a:pos x="4079" y="889"/>
              </a:cxn>
              <a:cxn ang="0">
                <a:pos x="4129" y="856"/>
              </a:cxn>
              <a:cxn ang="0">
                <a:pos x="4204" y="840"/>
              </a:cxn>
            </a:cxnLst>
            <a:rect l="0" t="0" r="r" b="b"/>
            <a:pathLst>
              <a:path w="4241" h="1434">
                <a:moveTo>
                  <a:pt x="0" y="171"/>
                </a:moveTo>
                <a:lnTo>
                  <a:pt x="9" y="175"/>
                </a:lnTo>
                <a:lnTo>
                  <a:pt x="46" y="233"/>
                </a:lnTo>
                <a:lnTo>
                  <a:pt x="117" y="258"/>
                </a:lnTo>
                <a:lnTo>
                  <a:pt x="191" y="279"/>
                </a:lnTo>
                <a:lnTo>
                  <a:pt x="258" y="299"/>
                </a:lnTo>
                <a:lnTo>
                  <a:pt x="362" y="345"/>
                </a:lnTo>
                <a:lnTo>
                  <a:pt x="424" y="420"/>
                </a:lnTo>
                <a:lnTo>
                  <a:pt x="483" y="520"/>
                </a:lnTo>
                <a:lnTo>
                  <a:pt x="537" y="636"/>
                </a:lnTo>
                <a:lnTo>
                  <a:pt x="586" y="740"/>
                </a:lnTo>
                <a:lnTo>
                  <a:pt x="611" y="840"/>
                </a:lnTo>
                <a:lnTo>
                  <a:pt x="653" y="960"/>
                </a:lnTo>
                <a:lnTo>
                  <a:pt x="686" y="1105"/>
                </a:lnTo>
                <a:lnTo>
                  <a:pt x="711" y="1255"/>
                </a:lnTo>
                <a:lnTo>
                  <a:pt x="732" y="1400"/>
                </a:lnTo>
                <a:lnTo>
                  <a:pt x="740" y="1434"/>
                </a:lnTo>
                <a:lnTo>
                  <a:pt x="740" y="1189"/>
                </a:lnTo>
                <a:lnTo>
                  <a:pt x="753" y="1060"/>
                </a:lnTo>
                <a:lnTo>
                  <a:pt x="761" y="960"/>
                </a:lnTo>
                <a:lnTo>
                  <a:pt x="803" y="860"/>
                </a:lnTo>
                <a:lnTo>
                  <a:pt x="832" y="860"/>
                </a:lnTo>
                <a:lnTo>
                  <a:pt x="865" y="869"/>
                </a:lnTo>
                <a:lnTo>
                  <a:pt x="902" y="873"/>
                </a:lnTo>
                <a:lnTo>
                  <a:pt x="932" y="885"/>
                </a:lnTo>
                <a:lnTo>
                  <a:pt x="952" y="889"/>
                </a:lnTo>
                <a:lnTo>
                  <a:pt x="981" y="972"/>
                </a:lnTo>
                <a:lnTo>
                  <a:pt x="1011" y="1114"/>
                </a:lnTo>
                <a:lnTo>
                  <a:pt x="1035" y="1251"/>
                </a:lnTo>
                <a:lnTo>
                  <a:pt x="1056" y="1292"/>
                </a:lnTo>
                <a:lnTo>
                  <a:pt x="1065" y="1297"/>
                </a:lnTo>
                <a:lnTo>
                  <a:pt x="1077" y="1305"/>
                </a:lnTo>
                <a:lnTo>
                  <a:pt x="1085" y="1313"/>
                </a:lnTo>
                <a:lnTo>
                  <a:pt x="1090" y="1317"/>
                </a:lnTo>
                <a:lnTo>
                  <a:pt x="1098" y="1321"/>
                </a:lnTo>
                <a:lnTo>
                  <a:pt x="1102" y="1330"/>
                </a:lnTo>
                <a:lnTo>
                  <a:pt x="1110" y="1330"/>
                </a:lnTo>
                <a:lnTo>
                  <a:pt x="1114" y="1338"/>
                </a:lnTo>
                <a:lnTo>
                  <a:pt x="1123" y="1346"/>
                </a:lnTo>
                <a:lnTo>
                  <a:pt x="1131" y="1346"/>
                </a:lnTo>
                <a:lnTo>
                  <a:pt x="1135" y="1355"/>
                </a:lnTo>
                <a:lnTo>
                  <a:pt x="1135" y="1363"/>
                </a:lnTo>
                <a:lnTo>
                  <a:pt x="1148" y="1367"/>
                </a:lnTo>
                <a:lnTo>
                  <a:pt x="1148" y="1351"/>
                </a:lnTo>
                <a:lnTo>
                  <a:pt x="1152" y="1317"/>
                </a:lnTo>
                <a:lnTo>
                  <a:pt x="1156" y="1292"/>
                </a:lnTo>
                <a:lnTo>
                  <a:pt x="1164" y="1272"/>
                </a:lnTo>
                <a:lnTo>
                  <a:pt x="1177" y="1263"/>
                </a:lnTo>
                <a:lnTo>
                  <a:pt x="1185" y="1259"/>
                </a:lnTo>
                <a:lnTo>
                  <a:pt x="1198" y="1189"/>
                </a:lnTo>
                <a:lnTo>
                  <a:pt x="1206" y="1051"/>
                </a:lnTo>
                <a:lnTo>
                  <a:pt x="1231" y="898"/>
                </a:lnTo>
                <a:lnTo>
                  <a:pt x="1239" y="744"/>
                </a:lnTo>
                <a:lnTo>
                  <a:pt x="1272" y="615"/>
                </a:lnTo>
                <a:lnTo>
                  <a:pt x="1318" y="491"/>
                </a:lnTo>
                <a:lnTo>
                  <a:pt x="1360" y="395"/>
                </a:lnTo>
                <a:lnTo>
                  <a:pt x="1443" y="304"/>
                </a:lnTo>
                <a:lnTo>
                  <a:pt x="1505" y="237"/>
                </a:lnTo>
                <a:lnTo>
                  <a:pt x="1572" y="183"/>
                </a:lnTo>
                <a:lnTo>
                  <a:pt x="1638" y="142"/>
                </a:lnTo>
                <a:lnTo>
                  <a:pt x="1709" y="121"/>
                </a:lnTo>
                <a:lnTo>
                  <a:pt x="1746" y="104"/>
                </a:lnTo>
                <a:lnTo>
                  <a:pt x="1821" y="88"/>
                </a:lnTo>
                <a:lnTo>
                  <a:pt x="1892" y="88"/>
                </a:lnTo>
                <a:lnTo>
                  <a:pt x="1967" y="83"/>
                </a:lnTo>
                <a:lnTo>
                  <a:pt x="2079" y="75"/>
                </a:lnTo>
                <a:lnTo>
                  <a:pt x="2154" y="71"/>
                </a:lnTo>
                <a:lnTo>
                  <a:pt x="2225" y="71"/>
                </a:lnTo>
                <a:lnTo>
                  <a:pt x="2299" y="71"/>
                </a:lnTo>
                <a:lnTo>
                  <a:pt x="2374" y="75"/>
                </a:lnTo>
                <a:lnTo>
                  <a:pt x="2412" y="59"/>
                </a:lnTo>
                <a:lnTo>
                  <a:pt x="2491" y="34"/>
                </a:lnTo>
                <a:lnTo>
                  <a:pt x="2566" y="21"/>
                </a:lnTo>
                <a:lnTo>
                  <a:pt x="2649" y="5"/>
                </a:lnTo>
                <a:lnTo>
                  <a:pt x="2778" y="0"/>
                </a:lnTo>
                <a:lnTo>
                  <a:pt x="2865" y="5"/>
                </a:lnTo>
                <a:lnTo>
                  <a:pt x="2952" y="17"/>
                </a:lnTo>
                <a:lnTo>
                  <a:pt x="3044" y="21"/>
                </a:lnTo>
                <a:lnTo>
                  <a:pt x="3131" y="25"/>
                </a:lnTo>
                <a:lnTo>
                  <a:pt x="3177" y="75"/>
                </a:lnTo>
                <a:lnTo>
                  <a:pt x="3264" y="125"/>
                </a:lnTo>
                <a:lnTo>
                  <a:pt x="3351" y="225"/>
                </a:lnTo>
                <a:lnTo>
                  <a:pt x="3430" y="308"/>
                </a:lnTo>
                <a:lnTo>
                  <a:pt x="3534" y="391"/>
                </a:lnTo>
                <a:lnTo>
                  <a:pt x="3601" y="478"/>
                </a:lnTo>
                <a:lnTo>
                  <a:pt x="3659" y="565"/>
                </a:lnTo>
                <a:lnTo>
                  <a:pt x="3713" y="661"/>
                </a:lnTo>
                <a:lnTo>
                  <a:pt x="3763" y="752"/>
                </a:lnTo>
                <a:lnTo>
                  <a:pt x="3784" y="840"/>
                </a:lnTo>
                <a:lnTo>
                  <a:pt x="3825" y="935"/>
                </a:lnTo>
                <a:lnTo>
                  <a:pt x="3859" y="993"/>
                </a:lnTo>
                <a:lnTo>
                  <a:pt x="3888" y="1051"/>
                </a:lnTo>
                <a:lnTo>
                  <a:pt x="3921" y="1155"/>
                </a:lnTo>
                <a:lnTo>
                  <a:pt x="3946" y="1309"/>
                </a:lnTo>
                <a:lnTo>
                  <a:pt x="3950" y="1425"/>
                </a:lnTo>
                <a:lnTo>
                  <a:pt x="3954" y="1434"/>
                </a:lnTo>
                <a:lnTo>
                  <a:pt x="3954" y="1176"/>
                </a:lnTo>
                <a:lnTo>
                  <a:pt x="3971" y="1076"/>
                </a:lnTo>
                <a:lnTo>
                  <a:pt x="3992" y="1018"/>
                </a:lnTo>
                <a:lnTo>
                  <a:pt x="4017" y="948"/>
                </a:lnTo>
                <a:lnTo>
                  <a:pt x="4050" y="910"/>
                </a:lnTo>
                <a:lnTo>
                  <a:pt x="4079" y="889"/>
                </a:lnTo>
                <a:lnTo>
                  <a:pt x="4096" y="864"/>
                </a:lnTo>
                <a:lnTo>
                  <a:pt x="4129" y="856"/>
                </a:lnTo>
                <a:lnTo>
                  <a:pt x="4166" y="840"/>
                </a:lnTo>
                <a:lnTo>
                  <a:pt x="4204" y="840"/>
                </a:lnTo>
                <a:lnTo>
                  <a:pt x="4241" y="82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8" name="Freeform 140"/>
          <p:cNvSpPr>
            <a:spLocks/>
          </p:cNvSpPr>
          <p:nvPr/>
        </p:nvSpPr>
        <p:spPr bwMode="auto">
          <a:xfrm>
            <a:off x="1373188" y="2209801"/>
            <a:ext cx="6732588" cy="2955925"/>
          </a:xfrm>
          <a:custGeom>
            <a:avLst/>
            <a:gdLst/>
            <a:ahLst/>
            <a:cxnLst>
              <a:cxn ang="0">
                <a:pos x="67" y="283"/>
              </a:cxn>
              <a:cxn ang="0">
                <a:pos x="345" y="503"/>
              </a:cxn>
              <a:cxn ang="0">
                <a:pos x="458" y="748"/>
              </a:cxn>
              <a:cxn ang="0">
                <a:pos x="591" y="1027"/>
              </a:cxn>
              <a:cxn ang="0">
                <a:pos x="665" y="1297"/>
              </a:cxn>
              <a:cxn ang="0">
                <a:pos x="761" y="1604"/>
              </a:cxn>
              <a:cxn ang="0">
                <a:pos x="778" y="1862"/>
              </a:cxn>
              <a:cxn ang="0">
                <a:pos x="790" y="1438"/>
              </a:cxn>
              <a:cxn ang="0">
                <a:pos x="840" y="1126"/>
              </a:cxn>
              <a:cxn ang="0">
                <a:pos x="898" y="1002"/>
              </a:cxn>
              <a:cxn ang="0">
                <a:pos x="1044" y="1010"/>
              </a:cxn>
              <a:cxn ang="0">
                <a:pos x="1119" y="889"/>
              </a:cxn>
              <a:cxn ang="0">
                <a:pos x="1231" y="669"/>
              </a:cxn>
              <a:cxn ang="0">
                <a:pos x="1368" y="491"/>
              </a:cxn>
              <a:cxn ang="0">
                <a:pos x="1485" y="345"/>
              </a:cxn>
              <a:cxn ang="0">
                <a:pos x="1734" y="254"/>
              </a:cxn>
              <a:cxn ang="0">
                <a:pos x="1867" y="192"/>
              </a:cxn>
              <a:cxn ang="0">
                <a:pos x="2054" y="138"/>
              </a:cxn>
              <a:cxn ang="0">
                <a:pos x="2191" y="84"/>
              </a:cxn>
              <a:cxn ang="0">
                <a:pos x="2482" y="42"/>
              </a:cxn>
              <a:cxn ang="0">
                <a:pos x="2640" y="17"/>
              </a:cxn>
              <a:cxn ang="0">
                <a:pos x="2861" y="0"/>
              </a:cxn>
              <a:cxn ang="0">
                <a:pos x="3089" y="71"/>
              </a:cxn>
              <a:cxn ang="0">
                <a:pos x="3260" y="212"/>
              </a:cxn>
              <a:cxn ang="0">
                <a:pos x="3559" y="499"/>
              </a:cxn>
              <a:cxn ang="0">
                <a:pos x="3680" y="806"/>
              </a:cxn>
              <a:cxn ang="0">
                <a:pos x="3809" y="1110"/>
              </a:cxn>
              <a:cxn ang="0">
                <a:pos x="3879" y="1413"/>
              </a:cxn>
              <a:cxn ang="0">
                <a:pos x="3958" y="1712"/>
              </a:cxn>
              <a:cxn ang="0">
                <a:pos x="3967" y="1862"/>
              </a:cxn>
              <a:cxn ang="0">
                <a:pos x="3975" y="1504"/>
              </a:cxn>
              <a:cxn ang="0">
                <a:pos x="4021" y="1280"/>
              </a:cxn>
              <a:cxn ang="0">
                <a:pos x="4075" y="1168"/>
              </a:cxn>
              <a:cxn ang="0">
                <a:pos x="4204" y="1106"/>
              </a:cxn>
              <a:cxn ang="0">
                <a:pos x="4241" y="1060"/>
              </a:cxn>
            </a:cxnLst>
            <a:rect l="0" t="0" r="r" b="b"/>
            <a:pathLst>
              <a:path w="4241" h="1862">
                <a:moveTo>
                  <a:pt x="0" y="204"/>
                </a:moveTo>
                <a:lnTo>
                  <a:pt x="67" y="283"/>
                </a:lnTo>
                <a:lnTo>
                  <a:pt x="262" y="387"/>
                </a:lnTo>
                <a:lnTo>
                  <a:pt x="345" y="503"/>
                </a:lnTo>
                <a:lnTo>
                  <a:pt x="387" y="619"/>
                </a:lnTo>
                <a:lnTo>
                  <a:pt x="458" y="748"/>
                </a:lnTo>
                <a:lnTo>
                  <a:pt x="528" y="889"/>
                </a:lnTo>
                <a:lnTo>
                  <a:pt x="591" y="1027"/>
                </a:lnTo>
                <a:lnTo>
                  <a:pt x="641" y="1155"/>
                </a:lnTo>
                <a:lnTo>
                  <a:pt x="665" y="1297"/>
                </a:lnTo>
                <a:lnTo>
                  <a:pt x="707" y="1454"/>
                </a:lnTo>
                <a:lnTo>
                  <a:pt x="761" y="1604"/>
                </a:lnTo>
                <a:lnTo>
                  <a:pt x="778" y="1745"/>
                </a:lnTo>
                <a:lnTo>
                  <a:pt x="778" y="1862"/>
                </a:lnTo>
                <a:lnTo>
                  <a:pt x="778" y="1600"/>
                </a:lnTo>
                <a:lnTo>
                  <a:pt x="790" y="1438"/>
                </a:lnTo>
                <a:lnTo>
                  <a:pt x="807" y="1272"/>
                </a:lnTo>
                <a:lnTo>
                  <a:pt x="840" y="1126"/>
                </a:lnTo>
                <a:lnTo>
                  <a:pt x="877" y="1031"/>
                </a:lnTo>
                <a:lnTo>
                  <a:pt x="898" y="1002"/>
                </a:lnTo>
                <a:lnTo>
                  <a:pt x="948" y="1002"/>
                </a:lnTo>
                <a:lnTo>
                  <a:pt x="1044" y="1010"/>
                </a:lnTo>
                <a:lnTo>
                  <a:pt x="1094" y="989"/>
                </a:lnTo>
                <a:lnTo>
                  <a:pt x="1119" y="889"/>
                </a:lnTo>
                <a:lnTo>
                  <a:pt x="1173" y="773"/>
                </a:lnTo>
                <a:lnTo>
                  <a:pt x="1231" y="669"/>
                </a:lnTo>
                <a:lnTo>
                  <a:pt x="1293" y="578"/>
                </a:lnTo>
                <a:lnTo>
                  <a:pt x="1368" y="491"/>
                </a:lnTo>
                <a:lnTo>
                  <a:pt x="1406" y="403"/>
                </a:lnTo>
                <a:lnTo>
                  <a:pt x="1485" y="345"/>
                </a:lnTo>
                <a:lnTo>
                  <a:pt x="1647" y="291"/>
                </a:lnTo>
                <a:lnTo>
                  <a:pt x="1734" y="254"/>
                </a:lnTo>
                <a:lnTo>
                  <a:pt x="1780" y="225"/>
                </a:lnTo>
                <a:lnTo>
                  <a:pt x="1867" y="192"/>
                </a:lnTo>
                <a:lnTo>
                  <a:pt x="1959" y="167"/>
                </a:lnTo>
                <a:lnTo>
                  <a:pt x="2054" y="138"/>
                </a:lnTo>
                <a:lnTo>
                  <a:pt x="2146" y="117"/>
                </a:lnTo>
                <a:lnTo>
                  <a:pt x="2191" y="84"/>
                </a:lnTo>
                <a:lnTo>
                  <a:pt x="2283" y="67"/>
                </a:lnTo>
                <a:lnTo>
                  <a:pt x="2482" y="42"/>
                </a:lnTo>
                <a:lnTo>
                  <a:pt x="2586" y="25"/>
                </a:lnTo>
                <a:lnTo>
                  <a:pt x="2640" y="17"/>
                </a:lnTo>
                <a:lnTo>
                  <a:pt x="2749" y="9"/>
                </a:lnTo>
                <a:lnTo>
                  <a:pt x="2861" y="0"/>
                </a:lnTo>
                <a:lnTo>
                  <a:pt x="2973" y="9"/>
                </a:lnTo>
                <a:lnTo>
                  <a:pt x="3089" y="71"/>
                </a:lnTo>
                <a:lnTo>
                  <a:pt x="3144" y="125"/>
                </a:lnTo>
                <a:lnTo>
                  <a:pt x="3260" y="212"/>
                </a:lnTo>
                <a:lnTo>
                  <a:pt x="3468" y="366"/>
                </a:lnTo>
                <a:lnTo>
                  <a:pt x="3559" y="499"/>
                </a:lnTo>
                <a:lnTo>
                  <a:pt x="3601" y="653"/>
                </a:lnTo>
                <a:lnTo>
                  <a:pt x="3680" y="806"/>
                </a:lnTo>
                <a:lnTo>
                  <a:pt x="3751" y="956"/>
                </a:lnTo>
                <a:lnTo>
                  <a:pt x="3809" y="1110"/>
                </a:lnTo>
                <a:lnTo>
                  <a:pt x="3859" y="1268"/>
                </a:lnTo>
                <a:lnTo>
                  <a:pt x="3879" y="1413"/>
                </a:lnTo>
                <a:lnTo>
                  <a:pt x="3917" y="1575"/>
                </a:lnTo>
                <a:lnTo>
                  <a:pt x="3958" y="1712"/>
                </a:lnTo>
                <a:lnTo>
                  <a:pt x="3967" y="1841"/>
                </a:lnTo>
                <a:lnTo>
                  <a:pt x="3967" y="1862"/>
                </a:lnTo>
                <a:lnTo>
                  <a:pt x="3967" y="1666"/>
                </a:lnTo>
                <a:lnTo>
                  <a:pt x="3975" y="1504"/>
                </a:lnTo>
                <a:lnTo>
                  <a:pt x="3992" y="1363"/>
                </a:lnTo>
                <a:lnTo>
                  <a:pt x="4021" y="1280"/>
                </a:lnTo>
                <a:lnTo>
                  <a:pt x="4037" y="1214"/>
                </a:lnTo>
                <a:lnTo>
                  <a:pt x="4075" y="1168"/>
                </a:lnTo>
                <a:lnTo>
                  <a:pt x="4158" y="1135"/>
                </a:lnTo>
                <a:lnTo>
                  <a:pt x="4204" y="1106"/>
                </a:lnTo>
                <a:lnTo>
                  <a:pt x="4225" y="1089"/>
                </a:lnTo>
                <a:lnTo>
                  <a:pt x="4241" y="106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9" name="Freeform 98"/>
          <p:cNvSpPr>
            <a:spLocks/>
          </p:cNvSpPr>
          <p:nvPr/>
        </p:nvSpPr>
        <p:spPr bwMode="auto">
          <a:xfrm>
            <a:off x="1373188" y="3028951"/>
            <a:ext cx="6732588" cy="2136775"/>
          </a:xfrm>
          <a:custGeom>
            <a:avLst/>
            <a:gdLst/>
            <a:ahLst/>
            <a:cxnLst>
              <a:cxn ang="0">
                <a:pos x="42" y="33"/>
              </a:cxn>
              <a:cxn ang="0">
                <a:pos x="196" y="145"/>
              </a:cxn>
              <a:cxn ang="0">
                <a:pos x="337" y="315"/>
              </a:cxn>
              <a:cxn ang="0">
                <a:pos x="433" y="511"/>
              </a:cxn>
              <a:cxn ang="0">
                <a:pos x="557" y="706"/>
              </a:cxn>
              <a:cxn ang="0">
                <a:pos x="632" y="938"/>
              </a:cxn>
              <a:cxn ang="0">
                <a:pos x="678" y="1159"/>
              </a:cxn>
              <a:cxn ang="0">
                <a:pos x="699" y="1346"/>
              </a:cxn>
              <a:cxn ang="0">
                <a:pos x="703" y="1080"/>
              </a:cxn>
              <a:cxn ang="0">
                <a:pos x="749" y="835"/>
              </a:cxn>
              <a:cxn ang="0">
                <a:pos x="794" y="569"/>
              </a:cxn>
              <a:cxn ang="0">
                <a:pos x="886" y="373"/>
              </a:cxn>
              <a:cxn ang="0">
                <a:pos x="998" y="232"/>
              </a:cxn>
              <a:cxn ang="0">
                <a:pos x="1090" y="116"/>
              </a:cxn>
              <a:cxn ang="0">
                <a:pos x="1268" y="79"/>
              </a:cxn>
              <a:cxn ang="0">
                <a:pos x="1406" y="45"/>
              </a:cxn>
              <a:cxn ang="0">
                <a:pos x="1555" y="41"/>
              </a:cxn>
              <a:cxn ang="0">
                <a:pos x="1659" y="54"/>
              </a:cxn>
              <a:cxn ang="0">
                <a:pos x="1875" y="79"/>
              </a:cxn>
              <a:cxn ang="0">
                <a:pos x="1979" y="87"/>
              </a:cxn>
              <a:cxn ang="0">
                <a:pos x="2117" y="95"/>
              </a:cxn>
              <a:cxn ang="0">
                <a:pos x="2220" y="108"/>
              </a:cxn>
              <a:cxn ang="0">
                <a:pos x="2354" y="112"/>
              </a:cxn>
              <a:cxn ang="0">
                <a:pos x="2528" y="124"/>
              </a:cxn>
              <a:cxn ang="0">
                <a:pos x="2674" y="162"/>
              </a:cxn>
              <a:cxn ang="0">
                <a:pos x="2815" y="199"/>
              </a:cxn>
              <a:cxn ang="0">
                <a:pos x="2919" y="216"/>
              </a:cxn>
              <a:cxn ang="0">
                <a:pos x="3127" y="257"/>
              </a:cxn>
              <a:cxn ang="0">
                <a:pos x="3231" y="278"/>
              </a:cxn>
              <a:cxn ang="0">
                <a:pos x="3364" y="357"/>
              </a:cxn>
              <a:cxn ang="0">
                <a:pos x="3489" y="440"/>
              </a:cxn>
              <a:cxn ang="0">
                <a:pos x="3572" y="531"/>
              </a:cxn>
              <a:cxn ang="0">
                <a:pos x="3701" y="614"/>
              </a:cxn>
              <a:cxn ang="0">
                <a:pos x="3792" y="735"/>
              </a:cxn>
              <a:cxn ang="0">
                <a:pos x="3867" y="880"/>
              </a:cxn>
              <a:cxn ang="0">
                <a:pos x="3913" y="1092"/>
              </a:cxn>
              <a:cxn ang="0">
                <a:pos x="3963" y="1217"/>
              </a:cxn>
              <a:cxn ang="0">
                <a:pos x="3971" y="1346"/>
              </a:cxn>
              <a:cxn ang="0">
                <a:pos x="3975" y="1101"/>
              </a:cxn>
              <a:cxn ang="0">
                <a:pos x="3992" y="847"/>
              </a:cxn>
              <a:cxn ang="0">
                <a:pos x="4050" y="702"/>
              </a:cxn>
              <a:cxn ang="0">
                <a:pos x="4146" y="664"/>
              </a:cxn>
              <a:cxn ang="0">
                <a:pos x="4225" y="631"/>
              </a:cxn>
            </a:cxnLst>
            <a:rect l="0" t="0" r="r" b="b"/>
            <a:pathLst>
              <a:path w="4241" h="1346">
                <a:moveTo>
                  <a:pt x="0" y="0"/>
                </a:moveTo>
                <a:lnTo>
                  <a:pt x="42" y="33"/>
                </a:lnTo>
                <a:lnTo>
                  <a:pt x="121" y="91"/>
                </a:lnTo>
                <a:lnTo>
                  <a:pt x="196" y="145"/>
                </a:lnTo>
                <a:lnTo>
                  <a:pt x="270" y="224"/>
                </a:lnTo>
                <a:lnTo>
                  <a:pt x="337" y="315"/>
                </a:lnTo>
                <a:lnTo>
                  <a:pt x="370" y="411"/>
                </a:lnTo>
                <a:lnTo>
                  <a:pt x="433" y="511"/>
                </a:lnTo>
                <a:lnTo>
                  <a:pt x="487" y="569"/>
                </a:lnTo>
                <a:lnTo>
                  <a:pt x="557" y="706"/>
                </a:lnTo>
                <a:lnTo>
                  <a:pt x="599" y="818"/>
                </a:lnTo>
                <a:lnTo>
                  <a:pt x="632" y="938"/>
                </a:lnTo>
                <a:lnTo>
                  <a:pt x="657" y="1059"/>
                </a:lnTo>
                <a:lnTo>
                  <a:pt x="678" y="1159"/>
                </a:lnTo>
                <a:lnTo>
                  <a:pt x="695" y="1267"/>
                </a:lnTo>
                <a:lnTo>
                  <a:pt x="699" y="1346"/>
                </a:lnTo>
                <a:lnTo>
                  <a:pt x="699" y="1192"/>
                </a:lnTo>
                <a:lnTo>
                  <a:pt x="703" y="1080"/>
                </a:lnTo>
                <a:lnTo>
                  <a:pt x="711" y="984"/>
                </a:lnTo>
                <a:lnTo>
                  <a:pt x="749" y="835"/>
                </a:lnTo>
                <a:lnTo>
                  <a:pt x="761" y="685"/>
                </a:lnTo>
                <a:lnTo>
                  <a:pt x="794" y="569"/>
                </a:lnTo>
                <a:lnTo>
                  <a:pt x="840" y="469"/>
                </a:lnTo>
                <a:lnTo>
                  <a:pt x="886" y="373"/>
                </a:lnTo>
                <a:lnTo>
                  <a:pt x="940" y="303"/>
                </a:lnTo>
                <a:lnTo>
                  <a:pt x="998" y="232"/>
                </a:lnTo>
                <a:lnTo>
                  <a:pt x="1027" y="157"/>
                </a:lnTo>
                <a:lnTo>
                  <a:pt x="1090" y="116"/>
                </a:lnTo>
                <a:lnTo>
                  <a:pt x="1227" y="91"/>
                </a:lnTo>
                <a:lnTo>
                  <a:pt x="1268" y="79"/>
                </a:lnTo>
                <a:lnTo>
                  <a:pt x="1335" y="54"/>
                </a:lnTo>
                <a:lnTo>
                  <a:pt x="1406" y="45"/>
                </a:lnTo>
                <a:lnTo>
                  <a:pt x="1480" y="37"/>
                </a:lnTo>
                <a:lnTo>
                  <a:pt x="1555" y="41"/>
                </a:lnTo>
                <a:lnTo>
                  <a:pt x="1588" y="45"/>
                </a:lnTo>
                <a:lnTo>
                  <a:pt x="1659" y="54"/>
                </a:lnTo>
                <a:lnTo>
                  <a:pt x="1730" y="74"/>
                </a:lnTo>
                <a:lnTo>
                  <a:pt x="1875" y="79"/>
                </a:lnTo>
                <a:lnTo>
                  <a:pt x="1909" y="83"/>
                </a:lnTo>
                <a:lnTo>
                  <a:pt x="1979" y="87"/>
                </a:lnTo>
                <a:lnTo>
                  <a:pt x="2050" y="87"/>
                </a:lnTo>
                <a:lnTo>
                  <a:pt x="2117" y="95"/>
                </a:lnTo>
                <a:lnTo>
                  <a:pt x="2187" y="103"/>
                </a:lnTo>
                <a:lnTo>
                  <a:pt x="2220" y="108"/>
                </a:lnTo>
                <a:lnTo>
                  <a:pt x="2287" y="108"/>
                </a:lnTo>
                <a:lnTo>
                  <a:pt x="2354" y="112"/>
                </a:lnTo>
                <a:lnTo>
                  <a:pt x="2495" y="120"/>
                </a:lnTo>
                <a:lnTo>
                  <a:pt x="2528" y="124"/>
                </a:lnTo>
                <a:lnTo>
                  <a:pt x="2599" y="141"/>
                </a:lnTo>
                <a:lnTo>
                  <a:pt x="2674" y="162"/>
                </a:lnTo>
                <a:lnTo>
                  <a:pt x="2740" y="182"/>
                </a:lnTo>
                <a:lnTo>
                  <a:pt x="2815" y="199"/>
                </a:lnTo>
                <a:lnTo>
                  <a:pt x="2848" y="203"/>
                </a:lnTo>
                <a:lnTo>
                  <a:pt x="2919" y="216"/>
                </a:lnTo>
                <a:lnTo>
                  <a:pt x="2990" y="232"/>
                </a:lnTo>
                <a:lnTo>
                  <a:pt x="3127" y="257"/>
                </a:lnTo>
                <a:lnTo>
                  <a:pt x="3164" y="270"/>
                </a:lnTo>
                <a:lnTo>
                  <a:pt x="3231" y="278"/>
                </a:lnTo>
                <a:lnTo>
                  <a:pt x="3297" y="319"/>
                </a:lnTo>
                <a:lnTo>
                  <a:pt x="3364" y="357"/>
                </a:lnTo>
                <a:lnTo>
                  <a:pt x="3426" y="398"/>
                </a:lnTo>
                <a:lnTo>
                  <a:pt x="3489" y="440"/>
                </a:lnTo>
                <a:lnTo>
                  <a:pt x="3518" y="486"/>
                </a:lnTo>
                <a:lnTo>
                  <a:pt x="3572" y="531"/>
                </a:lnTo>
                <a:lnTo>
                  <a:pt x="3676" y="573"/>
                </a:lnTo>
                <a:lnTo>
                  <a:pt x="3701" y="614"/>
                </a:lnTo>
                <a:lnTo>
                  <a:pt x="3751" y="673"/>
                </a:lnTo>
                <a:lnTo>
                  <a:pt x="3792" y="735"/>
                </a:lnTo>
                <a:lnTo>
                  <a:pt x="3834" y="810"/>
                </a:lnTo>
                <a:lnTo>
                  <a:pt x="3867" y="880"/>
                </a:lnTo>
                <a:lnTo>
                  <a:pt x="3884" y="984"/>
                </a:lnTo>
                <a:lnTo>
                  <a:pt x="3913" y="1092"/>
                </a:lnTo>
                <a:lnTo>
                  <a:pt x="3933" y="1146"/>
                </a:lnTo>
                <a:lnTo>
                  <a:pt x="3963" y="1217"/>
                </a:lnTo>
                <a:lnTo>
                  <a:pt x="3967" y="1304"/>
                </a:lnTo>
                <a:lnTo>
                  <a:pt x="3971" y="1346"/>
                </a:lnTo>
                <a:lnTo>
                  <a:pt x="3971" y="1258"/>
                </a:lnTo>
                <a:lnTo>
                  <a:pt x="3975" y="1101"/>
                </a:lnTo>
                <a:lnTo>
                  <a:pt x="3983" y="959"/>
                </a:lnTo>
                <a:lnTo>
                  <a:pt x="3992" y="847"/>
                </a:lnTo>
                <a:lnTo>
                  <a:pt x="4017" y="747"/>
                </a:lnTo>
                <a:lnTo>
                  <a:pt x="4050" y="702"/>
                </a:lnTo>
                <a:lnTo>
                  <a:pt x="4125" y="668"/>
                </a:lnTo>
                <a:lnTo>
                  <a:pt x="4146" y="664"/>
                </a:lnTo>
                <a:lnTo>
                  <a:pt x="4187" y="652"/>
                </a:lnTo>
                <a:lnTo>
                  <a:pt x="4225" y="631"/>
                </a:lnTo>
                <a:lnTo>
                  <a:pt x="4241" y="61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0" name="Freeform 124"/>
          <p:cNvSpPr>
            <a:spLocks/>
          </p:cNvSpPr>
          <p:nvPr/>
        </p:nvSpPr>
        <p:spPr bwMode="auto">
          <a:xfrm>
            <a:off x="1373188" y="2368551"/>
            <a:ext cx="6732588" cy="2797175"/>
          </a:xfrm>
          <a:custGeom>
            <a:avLst/>
            <a:gdLst/>
            <a:ahLst/>
            <a:cxnLst>
              <a:cxn ang="0">
                <a:pos x="25" y="270"/>
              </a:cxn>
              <a:cxn ang="0">
                <a:pos x="208" y="486"/>
              </a:cxn>
              <a:cxn ang="0">
                <a:pos x="395" y="702"/>
              </a:cxn>
              <a:cxn ang="0">
                <a:pos x="520" y="927"/>
              </a:cxn>
              <a:cxn ang="0">
                <a:pos x="616" y="1184"/>
              </a:cxn>
              <a:cxn ang="0">
                <a:pos x="665" y="1475"/>
              </a:cxn>
              <a:cxn ang="0">
                <a:pos x="707" y="1733"/>
              </a:cxn>
              <a:cxn ang="0">
                <a:pos x="719" y="1512"/>
              </a:cxn>
              <a:cxn ang="0">
                <a:pos x="761" y="1205"/>
              </a:cxn>
              <a:cxn ang="0">
                <a:pos x="828" y="873"/>
              </a:cxn>
              <a:cxn ang="0">
                <a:pos x="902" y="636"/>
              </a:cxn>
              <a:cxn ang="0">
                <a:pos x="1027" y="445"/>
              </a:cxn>
              <a:cxn ang="0">
                <a:pos x="1210" y="287"/>
              </a:cxn>
              <a:cxn ang="0">
                <a:pos x="1381" y="133"/>
              </a:cxn>
              <a:cxn ang="0">
                <a:pos x="1564" y="25"/>
              </a:cxn>
              <a:cxn ang="0">
                <a:pos x="1705" y="42"/>
              </a:cxn>
              <a:cxn ang="0">
                <a:pos x="1900" y="137"/>
              </a:cxn>
              <a:cxn ang="0">
                <a:pos x="2125" y="233"/>
              </a:cxn>
              <a:cxn ang="0">
                <a:pos x="2291" y="295"/>
              </a:cxn>
              <a:cxn ang="0">
                <a:pos x="2412" y="299"/>
              </a:cxn>
              <a:cxn ang="0">
                <a:pos x="2582" y="295"/>
              </a:cxn>
              <a:cxn ang="0">
                <a:pos x="2798" y="291"/>
              </a:cxn>
              <a:cxn ang="0">
                <a:pos x="2977" y="291"/>
              </a:cxn>
              <a:cxn ang="0">
                <a:pos x="3160" y="328"/>
              </a:cxn>
              <a:cxn ang="0">
                <a:pos x="3293" y="420"/>
              </a:cxn>
              <a:cxn ang="0">
                <a:pos x="3464" y="603"/>
              </a:cxn>
              <a:cxn ang="0">
                <a:pos x="3642" y="868"/>
              </a:cxn>
              <a:cxn ang="0">
                <a:pos x="3751" y="1134"/>
              </a:cxn>
              <a:cxn ang="0">
                <a:pos x="3809" y="1363"/>
              </a:cxn>
              <a:cxn ang="0">
                <a:pos x="3863" y="1517"/>
              </a:cxn>
              <a:cxn ang="0">
                <a:pos x="3900" y="1595"/>
              </a:cxn>
              <a:cxn ang="0">
                <a:pos x="3921" y="1674"/>
              </a:cxn>
              <a:cxn ang="0">
                <a:pos x="3929" y="1762"/>
              </a:cxn>
              <a:cxn ang="0">
                <a:pos x="3933" y="1587"/>
              </a:cxn>
              <a:cxn ang="0">
                <a:pos x="3958" y="1354"/>
              </a:cxn>
              <a:cxn ang="0">
                <a:pos x="4012" y="1097"/>
              </a:cxn>
              <a:cxn ang="0">
                <a:pos x="4096" y="968"/>
              </a:cxn>
              <a:cxn ang="0">
                <a:pos x="4170" y="947"/>
              </a:cxn>
              <a:cxn ang="0">
                <a:pos x="4241" y="947"/>
              </a:cxn>
            </a:cxnLst>
            <a:rect l="0" t="0" r="r" b="b"/>
            <a:pathLst>
              <a:path w="4241" h="1762">
                <a:moveTo>
                  <a:pt x="0" y="212"/>
                </a:moveTo>
                <a:lnTo>
                  <a:pt x="25" y="270"/>
                </a:lnTo>
                <a:lnTo>
                  <a:pt x="117" y="378"/>
                </a:lnTo>
                <a:lnTo>
                  <a:pt x="208" y="486"/>
                </a:lnTo>
                <a:lnTo>
                  <a:pt x="291" y="598"/>
                </a:lnTo>
                <a:lnTo>
                  <a:pt x="395" y="702"/>
                </a:lnTo>
                <a:lnTo>
                  <a:pt x="462" y="802"/>
                </a:lnTo>
                <a:lnTo>
                  <a:pt x="520" y="927"/>
                </a:lnTo>
                <a:lnTo>
                  <a:pt x="570" y="1068"/>
                </a:lnTo>
                <a:lnTo>
                  <a:pt x="616" y="1184"/>
                </a:lnTo>
                <a:lnTo>
                  <a:pt x="632" y="1330"/>
                </a:lnTo>
                <a:lnTo>
                  <a:pt x="665" y="1475"/>
                </a:lnTo>
                <a:lnTo>
                  <a:pt x="690" y="1604"/>
                </a:lnTo>
                <a:lnTo>
                  <a:pt x="707" y="1733"/>
                </a:lnTo>
                <a:lnTo>
                  <a:pt x="719" y="1762"/>
                </a:lnTo>
                <a:lnTo>
                  <a:pt x="719" y="1512"/>
                </a:lnTo>
                <a:lnTo>
                  <a:pt x="736" y="1367"/>
                </a:lnTo>
                <a:lnTo>
                  <a:pt x="761" y="1205"/>
                </a:lnTo>
                <a:lnTo>
                  <a:pt x="786" y="1030"/>
                </a:lnTo>
                <a:lnTo>
                  <a:pt x="828" y="873"/>
                </a:lnTo>
                <a:lnTo>
                  <a:pt x="873" y="748"/>
                </a:lnTo>
                <a:lnTo>
                  <a:pt x="902" y="636"/>
                </a:lnTo>
                <a:lnTo>
                  <a:pt x="961" y="532"/>
                </a:lnTo>
                <a:lnTo>
                  <a:pt x="1027" y="445"/>
                </a:lnTo>
                <a:lnTo>
                  <a:pt x="1094" y="362"/>
                </a:lnTo>
                <a:lnTo>
                  <a:pt x="1210" y="287"/>
                </a:lnTo>
                <a:lnTo>
                  <a:pt x="1293" y="208"/>
                </a:lnTo>
                <a:lnTo>
                  <a:pt x="1381" y="133"/>
                </a:lnTo>
                <a:lnTo>
                  <a:pt x="1472" y="71"/>
                </a:lnTo>
                <a:lnTo>
                  <a:pt x="1564" y="25"/>
                </a:lnTo>
                <a:lnTo>
                  <a:pt x="1609" y="0"/>
                </a:lnTo>
                <a:lnTo>
                  <a:pt x="1705" y="42"/>
                </a:lnTo>
                <a:lnTo>
                  <a:pt x="1805" y="92"/>
                </a:lnTo>
                <a:lnTo>
                  <a:pt x="1900" y="137"/>
                </a:lnTo>
                <a:lnTo>
                  <a:pt x="2038" y="183"/>
                </a:lnTo>
                <a:lnTo>
                  <a:pt x="2125" y="233"/>
                </a:lnTo>
                <a:lnTo>
                  <a:pt x="2208" y="274"/>
                </a:lnTo>
                <a:lnTo>
                  <a:pt x="2291" y="295"/>
                </a:lnTo>
                <a:lnTo>
                  <a:pt x="2370" y="299"/>
                </a:lnTo>
                <a:lnTo>
                  <a:pt x="2412" y="299"/>
                </a:lnTo>
                <a:lnTo>
                  <a:pt x="2499" y="299"/>
                </a:lnTo>
                <a:lnTo>
                  <a:pt x="2582" y="295"/>
                </a:lnTo>
                <a:lnTo>
                  <a:pt x="2665" y="291"/>
                </a:lnTo>
                <a:lnTo>
                  <a:pt x="2798" y="291"/>
                </a:lnTo>
                <a:lnTo>
                  <a:pt x="2886" y="287"/>
                </a:lnTo>
                <a:lnTo>
                  <a:pt x="2977" y="291"/>
                </a:lnTo>
                <a:lnTo>
                  <a:pt x="3069" y="295"/>
                </a:lnTo>
                <a:lnTo>
                  <a:pt x="3160" y="328"/>
                </a:lnTo>
                <a:lnTo>
                  <a:pt x="3206" y="374"/>
                </a:lnTo>
                <a:lnTo>
                  <a:pt x="3293" y="420"/>
                </a:lnTo>
                <a:lnTo>
                  <a:pt x="3380" y="490"/>
                </a:lnTo>
                <a:lnTo>
                  <a:pt x="3464" y="603"/>
                </a:lnTo>
                <a:lnTo>
                  <a:pt x="3576" y="740"/>
                </a:lnTo>
                <a:lnTo>
                  <a:pt x="3642" y="868"/>
                </a:lnTo>
                <a:lnTo>
                  <a:pt x="3696" y="1006"/>
                </a:lnTo>
                <a:lnTo>
                  <a:pt x="3751" y="1134"/>
                </a:lnTo>
                <a:lnTo>
                  <a:pt x="3792" y="1259"/>
                </a:lnTo>
                <a:lnTo>
                  <a:pt x="3809" y="1363"/>
                </a:lnTo>
                <a:lnTo>
                  <a:pt x="3838" y="1458"/>
                </a:lnTo>
                <a:lnTo>
                  <a:pt x="3863" y="1517"/>
                </a:lnTo>
                <a:lnTo>
                  <a:pt x="3879" y="1558"/>
                </a:lnTo>
                <a:lnTo>
                  <a:pt x="3900" y="1595"/>
                </a:lnTo>
                <a:lnTo>
                  <a:pt x="3913" y="1641"/>
                </a:lnTo>
                <a:lnTo>
                  <a:pt x="3921" y="1674"/>
                </a:lnTo>
                <a:lnTo>
                  <a:pt x="3929" y="1720"/>
                </a:lnTo>
                <a:lnTo>
                  <a:pt x="3929" y="1762"/>
                </a:lnTo>
                <a:lnTo>
                  <a:pt x="3929" y="1728"/>
                </a:lnTo>
                <a:lnTo>
                  <a:pt x="3933" y="1587"/>
                </a:lnTo>
                <a:lnTo>
                  <a:pt x="3938" y="1454"/>
                </a:lnTo>
                <a:lnTo>
                  <a:pt x="3958" y="1354"/>
                </a:lnTo>
                <a:lnTo>
                  <a:pt x="3983" y="1222"/>
                </a:lnTo>
                <a:lnTo>
                  <a:pt x="4012" y="1097"/>
                </a:lnTo>
                <a:lnTo>
                  <a:pt x="4050" y="1010"/>
                </a:lnTo>
                <a:lnTo>
                  <a:pt x="4096" y="968"/>
                </a:lnTo>
                <a:lnTo>
                  <a:pt x="4121" y="947"/>
                </a:lnTo>
                <a:lnTo>
                  <a:pt x="4170" y="947"/>
                </a:lnTo>
                <a:lnTo>
                  <a:pt x="4216" y="956"/>
                </a:lnTo>
                <a:lnTo>
                  <a:pt x="4241" y="94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1" name="Freeform 128"/>
          <p:cNvSpPr>
            <a:spLocks/>
          </p:cNvSpPr>
          <p:nvPr/>
        </p:nvSpPr>
        <p:spPr bwMode="auto">
          <a:xfrm>
            <a:off x="1373188" y="2236788"/>
            <a:ext cx="6732588" cy="2928938"/>
          </a:xfrm>
          <a:custGeom>
            <a:avLst/>
            <a:gdLst/>
            <a:ahLst/>
            <a:cxnLst>
              <a:cxn ang="0">
                <a:pos x="88" y="353"/>
              </a:cxn>
              <a:cxn ang="0">
                <a:pos x="266" y="536"/>
              </a:cxn>
              <a:cxn ang="0">
                <a:pos x="453" y="756"/>
              </a:cxn>
              <a:cxn ang="0">
                <a:pos x="582" y="1001"/>
              </a:cxn>
              <a:cxn ang="0">
                <a:pos x="657" y="1305"/>
              </a:cxn>
              <a:cxn ang="0">
                <a:pos x="724" y="1600"/>
              </a:cxn>
              <a:cxn ang="0">
                <a:pos x="757" y="1845"/>
              </a:cxn>
              <a:cxn ang="0">
                <a:pos x="769" y="1388"/>
              </a:cxn>
              <a:cxn ang="0">
                <a:pos x="836" y="1055"/>
              </a:cxn>
              <a:cxn ang="0">
                <a:pos x="932" y="794"/>
              </a:cxn>
              <a:cxn ang="0">
                <a:pos x="1023" y="586"/>
              </a:cxn>
              <a:cxn ang="0">
                <a:pos x="1160" y="416"/>
              </a:cxn>
              <a:cxn ang="0">
                <a:pos x="1314" y="262"/>
              </a:cxn>
              <a:cxn ang="0">
                <a:pos x="1539" y="137"/>
              </a:cxn>
              <a:cxn ang="0">
                <a:pos x="1726" y="67"/>
              </a:cxn>
              <a:cxn ang="0">
                <a:pos x="1880" y="21"/>
              </a:cxn>
              <a:cxn ang="0">
                <a:pos x="2083" y="17"/>
              </a:cxn>
              <a:cxn ang="0">
                <a:pos x="2324" y="121"/>
              </a:cxn>
              <a:cxn ang="0">
                <a:pos x="2520" y="96"/>
              </a:cxn>
              <a:cxn ang="0">
                <a:pos x="2674" y="67"/>
              </a:cxn>
              <a:cxn ang="0">
                <a:pos x="2890" y="104"/>
              </a:cxn>
              <a:cxn ang="0">
                <a:pos x="3106" y="220"/>
              </a:cxn>
              <a:cxn ang="0">
                <a:pos x="3360" y="328"/>
              </a:cxn>
              <a:cxn ang="0">
                <a:pos x="3538" y="586"/>
              </a:cxn>
              <a:cxn ang="0">
                <a:pos x="3655" y="848"/>
              </a:cxn>
              <a:cxn ang="0">
                <a:pos x="3784" y="1101"/>
              </a:cxn>
              <a:cxn ang="0">
                <a:pos x="3900" y="1346"/>
              </a:cxn>
              <a:cxn ang="0">
                <a:pos x="3958" y="1550"/>
              </a:cxn>
              <a:cxn ang="0">
                <a:pos x="3983" y="1695"/>
              </a:cxn>
              <a:cxn ang="0">
                <a:pos x="4004" y="1774"/>
              </a:cxn>
              <a:cxn ang="0">
                <a:pos x="4017" y="1811"/>
              </a:cxn>
              <a:cxn ang="0">
                <a:pos x="4017" y="1828"/>
              </a:cxn>
              <a:cxn ang="0">
                <a:pos x="4021" y="1845"/>
              </a:cxn>
              <a:cxn ang="0">
                <a:pos x="4021" y="1836"/>
              </a:cxn>
              <a:cxn ang="0">
                <a:pos x="4025" y="1554"/>
              </a:cxn>
              <a:cxn ang="0">
                <a:pos x="4058" y="1242"/>
              </a:cxn>
              <a:cxn ang="0">
                <a:pos x="4146" y="1167"/>
              </a:cxn>
              <a:cxn ang="0">
                <a:pos x="4225" y="1130"/>
              </a:cxn>
            </a:cxnLst>
            <a:rect l="0" t="0" r="r" b="b"/>
            <a:pathLst>
              <a:path w="4241" h="1845">
                <a:moveTo>
                  <a:pt x="0" y="270"/>
                </a:moveTo>
                <a:lnTo>
                  <a:pt x="88" y="353"/>
                </a:lnTo>
                <a:lnTo>
                  <a:pt x="179" y="445"/>
                </a:lnTo>
                <a:lnTo>
                  <a:pt x="266" y="536"/>
                </a:lnTo>
                <a:lnTo>
                  <a:pt x="349" y="644"/>
                </a:lnTo>
                <a:lnTo>
                  <a:pt x="453" y="756"/>
                </a:lnTo>
                <a:lnTo>
                  <a:pt x="524" y="860"/>
                </a:lnTo>
                <a:lnTo>
                  <a:pt x="582" y="1001"/>
                </a:lnTo>
                <a:lnTo>
                  <a:pt x="632" y="1147"/>
                </a:lnTo>
                <a:lnTo>
                  <a:pt x="657" y="1305"/>
                </a:lnTo>
                <a:lnTo>
                  <a:pt x="695" y="1446"/>
                </a:lnTo>
                <a:lnTo>
                  <a:pt x="724" y="1600"/>
                </a:lnTo>
                <a:lnTo>
                  <a:pt x="749" y="1757"/>
                </a:lnTo>
                <a:lnTo>
                  <a:pt x="757" y="1845"/>
                </a:lnTo>
                <a:lnTo>
                  <a:pt x="757" y="1541"/>
                </a:lnTo>
                <a:lnTo>
                  <a:pt x="769" y="1388"/>
                </a:lnTo>
                <a:lnTo>
                  <a:pt x="790" y="1226"/>
                </a:lnTo>
                <a:lnTo>
                  <a:pt x="836" y="1055"/>
                </a:lnTo>
                <a:lnTo>
                  <a:pt x="877" y="918"/>
                </a:lnTo>
                <a:lnTo>
                  <a:pt x="932" y="794"/>
                </a:lnTo>
                <a:lnTo>
                  <a:pt x="990" y="686"/>
                </a:lnTo>
                <a:lnTo>
                  <a:pt x="1023" y="586"/>
                </a:lnTo>
                <a:lnTo>
                  <a:pt x="1085" y="503"/>
                </a:lnTo>
                <a:lnTo>
                  <a:pt x="1160" y="416"/>
                </a:lnTo>
                <a:lnTo>
                  <a:pt x="1235" y="341"/>
                </a:lnTo>
                <a:lnTo>
                  <a:pt x="1314" y="262"/>
                </a:lnTo>
                <a:lnTo>
                  <a:pt x="1447" y="195"/>
                </a:lnTo>
                <a:lnTo>
                  <a:pt x="1539" y="137"/>
                </a:lnTo>
                <a:lnTo>
                  <a:pt x="1630" y="91"/>
                </a:lnTo>
                <a:lnTo>
                  <a:pt x="1726" y="67"/>
                </a:lnTo>
                <a:lnTo>
                  <a:pt x="1776" y="42"/>
                </a:lnTo>
                <a:lnTo>
                  <a:pt x="1880" y="21"/>
                </a:lnTo>
                <a:lnTo>
                  <a:pt x="1979" y="0"/>
                </a:lnTo>
                <a:lnTo>
                  <a:pt x="2083" y="17"/>
                </a:lnTo>
                <a:lnTo>
                  <a:pt x="2179" y="75"/>
                </a:lnTo>
                <a:lnTo>
                  <a:pt x="2324" y="121"/>
                </a:lnTo>
                <a:lnTo>
                  <a:pt x="2424" y="112"/>
                </a:lnTo>
                <a:lnTo>
                  <a:pt x="2520" y="96"/>
                </a:lnTo>
                <a:lnTo>
                  <a:pt x="2624" y="75"/>
                </a:lnTo>
                <a:lnTo>
                  <a:pt x="2674" y="67"/>
                </a:lnTo>
                <a:lnTo>
                  <a:pt x="2782" y="62"/>
                </a:lnTo>
                <a:lnTo>
                  <a:pt x="2890" y="104"/>
                </a:lnTo>
                <a:lnTo>
                  <a:pt x="2998" y="162"/>
                </a:lnTo>
                <a:lnTo>
                  <a:pt x="3106" y="220"/>
                </a:lnTo>
                <a:lnTo>
                  <a:pt x="3260" y="270"/>
                </a:lnTo>
                <a:lnTo>
                  <a:pt x="3360" y="328"/>
                </a:lnTo>
                <a:lnTo>
                  <a:pt x="3455" y="449"/>
                </a:lnTo>
                <a:lnTo>
                  <a:pt x="3538" y="586"/>
                </a:lnTo>
                <a:lnTo>
                  <a:pt x="3580" y="719"/>
                </a:lnTo>
                <a:lnTo>
                  <a:pt x="3655" y="848"/>
                </a:lnTo>
                <a:lnTo>
                  <a:pt x="3721" y="972"/>
                </a:lnTo>
                <a:lnTo>
                  <a:pt x="3784" y="1101"/>
                </a:lnTo>
                <a:lnTo>
                  <a:pt x="3834" y="1221"/>
                </a:lnTo>
                <a:lnTo>
                  <a:pt x="3900" y="1346"/>
                </a:lnTo>
                <a:lnTo>
                  <a:pt x="3929" y="1458"/>
                </a:lnTo>
                <a:lnTo>
                  <a:pt x="3958" y="1550"/>
                </a:lnTo>
                <a:lnTo>
                  <a:pt x="3975" y="1629"/>
                </a:lnTo>
                <a:lnTo>
                  <a:pt x="3983" y="1695"/>
                </a:lnTo>
                <a:lnTo>
                  <a:pt x="3996" y="1732"/>
                </a:lnTo>
                <a:lnTo>
                  <a:pt x="4004" y="1774"/>
                </a:lnTo>
                <a:lnTo>
                  <a:pt x="4012" y="1803"/>
                </a:lnTo>
                <a:lnTo>
                  <a:pt x="4017" y="1811"/>
                </a:lnTo>
                <a:lnTo>
                  <a:pt x="4017" y="1836"/>
                </a:lnTo>
                <a:lnTo>
                  <a:pt x="4017" y="1828"/>
                </a:lnTo>
                <a:lnTo>
                  <a:pt x="4021" y="1828"/>
                </a:lnTo>
                <a:lnTo>
                  <a:pt x="4021" y="1845"/>
                </a:lnTo>
                <a:lnTo>
                  <a:pt x="4021" y="1820"/>
                </a:lnTo>
                <a:lnTo>
                  <a:pt x="4021" y="1836"/>
                </a:lnTo>
                <a:lnTo>
                  <a:pt x="4025" y="1845"/>
                </a:lnTo>
                <a:lnTo>
                  <a:pt x="4025" y="1554"/>
                </a:lnTo>
                <a:lnTo>
                  <a:pt x="4037" y="1375"/>
                </a:lnTo>
                <a:lnTo>
                  <a:pt x="4058" y="1242"/>
                </a:lnTo>
                <a:lnTo>
                  <a:pt x="4087" y="1188"/>
                </a:lnTo>
                <a:lnTo>
                  <a:pt x="4146" y="1167"/>
                </a:lnTo>
                <a:lnTo>
                  <a:pt x="4187" y="1147"/>
                </a:lnTo>
                <a:lnTo>
                  <a:pt x="4225" y="1130"/>
                </a:lnTo>
                <a:lnTo>
                  <a:pt x="4241" y="109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2" name="Freeform 139"/>
          <p:cNvSpPr>
            <a:spLocks/>
          </p:cNvSpPr>
          <p:nvPr/>
        </p:nvSpPr>
        <p:spPr bwMode="auto">
          <a:xfrm>
            <a:off x="1373188" y="2586038"/>
            <a:ext cx="6732588" cy="2579688"/>
          </a:xfrm>
          <a:custGeom>
            <a:avLst/>
            <a:gdLst/>
            <a:ahLst/>
            <a:cxnLst>
              <a:cxn ang="0">
                <a:pos x="21" y="96"/>
              </a:cxn>
              <a:cxn ang="0">
                <a:pos x="204" y="137"/>
              </a:cxn>
              <a:cxn ang="0">
                <a:pos x="333" y="353"/>
              </a:cxn>
              <a:cxn ang="0">
                <a:pos x="487" y="619"/>
              </a:cxn>
              <a:cxn ang="0">
                <a:pos x="636" y="914"/>
              </a:cxn>
              <a:cxn ang="0">
                <a:pos x="715" y="1222"/>
              </a:cxn>
              <a:cxn ang="0">
                <a:pos x="761" y="1521"/>
              </a:cxn>
              <a:cxn ang="0">
                <a:pos x="765" y="1338"/>
              </a:cxn>
              <a:cxn ang="0">
                <a:pos x="790" y="1014"/>
              </a:cxn>
              <a:cxn ang="0">
                <a:pos x="853" y="727"/>
              </a:cxn>
              <a:cxn ang="0">
                <a:pos x="981" y="495"/>
              </a:cxn>
              <a:cxn ang="0">
                <a:pos x="1106" y="312"/>
              </a:cxn>
              <a:cxn ang="0">
                <a:pos x="1260" y="158"/>
              </a:cxn>
              <a:cxn ang="0">
                <a:pos x="1385" y="17"/>
              </a:cxn>
              <a:cxn ang="0">
                <a:pos x="1647" y="4"/>
              </a:cxn>
              <a:cxn ang="0">
                <a:pos x="1784" y="9"/>
              </a:cxn>
              <a:cxn ang="0">
                <a:pos x="1959" y="4"/>
              </a:cxn>
              <a:cxn ang="0">
                <a:pos x="2096" y="9"/>
              </a:cxn>
              <a:cxn ang="0">
                <a:pos x="2270" y="17"/>
              </a:cxn>
              <a:cxn ang="0">
                <a:pos x="2495" y="9"/>
              </a:cxn>
              <a:cxn ang="0">
                <a:pos x="2678" y="4"/>
              </a:cxn>
              <a:cxn ang="0">
                <a:pos x="2869" y="0"/>
              </a:cxn>
              <a:cxn ang="0">
                <a:pos x="3023" y="9"/>
              </a:cxn>
              <a:cxn ang="0">
                <a:pos x="3322" y="100"/>
              </a:cxn>
              <a:cxn ang="0">
                <a:pos x="3464" y="229"/>
              </a:cxn>
              <a:cxn ang="0">
                <a:pos x="3634" y="449"/>
              </a:cxn>
              <a:cxn ang="0">
                <a:pos x="3746" y="727"/>
              </a:cxn>
              <a:cxn ang="0">
                <a:pos x="3867" y="1031"/>
              </a:cxn>
              <a:cxn ang="0">
                <a:pos x="3963" y="1338"/>
              </a:cxn>
              <a:cxn ang="0">
                <a:pos x="4000" y="1608"/>
              </a:cxn>
              <a:cxn ang="0">
                <a:pos x="4000" y="1525"/>
              </a:cxn>
              <a:cxn ang="0">
                <a:pos x="4008" y="1184"/>
              </a:cxn>
              <a:cxn ang="0">
                <a:pos x="4071" y="960"/>
              </a:cxn>
              <a:cxn ang="0">
                <a:pos x="4154" y="889"/>
              </a:cxn>
              <a:cxn ang="0">
                <a:pos x="4233" y="844"/>
              </a:cxn>
            </a:cxnLst>
            <a:rect l="0" t="0" r="r" b="b"/>
            <a:pathLst>
              <a:path w="4241" h="1625">
                <a:moveTo>
                  <a:pt x="0" y="96"/>
                </a:moveTo>
                <a:lnTo>
                  <a:pt x="21" y="96"/>
                </a:lnTo>
                <a:lnTo>
                  <a:pt x="112" y="100"/>
                </a:lnTo>
                <a:lnTo>
                  <a:pt x="204" y="137"/>
                </a:lnTo>
                <a:lnTo>
                  <a:pt x="291" y="229"/>
                </a:lnTo>
                <a:lnTo>
                  <a:pt x="333" y="353"/>
                </a:lnTo>
                <a:lnTo>
                  <a:pt x="416" y="490"/>
                </a:lnTo>
                <a:lnTo>
                  <a:pt x="487" y="619"/>
                </a:lnTo>
                <a:lnTo>
                  <a:pt x="611" y="765"/>
                </a:lnTo>
                <a:lnTo>
                  <a:pt x="636" y="914"/>
                </a:lnTo>
                <a:lnTo>
                  <a:pt x="678" y="1064"/>
                </a:lnTo>
                <a:lnTo>
                  <a:pt x="715" y="1222"/>
                </a:lnTo>
                <a:lnTo>
                  <a:pt x="744" y="1371"/>
                </a:lnTo>
                <a:lnTo>
                  <a:pt x="761" y="1521"/>
                </a:lnTo>
                <a:lnTo>
                  <a:pt x="765" y="1625"/>
                </a:lnTo>
                <a:lnTo>
                  <a:pt x="765" y="1338"/>
                </a:lnTo>
                <a:lnTo>
                  <a:pt x="782" y="1172"/>
                </a:lnTo>
                <a:lnTo>
                  <a:pt x="790" y="1014"/>
                </a:lnTo>
                <a:lnTo>
                  <a:pt x="819" y="852"/>
                </a:lnTo>
                <a:lnTo>
                  <a:pt x="853" y="727"/>
                </a:lnTo>
                <a:lnTo>
                  <a:pt x="952" y="607"/>
                </a:lnTo>
                <a:lnTo>
                  <a:pt x="981" y="495"/>
                </a:lnTo>
                <a:lnTo>
                  <a:pt x="1040" y="395"/>
                </a:lnTo>
                <a:lnTo>
                  <a:pt x="1106" y="312"/>
                </a:lnTo>
                <a:lnTo>
                  <a:pt x="1181" y="225"/>
                </a:lnTo>
                <a:lnTo>
                  <a:pt x="1260" y="158"/>
                </a:lnTo>
                <a:lnTo>
                  <a:pt x="1297" y="75"/>
                </a:lnTo>
                <a:lnTo>
                  <a:pt x="1385" y="17"/>
                </a:lnTo>
                <a:lnTo>
                  <a:pt x="1472" y="4"/>
                </a:lnTo>
                <a:lnTo>
                  <a:pt x="1647" y="4"/>
                </a:lnTo>
                <a:lnTo>
                  <a:pt x="1692" y="9"/>
                </a:lnTo>
                <a:lnTo>
                  <a:pt x="1784" y="9"/>
                </a:lnTo>
                <a:lnTo>
                  <a:pt x="1871" y="4"/>
                </a:lnTo>
                <a:lnTo>
                  <a:pt x="1959" y="4"/>
                </a:lnTo>
                <a:lnTo>
                  <a:pt x="2050" y="4"/>
                </a:lnTo>
                <a:lnTo>
                  <a:pt x="2096" y="9"/>
                </a:lnTo>
                <a:lnTo>
                  <a:pt x="2183" y="9"/>
                </a:lnTo>
                <a:lnTo>
                  <a:pt x="2270" y="17"/>
                </a:lnTo>
                <a:lnTo>
                  <a:pt x="2445" y="13"/>
                </a:lnTo>
                <a:lnTo>
                  <a:pt x="2495" y="9"/>
                </a:lnTo>
                <a:lnTo>
                  <a:pt x="2582" y="9"/>
                </a:lnTo>
                <a:lnTo>
                  <a:pt x="2678" y="4"/>
                </a:lnTo>
                <a:lnTo>
                  <a:pt x="2773" y="4"/>
                </a:lnTo>
                <a:lnTo>
                  <a:pt x="2869" y="0"/>
                </a:lnTo>
                <a:lnTo>
                  <a:pt x="2923" y="4"/>
                </a:lnTo>
                <a:lnTo>
                  <a:pt x="3023" y="9"/>
                </a:lnTo>
                <a:lnTo>
                  <a:pt x="3123" y="46"/>
                </a:lnTo>
                <a:lnTo>
                  <a:pt x="3322" y="100"/>
                </a:lnTo>
                <a:lnTo>
                  <a:pt x="3368" y="146"/>
                </a:lnTo>
                <a:lnTo>
                  <a:pt x="3464" y="229"/>
                </a:lnTo>
                <a:lnTo>
                  <a:pt x="3551" y="328"/>
                </a:lnTo>
                <a:lnTo>
                  <a:pt x="3634" y="449"/>
                </a:lnTo>
                <a:lnTo>
                  <a:pt x="3713" y="590"/>
                </a:lnTo>
                <a:lnTo>
                  <a:pt x="3746" y="727"/>
                </a:lnTo>
                <a:lnTo>
                  <a:pt x="3809" y="877"/>
                </a:lnTo>
                <a:lnTo>
                  <a:pt x="3867" y="1031"/>
                </a:lnTo>
                <a:lnTo>
                  <a:pt x="3950" y="1180"/>
                </a:lnTo>
                <a:lnTo>
                  <a:pt x="3963" y="1338"/>
                </a:lnTo>
                <a:lnTo>
                  <a:pt x="3988" y="1492"/>
                </a:lnTo>
                <a:lnTo>
                  <a:pt x="4000" y="1608"/>
                </a:lnTo>
                <a:lnTo>
                  <a:pt x="4000" y="1625"/>
                </a:lnTo>
                <a:lnTo>
                  <a:pt x="4000" y="1525"/>
                </a:lnTo>
                <a:lnTo>
                  <a:pt x="4004" y="1350"/>
                </a:lnTo>
                <a:lnTo>
                  <a:pt x="4008" y="1184"/>
                </a:lnTo>
                <a:lnTo>
                  <a:pt x="4054" y="1031"/>
                </a:lnTo>
                <a:lnTo>
                  <a:pt x="4071" y="960"/>
                </a:lnTo>
                <a:lnTo>
                  <a:pt x="4112" y="914"/>
                </a:lnTo>
                <a:lnTo>
                  <a:pt x="4154" y="889"/>
                </a:lnTo>
                <a:lnTo>
                  <a:pt x="4195" y="869"/>
                </a:lnTo>
                <a:lnTo>
                  <a:pt x="4233" y="844"/>
                </a:lnTo>
                <a:lnTo>
                  <a:pt x="4241" y="81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3" name="Freeform 106"/>
          <p:cNvSpPr>
            <a:spLocks/>
          </p:cNvSpPr>
          <p:nvPr/>
        </p:nvSpPr>
        <p:spPr bwMode="auto">
          <a:xfrm>
            <a:off x="1373188" y="2922588"/>
            <a:ext cx="6732588" cy="2243138"/>
          </a:xfrm>
          <a:custGeom>
            <a:avLst/>
            <a:gdLst/>
            <a:ahLst/>
            <a:cxnLst>
              <a:cxn ang="0">
                <a:pos x="67" y="216"/>
              </a:cxn>
              <a:cxn ang="0">
                <a:pos x="175" y="345"/>
              </a:cxn>
              <a:cxn ang="0">
                <a:pos x="300" y="474"/>
              </a:cxn>
              <a:cxn ang="0">
                <a:pos x="383" y="598"/>
              </a:cxn>
              <a:cxn ang="0">
                <a:pos x="528" y="694"/>
              </a:cxn>
              <a:cxn ang="0">
                <a:pos x="595" y="877"/>
              </a:cxn>
              <a:cxn ang="0">
                <a:pos x="657" y="1030"/>
              </a:cxn>
              <a:cxn ang="0">
                <a:pos x="695" y="1184"/>
              </a:cxn>
              <a:cxn ang="0">
                <a:pos x="732" y="1392"/>
              </a:cxn>
              <a:cxn ang="0">
                <a:pos x="736" y="1151"/>
              </a:cxn>
              <a:cxn ang="0">
                <a:pos x="757" y="860"/>
              </a:cxn>
              <a:cxn ang="0">
                <a:pos x="853" y="632"/>
              </a:cxn>
              <a:cxn ang="0">
                <a:pos x="915" y="507"/>
              </a:cxn>
              <a:cxn ang="0">
                <a:pos x="1023" y="603"/>
              </a:cxn>
              <a:cxn ang="0">
                <a:pos x="1114" y="802"/>
              </a:cxn>
              <a:cxn ang="0">
                <a:pos x="1202" y="1043"/>
              </a:cxn>
              <a:cxn ang="0">
                <a:pos x="1235" y="1267"/>
              </a:cxn>
              <a:cxn ang="0">
                <a:pos x="1252" y="1226"/>
              </a:cxn>
              <a:cxn ang="0">
                <a:pos x="1272" y="922"/>
              </a:cxn>
              <a:cxn ang="0">
                <a:pos x="1310" y="619"/>
              </a:cxn>
              <a:cxn ang="0">
                <a:pos x="1439" y="391"/>
              </a:cxn>
              <a:cxn ang="0">
                <a:pos x="1526" y="229"/>
              </a:cxn>
              <a:cxn ang="0">
                <a:pos x="1655" y="100"/>
              </a:cxn>
              <a:cxn ang="0">
                <a:pos x="1767" y="87"/>
              </a:cxn>
              <a:cxn ang="0">
                <a:pos x="1983" y="187"/>
              </a:cxn>
              <a:cxn ang="0">
                <a:pos x="2121" y="254"/>
              </a:cxn>
              <a:cxn ang="0">
                <a:pos x="2212" y="216"/>
              </a:cxn>
              <a:cxn ang="0">
                <a:pos x="2341" y="175"/>
              </a:cxn>
              <a:cxn ang="0">
                <a:pos x="2449" y="112"/>
              </a:cxn>
              <a:cxn ang="0">
                <a:pos x="2678" y="62"/>
              </a:cxn>
              <a:cxn ang="0">
                <a:pos x="2798" y="17"/>
              </a:cxn>
              <a:cxn ang="0">
                <a:pos x="2973" y="4"/>
              </a:cxn>
              <a:cxn ang="0">
                <a:pos x="3106" y="42"/>
              </a:cxn>
              <a:cxn ang="0">
                <a:pos x="3364" y="146"/>
              </a:cxn>
              <a:cxn ang="0">
                <a:pos x="3480" y="278"/>
              </a:cxn>
              <a:cxn ang="0">
                <a:pos x="3622" y="519"/>
              </a:cxn>
              <a:cxn ang="0">
                <a:pos x="3738" y="727"/>
              </a:cxn>
              <a:cxn ang="0">
                <a:pos x="3800" y="931"/>
              </a:cxn>
              <a:cxn ang="0">
                <a:pos x="3896" y="1072"/>
              </a:cxn>
              <a:cxn ang="0">
                <a:pos x="3929" y="1242"/>
              </a:cxn>
              <a:cxn ang="0">
                <a:pos x="3950" y="1413"/>
              </a:cxn>
              <a:cxn ang="0">
                <a:pos x="3963" y="1109"/>
              </a:cxn>
              <a:cxn ang="0">
                <a:pos x="3992" y="856"/>
              </a:cxn>
              <a:cxn ang="0">
                <a:pos x="4058" y="868"/>
              </a:cxn>
              <a:cxn ang="0">
                <a:pos x="4129" y="839"/>
              </a:cxn>
              <a:cxn ang="0">
                <a:pos x="4179" y="819"/>
              </a:cxn>
            </a:cxnLst>
            <a:rect l="0" t="0" r="r" b="b"/>
            <a:pathLst>
              <a:path w="4241" h="1413">
                <a:moveTo>
                  <a:pt x="0" y="191"/>
                </a:moveTo>
                <a:lnTo>
                  <a:pt x="67" y="216"/>
                </a:lnTo>
                <a:lnTo>
                  <a:pt x="100" y="278"/>
                </a:lnTo>
                <a:lnTo>
                  <a:pt x="175" y="345"/>
                </a:lnTo>
                <a:lnTo>
                  <a:pt x="237" y="407"/>
                </a:lnTo>
                <a:lnTo>
                  <a:pt x="300" y="474"/>
                </a:lnTo>
                <a:lnTo>
                  <a:pt x="358" y="532"/>
                </a:lnTo>
                <a:lnTo>
                  <a:pt x="383" y="598"/>
                </a:lnTo>
                <a:lnTo>
                  <a:pt x="483" y="648"/>
                </a:lnTo>
                <a:lnTo>
                  <a:pt x="528" y="694"/>
                </a:lnTo>
                <a:lnTo>
                  <a:pt x="570" y="765"/>
                </a:lnTo>
                <a:lnTo>
                  <a:pt x="595" y="877"/>
                </a:lnTo>
                <a:lnTo>
                  <a:pt x="628" y="976"/>
                </a:lnTo>
                <a:lnTo>
                  <a:pt x="657" y="1030"/>
                </a:lnTo>
                <a:lnTo>
                  <a:pt x="686" y="1093"/>
                </a:lnTo>
                <a:lnTo>
                  <a:pt x="695" y="1184"/>
                </a:lnTo>
                <a:lnTo>
                  <a:pt x="711" y="1292"/>
                </a:lnTo>
                <a:lnTo>
                  <a:pt x="732" y="1392"/>
                </a:lnTo>
                <a:lnTo>
                  <a:pt x="736" y="1413"/>
                </a:lnTo>
                <a:lnTo>
                  <a:pt x="736" y="1151"/>
                </a:lnTo>
                <a:lnTo>
                  <a:pt x="740" y="1005"/>
                </a:lnTo>
                <a:lnTo>
                  <a:pt x="757" y="860"/>
                </a:lnTo>
                <a:lnTo>
                  <a:pt x="807" y="723"/>
                </a:lnTo>
                <a:lnTo>
                  <a:pt x="853" y="632"/>
                </a:lnTo>
                <a:lnTo>
                  <a:pt x="894" y="553"/>
                </a:lnTo>
                <a:lnTo>
                  <a:pt x="915" y="507"/>
                </a:lnTo>
                <a:lnTo>
                  <a:pt x="969" y="519"/>
                </a:lnTo>
                <a:lnTo>
                  <a:pt x="1023" y="603"/>
                </a:lnTo>
                <a:lnTo>
                  <a:pt x="1073" y="694"/>
                </a:lnTo>
                <a:lnTo>
                  <a:pt x="1114" y="802"/>
                </a:lnTo>
                <a:lnTo>
                  <a:pt x="1135" y="922"/>
                </a:lnTo>
                <a:lnTo>
                  <a:pt x="1202" y="1043"/>
                </a:lnTo>
                <a:lnTo>
                  <a:pt x="1227" y="1163"/>
                </a:lnTo>
                <a:lnTo>
                  <a:pt x="1235" y="1267"/>
                </a:lnTo>
                <a:lnTo>
                  <a:pt x="1243" y="1313"/>
                </a:lnTo>
                <a:lnTo>
                  <a:pt x="1252" y="1226"/>
                </a:lnTo>
                <a:lnTo>
                  <a:pt x="1256" y="1089"/>
                </a:lnTo>
                <a:lnTo>
                  <a:pt x="1272" y="922"/>
                </a:lnTo>
                <a:lnTo>
                  <a:pt x="1281" y="765"/>
                </a:lnTo>
                <a:lnTo>
                  <a:pt x="1310" y="619"/>
                </a:lnTo>
                <a:lnTo>
                  <a:pt x="1389" y="499"/>
                </a:lnTo>
                <a:lnTo>
                  <a:pt x="1439" y="391"/>
                </a:lnTo>
                <a:lnTo>
                  <a:pt x="1497" y="308"/>
                </a:lnTo>
                <a:lnTo>
                  <a:pt x="1526" y="229"/>
                </a:lnTo>
                <a:lnTo>
                  <a:pt x="1588" y="154"/>
                </a:lnTo>
                <a:lnTo>
                  <a:pt x="1655" y="100"/>
                </a:lnTo>
                <a:lnTo>
                  <a:pt x="1730" y="50"/>
                </a:lnTo>
                <a:lnTo>
                  <a:pt x="1767" y="87"/>
                </a:lnTo>
                <a:lnTo>
                  <a:pt x="1838" y="137"/>
                </a:lnTo>
                <a:lnTo>
                  <a:pt x="1983" y="187"/>
                </a:lnTo>
                <a:lnTo>
                  <a:pt x="2054" y="229"/>
                </a:lnTo>
                <a:lnTo>
                  <a:pt x="2121" y="254"/>
                </a:lnTo>
                <a:lnTo>
                  <a:pt x="2150" y="237"/>
                </a:lnTo>
                <a:lnTo>
                  <a:pt x="2212" y="216"/>
                </a:lnTo>
                <a:lnTo>
                  <a:pt x="2275" y="195"/>
                </a:lnTo>
                <a:lnTo>
                  <a:pt x="2341" y="175"/>
                </a:lnTo>
                <a:lnTo>
                  <a:pt x="2412" y="137"/>
                </a:lnTo>
                <a:lnTo>
                  <a:pt x="2449" y="112"/>
                </a:lnTo>
                <a:lnTo>
                  <a:pt x="2599" y="87"/>
                </a:lnTo>
                <a:lnTo>
                  <a:pt x="2678" y="62"/>
                </a:lnTo>
                <a:lnTo>
                  <a:pt x="2757" y="46"/>
                </a:lnTo>
                <a:lnTo>
                  <a:pt x="2798" y="17"/>
                </a:lnTo>
                <a:lnTo>
                  <a:pt x="2882" y="0"/>
                </a:lnTo>
                <a:lnTo>
                  <a:pt x="2973" y="4"/>
                </a:lnTo>
                <a:lnTo>
                  <a:pt x="3060" y="4"/>
                </a:lnTo>
                <a:lnTo>
                  <a:pt x="3106" y="42"/>
                </a:lnTo>
                <a:lnTo>
                  <a:pt x="3193" y="83"/>
                </a:lnTo>
                <a:lnTo>
                  <a:pt x="3364" y="146"/>
                </a:lnTo>
                <a:lnTo>
                  <a:pt x="3443" y="183"/>
                </a:lnTo>
                <a:lnTo>
                  <a:pt x="3480" y="278"/>
                </a:lnTo>
                <a:lnTo>
                  <a:pt x="3555" y="407"/>
                </a:lnTo>
                <a:lnTo>
                  <a:pt x="3622" y="519"/>
                </a:lnTo>
                <a:lnTo>
                  <a:pt x="3684" y="619"/>
                </a:lnTo>
                <a:lnTo>
                  <a:pt x="3738" y="727"/>
                </a:lnTo>
                <a:lnTo>
                  <a:pt x="3763" y="839"/>
                </a:lnTo>
                <a:lnTo>
                  <a:pt x="3800" y="931"/>
                </a:lnTo>
                <a:lnTo>
                  <a:pt x="3871" y="1001"/>
                </a:lnTo>
                <a:lnTo>
                  <a:pt x="3896" y="1072"/>
                </a:lnTo>
                <a:lnTo>
                  <a:pt x="3909" y="1143"/>
                </a:lnTo>
                <a:lnTo>
                  <a:pt x="3929" y="1242"/>
                </a:lnTo>
                <a:lnTo>
                  <a:pt x="3946" y="1350"/>
                </a:lnTo>
                <a:lnTo>
                  <a:pt x="3950" y="1413"/>
                </a:lnTo>
                <a:lnTo>
                  <a:pt x="3950" y="1251"/>
                </a:lnTo>
                <a:lnTo>
                  <a:pt x="3963" y="1109"/>
                </a:lnTo>
                <a:lnTo>
                  <a:pt x="3979" y="968"/>
                </a:lnTo>
                <a:lnTo>
                  <a:pt x="3992" y="856"/>
                </a:lnTo>
                <a:lnTo>
                  <a:pt x="4025" y="873"/>
                </a:lnTo>
                <a:lnTo>
                  <a:pt x="4058" y="868"/>
                </a:lnTo>
                <a:lnTo>
                  <a:pt x="4096" y="852"/>
                </a:lnTo>
                <a:lnTo>
                  <a:pt x="4129" y="839"/>
                </a:lnTo>
                <a:lnTo>
                  <a:pt x="4146" y="823"/>
                </a:lnTo>
                <a:lnTo>
                  <a:pt x="4179" y="819"/>
                </a:lnTo>
                <a:lnTo>
                  <a:pt x="4241" y="781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4" name="Freeform 108"/>
          <p:cNvSpPr>
            <a:spLocks/>
          </p:cNvSpPr>
          <p:nvPr/>
        </p:nvSpPr>
        <p:spPr bwMode="auto">
          <a:xfrm>
            <a:off x="1373188" y="2435226"/>
            <a:ext cx="6732588" cy="2730500"/>
          </a:xfrm>
          <a:custGeom>
            <a:avLst/>
            <a:gdLst/>
            <a:ahLst/>
            <a:cxnLst>
              <a:cxn ang="0">
                <a:pos x="75" y="324"/>
              </a:cxn>
              <a:cxn ang="0">
                <a:pos x="279" y="482"/>
              </a:cxn>
              <a:cxn ang="0">
                <a:pos x="428" y="669"/>
              </a:cxn>
              <a:cxn ang="0">
                <a:pos x="520" y="901"/>
              </a:cxn>
              <a:cxn ang="0">
                <a:pos x="616" y="1163"/>
              </a:cxn>
              <a:cxn ang="0">
                <a:pos x="686" y="1421"/>
              </a:cxn>
              <a:cxn ang="0">
                <a:pos x="736" y="1678"/>
              </a:cxn>
              <a:cxn ang="0">
                <a:pos x="736" y="1695"/>
              </a:cxn>
              <a:cxn ang="0">
                <a:pos x="744" y="1508"/>
              </a:cxn>
              <a:cxn ang="0">
                <a:pos x="774" y="1292"/>
              </a:cxn>
              <a:cxn ang="0">
                <a:pos x="811" y="1076"/>
              </a:cxn>
              <a:cxn ang="0">
                <a:pos x="882" y="856"/>
              </a:cxn>
              <a:cxn ang="0">
                <a:pos x="977" y="610"/>
              </a:cxn>
              <a:cxn ang="0">
                <a:pos x="1135" y="415"/>
              </a:cxn>
              <a:cxn ang="0">
                <a:pos x="1293" y="249"/>
              </a:cxn>
              <a:cxn ang="0">
                <a:pos x="1418" y="99"/>
              </a:cxn>
              <a:cxn ang="0">
                <a:pos x="1601" y="0"/>
              </a:cxn>
              <a:cxn ang="0">
                <a:pos x="1834" y="91"/>
              </a:cxn>
              <a:cxn ang="0">
                <a:pos x="2017" y="187"/>
              </a:cxn>
              <a:cxn ang="0">
                <a:pos x="2146" y="282"/>
              </a:cxn>
              <a:cxn ang="0">
                <a:pos x="2304" y="386"/>
              </a:cxn>
              <a:cxn ang="0">
                <a:pos x="2449" y="332"/>
              </a:cxn>
              <a:cxn ang="0">
                <a:pos x="2653" y="266"/>
              </a:cxn>
              <a:cxn ang="0">
                <a:pos x="2828" y="357"/>
              </a:cxn>
              <a:cxn ang="0">
                <a:pos x="2952" y="403"/>
              </a:cxn>
              <a:cxn ang="0">
                <a:pos x="3114" y="444"/>
              </a:cxn>
              <a:cxn ang="0">
                <a:pos x="3235" y="552"/>
              </a:cxn>
              <a:cxn ang="0">
                <a:pos x="3455" y="635"/>
              </a:cxn>
              <a:cxn ang="0">
                <a:pos x="3555" y="747"/>
              </a:cxn>
              <a:cxn ang="0">
                <a:pos x="3676" y="943"/>
              </a:cxn>
              <a:cxn ang="0">
                <a:pos x="3775" y="1163"/>
              </a:cxn>
              <a:cxn ang="0">
                <a:pos x="3854" y="1308"/>
              </a:cxn>
              <a:cxn ang="0">
                <a:pos x="3904" y="1454"/>
              </a:cxn>
              <a:cxn ang="0">
                <a:pos x="3929" y="1549"/>
              </a:cxn>
              <a:cxn ang="0">
                <a:pos x="3950" y="1628"/>
              </a:cxn>
              <a:cxn ang="0">
                <a:pos x="3963" y="1703"/>
              </a:cxn>
              <a:cxn ang="0">
                <a:pos x="3963" y="1595"/>
              </a:cxn>
              <a:cxn ang="0">
                <a:pos x="3979" y="1383"/>
              </a:cxn>
              <a:cxn ang="0">
                <a:pos x="4037" y="1155"/>
              </a:cxn>
              <a:cxn ang="0">
                <a:pos x="4108" y="1038"/>
              </a:cxn>
              <a:cxn ang="0">
                <a:pos x="4175" y="1072"/>
              </a:cxn>
              <a:cxn ang="0">
                <a:pos x="4233" y="1121"/>
              </a:cxn>
            </a:cxnLst>
            <a:rect l="0" t="0" r="r" b="b"/>
            <a:pathLst>
              <a:path w="4241" h="1720">
                <a:moveTo>
                  <a:pt x="0" y="315"/>
                </a:moveTo>
                <a:lnTo>
                  <a:pt x="75" y="324"/>
                </a:lnTo>
                <a:lnTo>
                  <a:pt x="158" y="382"/>
                </a:lnTo>
                <a:lnTo>
                  <a:pt x="279" y="482"/>
                </a:lnTo>
                <a:lnTo>
                  <a:pt x="358" y="577"/>
                </a:lnTo>
                <a:lnTo>
                  <a:pt x="428" y="669"/>
                </a:lnTo>
                <a:lnTo>
                  <a:pt x="487" y="768"/>
                </a:lnTo>
                <a:lnTo>
                  <a:pt x="520" y="901"/>
                </a:lnTo>
                <a:lnTo>
                  <a:pt x="574" y="1026"/>
                </a:lnTo>
                <a:lnTo>
                  <a:pt x="616" y="1163"/>
                </a:lnTo>
                <a:lnTo>
                  <a:pt x="657" y="1300"/>
                </a:lnTo>
                <a:lnTo>
                  <a:pt x="686" y="1421"/>
                </a:lnTo>
                <a:lnTo>
                  <a:pt x="724" y="1549"/>
                </a:lnTo>
                <a:lnTo>
                  <a:pt x="736" y="1678"/>
                </a:lnTo>
                <a:lnTo>
                  <a:pt x="736" y="1720"/>
                </a:lnTo>
                <a:lnTo>
                  <a:pt x="736" y="1695"/>
                </a:lnTo>
                <a:lnTo>
                  <a:pt x="740" y="1620"/>
                </a:lnTo>
                <a:lnTo>
                  <a:pt x="744" y="1508"/>
                </a:lnTo>
                <a:lnTo>
                  <a:pt x="757" y="1400"/>
                </a:lnTo>
                <a:lnTo>
                  <a:pt x="774" y="1292"/>
                </a:lnTo>
                <a:lnTo>
                  <a:pt x="798" y="1184"/>
                </a:lnTo>
                <a:lnTo>
                  <a:pt x="811" y="1076"/>
                </a:lnTo>
                <a:lnTo>
                  <a:pt x="848" y="984"/>
                </a:lnTo>
                <a:lnTo>
                  <a:pt x="882" y="856"/>
                </a:lnTo>
                <a:lnTo>
                  <a:pt x="932" y="718"/>
                </a:lnTo>
                <a:lnTo>
                  <a:pt x="977" y="610"/>
                </a:lnTo>
                <a:lnTo>
                  <a:pt x="1069" y="507"/>
                </a:lnTo>
                <a:lnTo>
                  <a:pt x="1135" y="415"/>
                </a:lnTo>
                <a:lnTo>
                  <a:pt x="1210" y="328"/>
                </a:lnTo>
                <a:lnTo>
                  <a:pt x="1293" y="249"/>
                </a:lnTo>
                <a:lnTo>
                  <a:pt x="1331" y="166"/>
                </a:lnTo>
                <a:lnTo>
                  <a:pt x="1418" y="99"/>
                </a:lnTo>
                <a:lnTo>
                  <a:pt x="1509" y="41"/>
                </a:lnTo>
                <a:lnTo>
                  <a:pt x="1601" y="0"/>
                </a:lnTo>
                <a:lnTo>
                  <a:pt x="1692" y="37"/>
                </a:lnTo>
                <a:lnTo>
                  <a:pt x="1834" y="91"/>
                </a:lnTo>
                <a:lnTo>
                  <a:pt x="1929" y="137"/>
                </a:lnTo>
                <a:lnTo>
                  <a:pt x="2017" y="187"/>
                </a:lnTo>
                <a:lnTo>
                  <a:pt x="2104" y="236"/>
                </a:lnTo>
                <a:lnTo>
                  <a:pt x="2146" y="282"/>
                </a:lnTo>
                <a:lnTo>
                  <a:pt x="2220" y="336"/>
                </a:lnTo>
                <a:lnTo>
                  <a:pt x="2304" y="386"/>
                </a:lnTo>
                <a:lnTo>
                  <a:pt x="2374" y="374"/>
                </a:lnTo>
                <a:lnTo>
                  <a:pt x="2449" y="332"/>
                </a:lnTo>
                <a:lnTo>
                  <a:pt x="2570" y="299"/>
                </a:lnTo>
                <a:lnTo>
                  <a:pt x="2653" y="266"/>
                </a:lnTo>
                <a:lnTo>
                  <a:pt x="2740" y="307"/>
                </a:lnTo>
                <a:lnTo>
                  <a:pt x="2828" y="357"/>
                </a:lnTo>
                <a:lnTo>
                  <a:pt x="2869" y="382"/>
                </a:lnTo>
                <a:lnTo>
                  <a:pt x="2952" y="403"/>
                </a:lnTo>
                <a:lnTo>
                  <a:pt x="3035" y="423"/>
                </a:lnTo>
                <a:lnTo>
                  <a:pt x="3114" y="444"/>
                </a:lnTo>
                <a:lnTo>
                  <a:pt x="3198" y="490"/>
                </a:lnTo>
                <a:lnTo>
                  <a:pt x="3235" y="552"/>
                </a:lnTo>
                <a:lnTo>
                  <a:pt x="3385" y="590"/>
                </a:lnTo>
                <a:lnTo>
                  <a:pt x="3455" y="635"/>
                </a:lnTo>
                <a:lnTo>
                  <a:pt x="3522" y="685"/>
                </a:lnTo>
                <a:lnTo>
                  <a:pt x="3555" y="747"/>
                </a:lnTo>
                <a:lnTo>
                  <a:pt x="3617" y="839"/>
                </a:lnTo>
                <a:lnTo>
                  <a:pt x="3676" y="943"/>
                </a:lnTo>
                <a:lnTo>
                  <a:pt x="3726" y="1063"/>
                </a:lnTo>
                <a:lnTo>
                  <a:pt x="3775" y="1163"/>
                </a:lnTo>
                <a:lnTo>
                  <a:pt x="3825" y="1234"/>
                </a:lnTo>
                <a:lnTo>
                  <a:pt x="3854" y="1308"/>
                </a:lnTo>
                <a:lnTo>
                  <a:pt x="3884" y="1383"/>
                </a:lnTo>
                <a:lnTo>
                  <a:pt x="3904" y="1454"/>
                </a:lnTo>
                <a:lnTo>
                  <a:pt x="3913" y="1504"/>
                </a:lnTo>
                <a:lnTo>
                  <a:pt x="3929" y="1549"/>
                </a:lnTo>
                <a:lnTo>
                  <a:pt x="3942" y="1587"/>
                </a:lnTo>
                <a:lnTo>
                  <a:pt x="3950" y="1628"/>
                </a:lnTo>
                <a:lnTo>
                  <a:pt x="3958" y="1666"/>
                </a:lnTo>
                <a:lnTo>
                  <a:pt x="3963" y="1703"/>
                </a:lnTo>
                <a:lnTo>
                  <a:pt x="3963" y="1720"/>
                </a:lnTo>
                <a:lnTo>
                  <a:pt x="3963" y="1595"/>
                </a:lnTo>
                <a:lnTo>
                  <a:pt x="3971" y="1487"/>
                </a:lnTo>
                <a:lnTo>
                  <a:pt x="3979" y="1383"/>
                </a:lnTo>
                <a:lnTo>
                  <a:pt x="4008" y="1271"/>
                </a:lnTo>
                <a:lnTo>
                  <a:pt x="4037" y="1155"/>
                </a:lnTo>
                <a:lnTo>
                  <a:pt x="4067" y="1088"/>
                </a:lnTo>
                <a:lnTo>
                  <a:pt x="4108" y="1038"/>
                </a:lnTo>
                <a:lnTo>
                  <a:pt x="4125" y="1038"/>
                </a:lnTo>
                <a:lnTo>
                  <a:pt x="4175" y="1072"/>
                </a:lnTo>
                <a:lnTo>
                  <a:pt x="4212" y="1101"/>
                </a:lnTo>
                <a:lnTo>
                  <a:pt x="4233" y="1121"/>
                </a:lnTo>
                <a:lnTo>
                  <a:pt x="4241" y="1101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5" name="Freeform 117"/>
          <p:cNvSpPr>
            <a:spLocks/>
          </p:cNvSpPr>
          <p:nvPr/>
        </p:nvSpPr>
        <p:spPr bwMode="auto">
          <a:xfrm>
            <a:off x="1373188" y="2316163"/>
            <a:ext cx="6732588" cy="2849563"/>
          </a:xfrm>
          <a:custGeom>
            <a:avLst/>
            <a:gdLst/>
            <a:ahLst/>
            <a:cxnLst>
              <a:cxn ang="0">
                <a:pos x="67" y="540"/>
              </a:cxn>
              <a:cxn ang="0">
                <a:pos x="179" y="569"/>
              </a:cxn>
              <a:cxn ang="0">
                <a:pos x="325" y="660"/>
              </a:cxn>
              <a:cxn ang="0">
                <a:pos x="458" y="847"/>
              </a:cxn>
              <a:cxn ang="0">
                <a:pos x="591" y="1051"/>
              </a:cxn>
              <a:cxn ang="0">
                <a:pos x="670" y="1300"/>
              </a:cxn>
              <a:cxn ang="0">
                <a:pos x="715" y="1599"/>
              </a:cxn>
              <a:cxn ang="0">
                <a:pos x="740" y="1795"/>
              </a:cxn>
              <a:cxn ang="0">
                <a:pos x="753" y="1342"/>
              </a:cxn>
              <a:cxn ang="0">
                <a:pos x="807" y="1014"/>
              </a:cxn>
              <a:cxn ang="0">
                <a:pos x="923" y="748"/>
              </a:cxn>
              <a:cxn ang="0">
                <a:pos x="1052" y="536"/>
              </a:cxn>
              <a:cxn ang="0">
                <a:pos x="1160" y="366"/>
              </a:cxn>
              <a:cxn ang="0">
                <a:pos x="1322" y="212"/>
              </a:cxn>
              <a:cxn ang="0">
                <a:pos x="1451" y="83"/>
              </a:cxn>
              <a:cxn ang="0">
                <a:pos x="1734" y="17"/>
              </a:cxn>
              <a:cxn ang="0">
                <a:pos x="1888" y="41"/>
              </a:cxn>
              <a:cxn ang="0">
                <a:pos x="2087" y="104"/>
              </a:cxn>
              <a:cxn ang="0">
                <a:pos x="2183" y="195"/>
              </a:cxn>
              <a:cxn ang="0">
                <a:pos x="2491" y="158"/>
              </a:cxn>
              <a:cxn ang="0">
                <a:pos x="2686" y="116"/>
              </a:cxn>
              <a:cxn ang="0">
                <a:pos x="2836" y="79"/>
              </a:cxn>
              <a:cxn ang="0">
                <a:pos x="3044" y="179"/>
              </a:cxn>
              <a:cxn ang="0">
                <a:pos x="3198" y="316"/>
              </a:cxn>
              <a:cxn ang="0">
                <a:pos x="3472" y="519"/>
              </a:cxn>
              <a:cxn ang="0">
                <a:pos x="3588" y="768"/>
              </a:cxn>
              <a:cxn ang="0">
                <a:pos x="3717" y="951"/>
              </a:cxn>
              <a:cxn ang="0">
                <a:pos x="3821" y="1242"/>
              </a:cxn>
              <a:cxn ang="0">
                <a:pos x="3875" y="1450"/>
              </a:cxn>
              <a:cxn ang="0">
                <a:pos x="3938" y="1662"/>
              </a:cxn>
              <a:cxn ang="0">
                <a:pos x="3950" y="1421"/>
              </a:cxn>
              <a:cxn ang="0">
                <a:pos x="3996" y="1088"/>
              </a:cxn>
              <a:cxn ang="0">
                <a:pos x="4054" y="964"/>
              </a:cxn>
              <a:cxn ang="0">
                <a:pos x="4208" y="910"/>
              </a:cxn>
            </a:cxnLst>
            <a:rect l="0" t="0" r="r" b="b"/>
            <a:pathLst>
              <a:path w="4241" h="1795">
                <a:moveTo>
                  <a:pt x="0" y="486"/>
                </a:moveTo>
                <a:lnTo>
                  <a:pt x="67" y="540"/>
                </a:lnTo>
                <a:lnTo>
                  <a:pt x="146" y="561"/>
                </a:lnTo>
                <a:lnTo>
                  <a:pt x="179" y="569"/>
                </a:lnTo>
                <a:lnTo>
                  <a:pt x="254" y="594"/>
                </a:lnTo>
                <a:lnTo>
                  <a:pt x="325" y="660"/>
                </a:lnTo>
                <a:lnTo>
                  <a:pt x="395" y="764"/>
                </a:lnTo>
                <a:lnTo>
                  <a:pt x="458" y="847"/>
                </a:lnTo>
                <a:lnTo>
                  <a:pt x="483" y="947"/>
                </a:lnTo>
                <a:lnTo>
                  <a:pt x="591" y="1051"/>
                </a:lnTo>
                <a:lnTo>
                  <a:pt x="636" y="1167"/>
                </a:lnTo>
                <a:lnTo>
                  <a:pt x="670" y="1300"/>
                </a:lnTo>
                <a:lnTo>
                  <a:pt x="690" y="1442"/>
                </a:lnTo>
                <a:lnTo>
                  <a:pt x="715" y="1599"/>
                </a:lnTo>
                <a:lnTo>
                  <a:pt x="732" y="1753"/>
                </a:lnTo>
                <a:lnTo>
                  <a:pt x="740" y="1795"/>
                </a:lnTo>
                <a:lnTo>
                  <a:pt x="740" y="1500"/>
                </a:lnTo>
                <a:lnTo>
                  <a:pt x="753" y="1342"/>
                </a:lnTo>
                <a:lnTo>
                  <a:pt x="778" y="1176"/>
                </a:lnTo>
                <a:lnTo>
                  <a:pt x="807" y="1014"/>
                </a:lnTo>
                <a:lnTo>
                  <a:pt x="828" y="868"/>
                </a:lnTo>
                <a:lnTo>
                  <a:pt x="923" y="748"/>
                </a:lnTo>
                <a:lnTo>
                  <a:pt x="990" y="640"/>
                </a:lnTo>
                <a:lnTo>
                  <a:pt x="1052" y="536"/>
                </a:lnTo>
                <a:lnTo>
                  <a:pt x="1090" y="453"/>
                </a:lnTo>
                <a:lnTo>
                  <a:pt x="1160" y="366"/>
                </a:lnTo>
                <a:lnTo>
                  <a:pt x="1239" y="287"/>
                </a:lnTo>
                <a:lnTo>
                  <a:pt x="1322" y="212"/>
                </a:lnTo>
                <a:lnTo>
                  <a:pt x="1410" y="141"/>
                </a:lnTo>
                <a:lnTo>
                  <a:pt x="1451" y="83"/>
                </a:lnTo>
                <a:lnTo>
                  <a:pt x="1643" y="41"/>
                </a:lnTo>
                <a:lnTo>
                  <a:pt x="1734" y="17"/>
                </a:lnTo>
                <a:lnTo>
                  <a:pt x="1842" y="0"/>
                </a:lnTo>
                <a:lnTo>
                  <a:pt x="1888" y="41"/>
                </a:lnTo>
                <a:lnTo>
                  <a:pt x="1988" y="71"/>
                </a:lnTo>
                <a:lnTo>
                  <a:pt x="2087" y="104"/>
                </a:lnTo>
                <a:lnTo>
                  <a:pt x="2087" y="125"/>
                </a:lnTo>
                <a:lnTo>
                  <a:pt x="2183" y="195"/>
                </a:lnTo>
                <a:lnTo>
                  <a:pt x="2270" y="179"/>
                </a:lnTo>
                <a:lnTo>
                  <a:pt x="2491" y="158"/>
                </a:lnTo>
                <a:lnTo>
                  <a:pt x="2591" y="129"/>
                </a:lnTo>
                <a:lnTo>
                  <a:pt x="2686" y="116"/>
                </a:lnTo>
                <a:lnTo>
                  <a:pt x="2736" y="100"/>
                </a:lnTo>
                <a:lnTo>
                  <a:pt x="2836" y="79"/>
                </a:lnTo>
                <a:lnTo>
                  <a:pt x="2940" y="125"/>
                </a:lnTo>
                <a:lnTo>
                  <a:pt x="3044" y="179"/>
                </a:lnTo>
                <a:lnTo>
                  <a:pt x="3148" y="228"/>
                </a:lnTo>
                <a:lnTo>
                  <a:pt x="3198" y="316"/>
                </a:lnTo>
                <a:lnTo>
                  <a:pt x="3385" y="424"/>
                </a:lnTo>
                <a:lnTo>
                  <a:pt x="3472" y="519"/>
                </a:lnTo>
                <a:lnTo>
                  <a:pt x="3551" y="665"/>
                </a:lnTo>
                <a:lnTo>
                  <a:pt x="3588" y="768"/>
                </a:lnTo>
                <a:lnTo>
                  <a:pt x="3655" y="839"/>
                </a:lnTo>
                <a:lnTo>
                  <a:pt x="3717" y="951"/>
                </a:lnTo>
                <a:lnTo>
                  <a:pt x="3771" y="1105"/>
                </a:lnTo>
                <a:lnTo>
                  <a:pt x="3821" y="1242"/>
                </a:lnTo>
                <a:lnTo>
                  <a:pt x="3842" y="1363"/>
                </a:lnTo>
                <a:lnTo>
                  <a:pt x="3875" y="1450"/>
                </a:lnTo>
                <a:lnTo>
                  <a:pt x="3925" y="1624"/>
                </a:lnTo>
                <a:lnTo>
                  <a:pt x="3938" y="1662"/>
                </a:lnTo>
                <a:lnTo>
                  <a:pt x="3938" y="1570"/>
                </a:lnTo>
                <a:lnTo>
                  <a:pt x="3950" y="1421"/>
                </a:lnTo>
                <a:lnTo>
                  <a:pt x="3971" y="1255"/>
                </a:lnTo>
                <a:lnTo>
                  <a:pt x="3996" y="1088"/>
                </a:lnTo>
                <a:lnTo>
                  <a:pt x="4037" y="1001"/>
                </a:lnTo>
                <a:lnTo>
                  <a:pt x="4054" y="964"/>
                </a:lnTo>
                <a:lnTo>
                  <a:pt x="4158" y="935"/>
                </a:lnTo>
                <a:lnTo>
                  <a:pt x="4208" y="910"/>
                </a:lnTo>
                <a:lnTo>
                  <a:pt x="4241" y="931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6" name="Freeform 119"/>
          <p:cNvSpPr>
            <a:spLocks/>
          </p:cNvSpPr>
          <p:nvPr/>
        </p:nvSpPr>
        <p:spPr bwMode="auto">
          <a:xfrm>
            <a:off x="1373188" y="2566988"/>
            <a:ext cx="6732588" cy="2598738"/>
          </a:xfrm>
          <a:custGeom>
            <a:avLst/>
            <a:gdLst/>
            <a:ahLst/>
            <a:cxnLst>
              <a:cxn ang="0">
                <a:pos x="63" y="199"/>
              </a:cxn>
              <a:cxn ang="0">
                <a:pos x="187" y="303"/>
              </a:cxn>
              <a:cxn ang="0">
                <a:pos x="354" y="544"/>
              </a:cxn>
              <a:cxn ang="0">
                <a:pos x="453" y="760"/>
              </a:cxn>
              <a:cxn ang="0">
                <a:pos x="607" y="943"/>
              </a:cxn>
              <a:cxn ang="0">
                <a:pos x="665" y="1146"/>
              </a:cxn>
              <a:cxn ang="0">
                <a:pos x="728" y="1450"/>
              </a:cxn>
              <a:cxn ang="0">
                <a:pos x="753" y="1637"/>
              </a:cxn>
              <a:cxn ang="0">
                <a:pos x="757" y="1450"/>
              </a:cxn>
              <a:cxn ang="0">
                <a:pos x="786" y="1138"/>
              </a:cxn>
              <a:cxn ang="0">
                <a:pos x="828" y="864"/>
              </a:cxn>
              <a:cxn ang="0">
                <a:pos x="919" y="777"/>
              </a:cxn>
              <a:cxn ang="0">
                <a:pos x="994" y="581"/>
              </a:cxn>
              <a:cxn ang="0">
                <a:pos x="1173" y="432"/>
              </a:cxn>
              <a:cxn ang="0">
                <a:pos x="1277" y="332"/>
              </a:cxn>
              <a:cxn ang="0">
                <a:pos x="1422" y="228"/>
              </a:cxn>
              <a:cxn ang="0">
                <a:pos x="1580" y="153"/>
              </a:cxn>
              <a:cxn ang="0">
                <a:pos x="1788" y="108"/>
              </a:cxn>
              <a:cxn ang="0">
                <a:pos x="1959" y="75"/>
              </a:cxn>
              <a:cxn ang="0">
                <a:pos x="2087" y="45"/>
              </a:cxn>
              <a:cxn ang="0">
                <a:pos x="2262" y="25"/>
              </a:cxn>
              <a:cxn ang="0">
                <a:pos x="2391" y="12"/>
              </a:cxn>
              <a:cxn ang="0">
                <a:pos x="2674" y="4"/>
              </a:cxn>
              <a:cxn ang="0">
                <a:pos x="2819" y="0"/>
              </a:cxn>
              <a:cxn ang="0">
                <a:pos x="3023" y="91"/>
              </a:cxn>
              <a:cxn ang="0">
                <a:pos x="3214" y="212"/>
              </a:cxn>
              <a:cxn ang="0">
                <a:pos x="3443" y="361"/>
              </a:cxn>
              <a:cxn ang="0">
                <a:pos x="3593" y="598"/>
              </a:cxn>
              <a:cxn ang="0">
                <a:pos x="3688" y="831"/>
              </a:cxn>
              <a:cxn ang="0">
                <a:pos x="3788" y="1059"/>
              </a:cxn>
              <a:cxn ang="0">
                <a:pos x="3846" y="1275"/>
              </a:cxn>
              <a:cxn ang="0">
                <a:pos x="3913" y="1454"/>
              </a:cxn>
              <a:cxn ang="0">
                <a:pos x="3929" y="1529"/>
              </a:cxn>
              <a:cxn ang="0">
                <a:pos x="3942" y="1541"/>
              </a:cxn>
              <a:cxn ang="0">
                <a:pos x="3958" y="1566"/>
              </a:cxn>
              <a:cxn ang="0">
                <a:pos x="3967" y="1591"/>
              </a:cxn>
              <a:cxn ang="0">
                <a:pos x="3971" y="1612"/>
              </a:cxn>
              <a:cxn ang="0">
                <a:pos x="3975" y="1620"/>
              </a:cxn>
              <a:cxn ang="0">
                <a:pos x="3979" y="1450"/>
              </a:cxn>
              <a:cxn ang="0">
                <a:pos x="4012" y="1180"/>
              </a:cxn>
              <a:cxn ang="0">
                <a:pos x="4075" y="1005"/>
              </a:cxn>
              <a:cxn ang="0">
                <a:pos x="4137" y="926"/>
              </a:cxn>
              <a:cxn ang="0">
                <a:pos x="4216" y="847"/>
              </a:cxn>
            </a:cxnLst>
            <a:rect l="0" t="0" r="r" b="b"/>
            <a:pathLst>
              <a:path w="4241" h="1637">
                <a:moveTo>
                  <a:pt x="0" y="162"/>
                </a:moveTo>
                <a:lnTo>
                  <a:pt x="63" y="199"/>
                </a:lnTo>
                <a:lnTo>
                  <a:pt x="108" y="249"/>
                </a:lnTo>
                <a:lnTo>
                  <a:pt x="187" y="303"/>
                </a:lnTo>
                <a:lnTo>
                  <a:pt x="275" y="411"/>
                </a:lnTo>
                <a:lnTo>
                  <a:pt x="354" y="544"/>
                </a:lnTo>
                <a:lnTo>
                  <a:pt x="420" y="660"/>
                </a:lnTo>
                <a:lnTo>
                  <a:pt x="453" y="760"/>
                </a:lnTo>
                <a:lnTo>
                  <a:pt x="562" y="856"/>
                </a:lnTo>
                <a:lnTo>
                  <a:pt x="607" y="943"/>
                </a:lnTo>
                <a:lnTo>
                  <a:pt x="649" y="1034"/>
                </a:lnTo>
                <a:lnTo>
                  <a:pt x="665" y="1146"/>
                </a:lnTo>
                <a:lnTo>
                  <a:pt x="703" y="1288"/>
                </a:lnTo>
                <a:lnTo>
                  <a:pt x="728" y="1450"/>
                </a:lnTo>
                <a:lnTo>
                  <a:pt x="740" y="1603"/>
                </a:lnTo>
                <a:lnTo>
                  <a:pt x="753" y="1637"/>
                </a:lnTo>
                <a:lnTo>
                  <a:pt x="753" y="1603"/>
                </a:lnTo>
                <a:lnTo>
                  <a:pt x="757" y="1450"/>
                </a:lnTo>
                <a:lnTo>
                  <a:pt x="765" y="1296"/>
                </a:lnTo>
                <a:lnTo>
                  <a:pt x="786" y="1138"/>
                </a:lnTo>
                <a:lnTo>
                  <a:pt x="798" y="976"/>
                </a:lnTo>
                <a:lnTo>
                  <a:pt x="828" y="864"/>
                </a:lnTo>
                <a:lnTo>
                  <a:pt x="873" y="847"/>
                </a:lnTo>
                <a:lnTo>
                  <a:pt x="919" y="777"/>
                </a:lnTo>
                <a:lnTo>
                  <a:pt x="969" y="669"/>
                </a:lnTo>
                <a:lnTo>
                  <a:pt x="994" y="581"/>
                </a:lnTo>
                <a:lnTo>
                  <a:pt x="1102" y="502"/>
                </a:lnTo>
                <a:lnTo>
                  <a:pt x="1173" y="432"/>
                </a:lnTo>
                <a:lnTo>
                  <a:pt x="1239" y="378"/>
                </a:lnTo>
                <a:lnTo>
                  <a:pt x="1277" y="332"/>
                </a:lnTo>
                <a:lnTo>
                  <a:pt x="1347" y="274"/>
                </a:lnTo>
                <a:lnTo>
                  <a:pt x="1422" y="228"/>
                </a:lnTo>
                <a:lnTo>
                  <a:pt x="1501" y="191"/>
                </a:lnTo>
                <a:lnTo>
                  <a:pt x="1580" y="153"/>
                </a:lnTo>
                <a:lnTo>
                  <a:pt x="1622" y="124"/>
                </a:lnTo>
                <a:lnTo>
                  <a:pt x="1788" y="108"/>
                </a:lnTo>
                <a:lnTo>
                  <a:pt x="1871" y="91"/>
                </a:lnTo>
                <a:lnTo>
                  <a:pt x="1959" y="75"/>
                </a:lnTo>
                <a:lnTo>
                  <a:pt x="2000" y="62"/>
                </a:lnTo>
                <a:lnTo>
                  <a:pt x="2087" y="45"/>
                </a:lnTo>
                <a:lnTo>
                  <a:pt x="2175" y="33"/>
                </a:lnTo>
                <a:lnTo>
                  <a:pt x="2262" y="25"/>
                </a:lnTo>
                <a:lnTo>
                  <a:pt x="2349" y="16"/>
                </a:lnTo>
                <a:lnTo>
                  <a:pt x="2391" y="12"/>
                </a:lnTo>
                <a:lnTo>
                  <a:pt x="2578" y="4"/>
                </a:lnTo>
                <a:lnTo>
                  <a:pt x="2674" y="4"/>
                </a:lnTo>
                <a:lnTo>
                  <a:pt x="2773" y="4"/>
                </a:lnTo>
                <a:lnTo>
                  <a:pt x="2819" y="0"/>
                </a:lnTo>
                <a:lnTo>
                  <a:pt x="2923" y="25"/>
                </a:lnTo>
                <a:lnTo>
                  <a:pt x="3023" y="91"/>
                </a:lnTo>
                <a:lnTo>
                  <a:pt x="3123" y="153"/>
                </a:lnTo>
                <a:lnTo>
                  <a:pt x="3214" y="212"/>
                </a:lnTo>
                <a:lnTo>
                  <a:pt x="3264" y="278"/>
                </a:lnTo>
                <a:lnTo>
                  <a:pt x="3443" y="361"/>
                </a:lnTo>
                <a:lnTo>
                  <a:pt x="3522" y="482"/>
                </a:lnTo>
                <a:lnTo>
                  <a:pt x="3593" y="598"/>
                </a:lnTo>
                <a:lnTo>
                  <a:pt x="3630" y="714"/>
                </a:lnTo>
                <a:lnTo>
                  <a:pt x="3688" y="831"/>
                </a:lnTo>
                <a:lnTo>
                  <a:pt x="3742" y="943"/>
                </a:lnTo>
                <a:lnTo>
                  <a:pt x="3788" y="1059"/>
                </a:lnTo>
                <a:lnTo>
                  <a:pt x="3830" y="1167"/>
                </a:lnTo>
                <a:lnTo>
                  <a:pt x="3846" y="1275"/>
                </a:lnTo>
                <a:lnTo>
                  <a:pt x="3896" y="1379"/>
                </a:lnTo>
                <a:lnTo>
                  <a:pt x="3913" y="1454"/>
                </a:lnTo>
                <a:lnTo>
                  <a:pt x="3921" y="1500"/>
                </a:lnTo>
                <a:lnTo>
                  <a:pt x="3929" y="1529"/>
                </a:lnTo>
                <a:lnTo>
                  <a:pt x="3938" y="1541"/>
                </a:lnTo>
                <a:lnTo>
                  <a:pt x="3942" y="1541"/>
                </a:lnTo>
                <a:lnTo>
                  <a:pt x="3950" y="1549"/>
                </a:lnTo>
                <a:lnTo>
                  <a:pt x="3958" y="1566"/>
                </a:lnTo>
                <a:lnTo>
                  <a:pt x="3958" y="1583"/>
                </a:lnTo>
                <a:lnTo>
                  <a:pt x="3967" y="1591"/>
                </a:lnTo>
                <a:lnTo>
                  <a:pt x="3967" y="1595"/>
                </a:lnTo>
                <a:lnTo>
                  <a:pt x="3971" y="1612"/>
                </a:lnTo>
                <a:lnTo>
                  <a:pt x="3971" y="1620"/>
                </a:lnTo>
                <a:lnTo>
                  <a:pt x="3975" y="1620"/>
                </a:lnTo>
                <a:lnTo>
                  <a:pt x="3975" y="1545"/>
                </a:lnTo>
                <a:lnTo>
                  <a:pt x="3979" y="1450"/>
                </a:lnTo>
                <a:lnTo>
                  <a:pt x="3983" y="1321"/>
                </a:lnTo>
                <a:lnTo>
                  <a:pt x="4012" y="1180"/>
                </a:lnTo>
                <a:lnTo>
                  <a:pt x="4042" y="1076"/>
                </a:lnTo>
                <a:lnTo>
                  <a:pt x="4075" y="1005"/>
                </a:lnTo>
                <a:lnTo>
                  <a:pt x="4096" y="968"/>
                </a:lnTo>
                <a:lnTo>
                  <a:pt x="4137" y="926"/>
                </a:lnTo>
                <a:lnTo>
                  <a:pt x="4179" y="885"/>
                </a:lnTo>
                <a:lnTo>
                  <a:pt x="4216" y="847"/>
                </a:lnTo>
                <a:lnTo>
                  <a:pt x="4241" y="806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7" name="Freeform 80"/>
          <p:cNvSpPr>
            <a:spLocks/>
          </p:cNvSpPr>
          <p:nvPr/>
        </p:nvSpPr>
        <p:spPr bwMode="auto">
          <a:xfrm>
            <a:off x="1373188" y="2909888"/>
            <a:ext cx="6732588" cy="2255838"/>
          </a:xfrm>
          <a:custGeom>
            <a:avLst/>
            <a:gdLst/>
            <a:ahLst/>
            <a:cxnLst>
              <a:cxn ang="0">
                <a:pos x="46" y="349"/>
              </a:cxn>
              <a:cxn ang="0">
                <a:pos x="142" y="378"/>
              </a:cxn>
              <a:cxn ang="0">
                <a:pos x="270" y="411"/>
              </a:cxn>
              <a:cxn ang="0">
                <a:pos x="358" y="490"/>
              </a:cxn>
              <a:cxn ang="0">
                <a:pos x="524" y="594"/>
              </a:cxn>
              <a:cxn ang="0">
                <a:pos x="591" y="843"/>
              </a:cxn>
              <a:cxn ang="0">
                <a:pos x="661" y="1092"/>
              </a:cxn>
              <a:cxn ang="0">
                <a:pos x="703" y="1279"/>
              </a:cxn>
              <a:cxn ang="0">
                <a:pos x="724" y="1421"/>
              </a:cxn>
              <a:cxn ang="0">
                <a:pos x="732" y="1092"/>
              </a:cxn>
              <a:cxn ang="0">
                <a:pos x="769" y="872"/>
              </a:cxn>
              <a:cxn ang="0">
                <a:pos x="815" y="727"/>
              </a:cxn>
              <a:cxn ang="0">
                <a:pos x="944" y="764"/>
              </a:cxn>
              <a:cxn ang="0">
                <a:pos x="1002" y="843"/>
              </a:cxn>
              <a:cxn ang="0">
                <a:pos x="1073" y="935"/>
              </a:cxn>
              <a:cxn ang="0">
                <a:pos x="1127" y="1034"/>
              </a:cxn>
              <a:cxn ang="0">
                <a:pos x="1185" y="1134"/>
              </a:cxn>
              <a:cxn ang="0">
                <a:pos x="1223" y="1230"/>
              </a:cxn>
              <a:cxn ang="0">
                <a:pos x="1239" y="1288"/>
              </a:cxn>
              <a:cxn ang="0">
                <a:pos x="1256" y="1317"/>
              </a:cxn>
              <a:cxn ang="0">
                <a:pos x="1268" y="1325"/>
              </a:cxn>
              <a:cxn ang="0">
                <a:pos x="1285" y="1338"/>
              </a:cxn>
              <a:cxn ang="0">
                <a:pos x="1293" y="1358"/>
              </a:cxn>
              <a:cxn ang="0">
                <a:pos x="1297" y="1396"/>
              </a:cxn>
              <a:cxn ang="0">
                <a:pos x="1302" y="1338"/>
              </a:cxn>
              <a:cxn ang="0">
                <a:pos x="1318" y="1051"/>
              </a:cxn>
              <a:cxn ang="0">
                <a:pos x="1347" y="719"/>
              </a:cxn>
              <a:cxn ang="0">
                <a:pos x="1430" y="494"/>
              </a:cxn>
              <a:cxn ang="0">
                <a:pos x="1505" y="316"/>
              </a:cxn>
              <a:cxn ang="0">
                <a:pos x="1692" y="154"/>
              </a:cxn>
              <a:cxn ang="0">
                <a:pos x="1796" y="50"/>
              </a:cxn>
              <a:cxn ang="0">
                <a:pos x="1954" y="0"/>
              </a:cxn>
              <a:cxn ang="0">
                <a:pos x="2112" y="95"/>
              </a:cxn>
              <a:cxn ang="0">
                <a:pos x="2291" y="178"/>
              </a:cxn>
              <a:cxn ang="0">
                <a:pos x="2433" y="208"/>
              </a:cxn>
              <a:cxn ang="0">
                <a:pos x="2536" y="232"/>
              </a:cxn>
              <a:cxn ang="0">
                <a:pos x="2678" y="232"/>
              </a:cxn>
              <a:cxn ang="0">
                <a:pos x="2786" y="208"/>
              </a:cxn>
              <a:cxn ang="0">
                <a:pos x="3010" y="166"/>
              </a:cxn>
              <a:cxn ang="0">
                <a:pos x="3123" y="95"/>
              </a:cxn>
              <a:cxn ang="0">
                <a:pos x="3289" y="12"/>
              </a:cxn>
              <a:cxn ang="0">
                <a:pos x="3459" y="104"/>
              </a:cxn>
              <a:cxn ang="0">
                <a:pos x="3663" y="257"/>
              </a:cxn>
              <a:cxn ang="0">
                <a:pos x="3805" y="482"/>
              </a:cxn>
              <a:cxn ang="0">
                <a:pos x="3888" y="631"/>
              </a:cxn>
              <a:cxn ang="0">
                <a:pos x="3988" y="710"/>
              </a:cxn>
              <a:cxn ang="0">
                <a:pos x="4054" y="785"/>
              </a:cxn>
              <a:cxn ang="0">
                <a:pos x="4170" y="843"/>
              </a:cxn>
              <a:cxn ang="0">
                <a:pos x="4220" y="743"/>
              </a:cxn>
            </a:cxnLst>
            <a:rect l="0" t="0" r="r" b="b"/>
            <a:pathLst>
              <a:path w="4241" h="1421">
                <a:moveTo>
                  <a:pt x="0" y="311"/>
                </a:moveTo>
                <a:lnTo>
                  <a:pt x="46" y="349"/>
                </a:lnTo>
                <a:lnTo>
                  <a:pt x="79" y="370"/>
                </a:lnTo>
                <a:lnTo>
                  <a:pt x="142" y="378"/>
                </a:lnTo>
                <a:lnTo>
                  <a:pt x="204" y="386"/>
                </a:lnTo>
                <a:lnTo>
                  <a:pt x="270" y="411"/>
                </a:lnTo>
                <a:lnTo>
                  <a:pt x="329" y="457"/>
                </a:lnTo>
                <a:lnTo>
                  <a:pt x="358" y="490"/>
                </a:lnTo>
                <a:lnTo>
                  <a:pt x="470" y="519"/>
                </a:lnTo>
                <a:lnTo>
                  <a:pt x="524" y="594"/>
                </a:lnTo>
                <a:lnTo>
                  <a:pt x="574" y="706"/>
                </a:lnTo>
                <a:lnTo>
                  <a:pt x="591" y="843"/>
                </a:lnTo>
                <a:lnTo>
                  <a:pt x="632" y="984"/>
                </a:lnTo>
                <a:lnTo>
                  <a:pt x="661" y="1092"/>
                </a:lnTo>
                <a:lnTo>
                  <a:pt x="690" y="1188"/>
                </a:lnTo>
                <a:lnTo>
                  <a:pt x="703" y="1279"/>
                </a:lnTo>
                <a:lnTo>
                  <a:pt x="711" y="1379"/>
                </a:lnTo>
                <a:lnTo>
                  <a:pt x="724" y="1421"/>
                </a:lnTo>
                <a:lnTo>
                  <a:pt x="724" y="1209"/>
                </a:lnTo>
                <a:lnTo>
                  <a:pt x="732" y="1092"/>
                </a:lnTo>
                <a:lnTo>
                  <a:pt x="744" y="989"/>
                </a:lnTo>
                <a:lnTo>
                  <a:pt x="769" y="872"/>
                </a:lnTo>
                <a:lnTo>
                  <a:pt x="798" y="748"/>
                </a:lnTo>
                <a:lnTo>
                  <a:pt x="815" y="727"/>
                </a:lnTo>
                <a:lnTo>
                  <a:pt x="898" y="735"/>
                </a:lnTo>
                <a:lnTo>
                  <a:pt x="944" y="764"/>
                </a:lnTo>
                <a:lnTo>
                  <a:pt x="977" y="802"/>
                </a:lnTo>
                <a:lnTo>
                  <a:pt x="1002" y="843"/>
                </a:lnTo>
                <a:lnTo>
                  <a:pt x="1035" y="885"/>
                </a:lnTo>
                <a:lnTo>
                  <a:pt x="1073" y="935"/>
                </a:lnTo>
                <a:lnTo>
                  <a:pt x="1102" y="984"/>
                </a:lnTo>
                <a:lnTo>
                  <a:pt x="1127" y="1034"/>
                </a:lnTo>
                <a:lnTo>
                  <a:pt x="1144" y="1080"/>
                </a:lnTo>
                <a:lnTo>
                  <a:pt x="1185" y="1134"/>
                </a:lnTo>
                <a:lnTo>
                  <a:pt x="1206" y="1180"/>
                </a:lnTo>
                <a:lnTo>
                  <a:pt x="1223" y="1230"/>
                </a:lnTo>
                <a:lnTo>
                  <a:pt x="1227" y="1267"/>
                </a:lnTo>
                <a:lnTo>
                  <a:pt x="1239" y="1288"/>
                </a:lnTo>
                <a:lnTo>
                  <a:pt x="1252" y="1300"/>
                </a:lnTo>
                <a:lnTo>
                  <a:pt x="1256" y="1317"/>
                </a:lnTo>
                <a:lnTo>
                  <a:pt x="1264" y="1321"/>
                </a:lnTo>
                <a:lnTo>
                  <a:pt x="1268" y="1325"/>
                </a:lnTo>
                <a:lnTo>
                  <a:pt x="1277" y="1333"/>
                </a:lnTo>
                <a:lnTo>
                  <a:pt x="1285" y="1338"/>
                </a:lnTo>
                <a:lnTo>
                  <a:pt x="1289" y="1342"/>
                </a:lnTo>
                <a:lnTo>
                  <a:pt x="1293" y="1358"/>
                </a:lnTo>
                <a:lnTo>
                  <a:pt x="1297" y="1379"/>
                </a:lnTo>
                <a:lnTo>
                  <a:pt x="1297" y="1396"/>
                </a:lnTo>
                <a:lnTo>
                  <a:pt x="1302" y="1421"/>
                </a:lnTo>
                <a:lnTo>
                  <a:pt x="1302" y="1338"/>
                </a:lnTo>
                <a:lnTo>
                  <a:pt x="1310" y="1209"/>
                </a:lnTo>
                <a:lnTo>
                  <a:pt x="1318" y="1051"/>
                </a:lnTo>
                <a:lnTo>
                  <a:pt x="1331" y="885"/>
                </a:lnTo>
                <a:lnTo>
                  <a:pt x="1347" y="719"/>
                </a:lnTo>
                <a:lnTo>
                  <a:pt x="1389" y="598"/>
                </a:lnTo>
                <a:lnTo>
                  <a:pt x="1430" y="494"/>
                </a:lnTo>
                <a:lnTo>
                  <a:pt x="1480" y="394"/>
                </a:lnTo>
                <a:lnTo>
                  <a:pt x="1505" y="316"/>
                </a:lnTo>
                <a:lnTo>
                  <a:pt x="1626" y="232"/>
                </a:lnTo>
                <a:lnTo>
                  <a:pt x="1692" y="154"/>
                </a:lnTo>
                <a:lnTo>
                  <a:pt x="1759" y="104"/>
                </a:lnTo>
                <a:lnTo>
                  <a:pt x="1796" y="50"/>
                </a:lnTo>
                <a:lnTo>
                  <a:pt x="1875" y="4"/>
                </a:lnTo>
                <a:lnTo>
                  <a:pt x="1954" y="0"/>
                </a:lnTo>
                <a:lnTo>
                  <a:pt x="2033" y="50"/>
                </a:lnTo>
                <a:lnTo>
                  <a:pt x="2112" y="95"/>
                </a:lnTo>
                <a:lnTo>
                  <a:pt x="2150" y="141"/>
                </a:lnTo>
                <a:lnTo>
                  <a:pt x="2291" y="178"/>
                </a:lnTo>
                <a:lnTo>
                  <a:pt x="2366" y="199"/>
                </a:lnTo>
                <a:lnTo>
                  <a:pt x="2433" y="208"/>
                </a:lnTo>
                <a:lnTo>
                  <a:pt x="2470" y="224"/>
                </a:lnTo>
                <a:lnTo>
                  <a:pt x="2536" y="232"/>
                </a:lnTo>
                <a:lnTo>
                  <a:pt x="2607" y="232"/>
                </a:lnTo>
                <a:lnTo>
                  <a:pt x="2678" y="232"/>
                </a:lnTo>
                <a:lnTo>
                  <a:pt x="2749" y="228"/>
                </a:lnTo>
                <a:lnTo>
                  <a:pt x="2786" y="208"/>
                </a:lnTo>
                <a:lnTo>
                  <a:pt x="2931" y="183"/>
                </a:lnTo>
                <a:lnTo>
                  <a:pt x="3010" y="166"/>
                </a:lnTo>
                <a:lnTo>
                  <a:pt x="3085" y="145"/>
                </a:lnTo>
                <a:lnTo>
                  <a:pt x="3123" y="95"/>
                </a:lnTo>
                <a:lnTo>
                  <a:pt x="3206" y="50"/>
                </a:lnTo>
                <a:lnTo>
                  <a:pt x="3289" y="12"/>
                </a:lnTo>
                <a:lnTo>
                  <a:pt x="3376" y="50"/>
                </a:lnTo>
                <a:lnTo>
                  <a:pt x="3459" y="104"/>
                </a:lnTo>
                <a:lnTo>
                  <a:pt x="3505" y="166"/>
                </a:lnTo>
                <a:lnTo>
                  <a:pt x="3663" y="257"/>
                </a:lnTo>
                <a:lnTo>
                  <a:pt x="3734" y="357"/>
                </a:lnTo>
                <a:lnTo>
                  <a:pt x="3805" y="482"/>
                </a:lnTo>
                <a:lnTo>
                  <a:pt x="3834" y="573"/>
                </a:lnTo>
                <a:lnTo>
                  <a:pt x="3888" y="631"/>
                </a:lnTo>
                <a:lnTo>
                  <a:pt x="3938" y="669"/>
                </a:lnTo>
                <a:lnTo>
                  <a:pt x="3988" y="710"/>
                </a:lnTo>
                <a:lnTo>
                  <a:pt x="4033" y="743"/>
                </a:lnTo>
                <a:lnTo>
                  <a:pt x="4054" y="785"/>
                </a:lnTo>
                <a:lnTo>
                  <a:pt x="4137" y="827"/>
                </a:lnTo>
                <a:lnTo>
                  <a:pt x="4170" y="843"/>
                </a:lnTo>
                <a:lnTo>
                  <a:pt x="4204" y="781"/>
                </a:lnTo>
                <a:lnTo>
                  <a:pt x="4220" y="743"/>
                </a:lnTo>
                <a:lnTo>
                  <a:pt x="4241" y="702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8" name="Freeform 81"/>
          <p:cNvSpPr>
            <a:spLocks/>
          </p:cNvSpPr>
          <p:nvPr/>
        </p:nvSpPr>
        <p:spPr bwMode="auto">
          <a:xfrm>
            <a:off x="1373188" y="2395538"/>
            <a:ext cx="6732588" cy="2770188"/>
          </a:xfrm>
          <a:custGeom>
            <a:avLst/>
            <a:gdLst/>
            <a:ahLst/>
            <a:cxnLst>
              <a:cxn ang="0">
                <a:pos x="25" y="299"/>
              </a:cxn>
              <a:cxn ang="0">
                <a:pos x="241" y="444"/>
              </a:cxn>
              <a:cxn ang="0">
                <a:pos x="387" y="594"/>
              </a:cxn>
              <a:cxn ang="0">
                <a:pos x="491" y="764"/>
              </a:cxn>
              <a:cxn ang="0">
                <a:pos x="607" y="1022"/>
              </a:cxn>
              <a:cxn ang="0">
                <a:pos x="711" y="1308"/>
              </a:cxn>
              <a:cxn ang="0">
                <a:pos x="761" y="1620"/>
              </a:cxn>
              <a:cxn ang="0">
                <a:pos x="769" y="1745"/>
              </a:cxn>
              <a:cxn ang="0">
                <a:pos x="774" y="1595"/>
              </a:cxn>
              <a:cxn ang="0">
                <a:pos x="786" y="1333"/>
              </a:cxn>
              <a:cxn ang="0">
                <a:pos x="828" y="1038"/>
              </a:cxn>
              <a:cxn ang="0">
                <a:pos x="907" y="760"/>
              </a:cxn>
              <a:cxn ang="0">
                <a:pos x="1048" y="540"/>
              </a:cxn>
              <a:cxn ang="0">
                <a:pos x="1189" y="357"/>
              </a:cxn>
              <a:cxn ang="0">
                <a:pos x="1310" y="191"/>
              </a:cxn>
              <a:cxn ang="0">
                <a:pos x="1485" y="62"/>
              </a:cxn>
              <a:cxn ang="0">
                <a:pos x="1717" y="0"/>
              </a:cxn>
              <a:cxn ang="0">
                <a:pos x="1917" y="21"/>
              </a:cxn>
              <a:cxn ang="0">
                <a:pos x="2058" y="25"/>
              </a:cxn>
              <a:cxn ang="0">
                <a:pos x="2245" y="54"/>
              </a:cxn>
              <a:cxn ang="0">
                <a:pos x="2433" y="83"/>
              </a:cxn>
              <a:cxn ang="0">
                <a:pos x="2670" y="79"/>
              </a:cxn>
              <a:cxn ang="0">
                <a:pos x="2873" y="62"/>
              </a:cxn>
              <a:cxn ang="0">
                <a:pos x="3027" y="83"/>
              </a:cxn>
              <a:cxn ang="0">
                <a:pos x="3235" y="241"/>
              </a:cxn>
              <a:cxn ang="0">
                <a:pos x="3464" y="428"/>
              </a:cxn>
              <a:cxn ang="0">
                <a:pos x="3626" y="702"/>
              </a:cxn>
              <a:cxn ang="0">
                <a:pos x="3721" y="984"/>
              </a:cxn>
              <a:cxn ang="0">
                <a:pos x="3813" y="1263"/>
              </a:cxn>
              <a:cxn ang="0">
                <a:pos x="3871" y="1578"/>
              </a:cxn>
              <a:cxn ang="0">
                <a:pos x="3896" y="1745"/>
              </a:cxn>
              <a:cxn ang="0">
                <a:pos x="3900" y="1541"/>
              </a:cxn>
              <a:cxn ang="0">
                <a:pos x="3929" y="1238"/>
              </a:cxn>
              <a:cxn ang="0">
                <a:pos x="3983" y="1059"/>
              </a:cxn>
              <a:cxn ang="0">
                <a:pos x="4067" y="1038"/>
              </a:cxn>
              <a:cxn ang="0">
                <a:pos x="4158" y="1043"/>
              </a:cxn>
              <a:cxn ang="0">
                <a:pos x="4241" y="1030"/>
              </a:cxn>
            </a:cxnLst>
            <a:rect l="0" t="0" r="r" b="b"/>
            <a:pathLst>
              <a:path w="4241" h="1745">
                <a:moveTo>
                  <a:pt x="0" y="274"/>
                </a:moveTo>
                <a:lnTo>
                  <a:pt x="25" y="299"/>
                </a:lnTo>
                <a:lnTo>
                  <a:pt x="158" y="378"/>
                </a:lnTo>
                <a:lnTo>
                  <a:pt x="241" y="444"/>
                </a:lnTo>
                <a:lnTo>
                  <a:pt x="320" y="523"/>
                </a:lnTo>
                <a:lnTo>
                  <a:pt x="387" y="594"/>
                </a:lnTo>
                <a:lnTo>
                  <a:pt x="424" y="673"/>
                </a:lnTo>
                <a:lnTo>
                  <a:pt x="491" y="764"/>
                </a:lnTo>
                <a:lnTo>
                  <a:pt x="553" y="889"/>
                </a:lnTo>
                <a:lnTo>
                  <a:pt x="607" y="1022"/>
                </a:lnTo>
                <a:lnTo>
                  <a:pt x="657" y="1159"/>
                </a:lnTo>
                <a:lnTo>
                  <a:pt x="711" y="1308"/>
                </a:lnTo>
                <a:lnTo>
                  <a:pt x="740" y="1462"/>
                </a:lnTo>
                <a:lnTo>
                  <a:pt x="761" y="1620"/>
                </a:lnTo>
                <a:lnTo>
                  <a:pt x="769" y="1736"/>
                </a:lnTo>
                <a:lnTo>
                  <a:pt x="769" y="1745"/>
                </a:lnTo>
                <a:lnTo>
                  <a:pt x="769" y="1711"/>
                </a:lnTo>
                <a:lnTo>
                  <a:pt x="774" y="1595"/>
                </a:lnTo>
                <a:lnTo>
                  <a:pt x="778" y="1466"/>
                </a:lnTo>
                <a:lnTo>
                  <a:pt x="786" y="1333"/>
                </a:lnTo>
                <a:lnTo>
                  <a:pt x="803" y="1184"/>
                </a:lnTo>
                <a:lnTo>
                  <a:pt x="828" y="1038"/>
                </a:lnTo>
                <a:lnTo>
                  <a:pt x="865" y="893"/>
                </a:lnTo>
                <a:lnTo>
                  <a:pt x="907" y="760"/>
                </a:lnTo>
                <a:lnTo>
                  <a:pt x="990" y="644"/>
                </a:lnTo>
                <a:lnTo>
                  <a:pt x="1048" y="540"/>
                </a:lnTo>
                <a:lnTo>
                  <a:pt x="1110" y="448"/>
                </a:lnTo>
                <a:lnTo>
                  <a:pt x="1189" y="357"/>
                </a:lnTo>
                <a:lnTo>
                  <a:pt x="1227" y="274"/>
                </a:lnTo>
                <a:lnTo>
                  <a:pt x="1310" y="191"/>
                </a:lnTo>
                <a:lnTo>
                  <a:pt x="1397" y="124"/>
                </a:lnTo>
                <a:lnTo>
                  <a:pt x="1485" y="62"/>
                </a:lnTo>
                <a:lnTo>
                  <a:pt x="1580" y="8"/>
                </a:lnTo>
                <a:lnTo>
                  <a:pt x="1717" y="0"/>
                </a:lnTo>
                <a:lnTo>
                  <a:pt x="1817" y="8"/>
                </a:lnTo>
                <a:lnTo>
                  <a:pt x="1917" y="21"/>
                </a:lnTo>
                <a:lnTo>
                  <a:pt x="2013" y="25"/>
                </a:lnTo>
                <a:lnTo>
                  <a:pt x="2058" y="25"/>
                </a:lnTo>
                <a:lnTo>
                  <a:pt x="2154" y="29"/>
                </a:lnTo>
                <a:lnTo>
                  <a:pt x="2245" y="54"/>
                </a:lnTo>
                <a:lnTo>
                  <a:pt x="2337" y="79"/>
                </a:lnTo>
                <a:lnTo>
                  <a:pt x="2433" y="83"/>
                </a:lnTo>
                <a:lnTo>
                  <a:pt x="2574" y="87"/>
                </a:lnTo>
                <a:lnTo>
                  <a:pt x="2670" y="79"/>
                </a:lnTo>
                <a:lnTo>
                  <a:pt x="2769" y="75"/>
                </a:lnTo>
                <a:lnTo>
                  <a:pt x="2873" y="62"/>
                </a:lnTo>
                <a:lnTo>
                  <a:pt x="2923" y="62"/>
                </a:lnTo>
                <a:lnTo>
                  <a:pt x="3027" y="83"/>
                </a:lnTo>
                <a:lnTo>
                  <a:pt x="3131" y="158"/>
                </a:lnTo>
                <a:lnTo>
                  <a:pt x="3235" y="241"/>
                </a:lnTo>
                <a:lnTo>
                  <a:pt x="3331" y="328"/>
                </a:lnTo>
                <a:lnTo>
                  <a:pt x="3464" y="428"/>
                </a:lnTo>
                <a:lnTo>
                  <a:pt x="3547" y="552"/>
                </a:lnTo>
                <a:lnTo>
                  <a:pt x="3626" y="702"/>
                </a:lnTo>
                <a:lnTo>
                  <a:pt x="3688" y="843"/>
                </a:lnTo>
                <a:lnTo>
                  <a:pt x="3721" y="984"/>
                </a:lnTo>
                <a:lnTo>
                  <a:pt x="3771" y="1121"/>
                </a:lnTo>
                <a:lnTo>
                  <a:pt x="3813" y="1263"/>
                </a:lnTo>
                <a:lnTo>
                  <a:pt x="3846" y="1421"/>
                </a:lnTo>
                <a:lnTo>
                  <a:pt x="3871" y="1578"/>
                </a:lnTo>
                <a:lnTo>
                  <a:pt x="3892" y="1716"/>
                </a:lnTo>
                <a:lnTo>
                  <a:pt x="3896" y="1745"/>
                </a:lnTo>
                <a:lnTo>
                  <a:pt x="3896" y="1699"/>
                </a:lnTo>
                <a:lnTo>
                  <a:pt x="3900" y="1541"/>
                </a:lnTo>
                <a:lnTo>
                  <a:pt x="3913" y="1375"/>
                </a:lnTo>
                <a:lnTo>
                  <a:pt x="3929" y="1238"/>
                </a:lnTo>
                <a:lnTo>
                  <a:pt x="3963" y="1101"/>
                </a:lnTo>
                <a:lnTo>
                  <a:pt x="3983" y="1059"/>
                </a:lnTo>
                <a:lnTo>
                  <a:pt x="4025" y="1034"/>
                </a:lnTo>
                <a:lnTo>
                  <a:pt x="4067" y="1038"/>
                </a:lnTo>
                <a:lnTo>
                  <a:pt x="4112" y="1043"/>
                </a:lnTo>
                <a:lnTo>
                  <a:pt x="4158" y="1043"/>
                </a:lnTo>
                <a:lnTo>
                  <a:pt x="4220" y="1038"/>
                </a:lnTo>
                <a:lnTo>
                  <a:pt x="4241" y="103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9" name="Freeform 95"/>
          <p:cNvSpPr>
            <a:spLocks/>
          </p:cNvSpPr>
          <p:nvPr/>
        </p:nvSpPr>
        <p:spPr bwMode="auto">
          <a:xfrm>
            <a:off x="1373188" y="2249488"/>
            <a:ext cx="6732588" cy="2916238"/>
          </a:xfrm>
          <a:custGeom>
            <a:avLst/>
            <a:gdLst/>
            <a:ahLst/>
            <a:cxnLst>
              <a:cxn ang="0">
                <a:pos x="21" y="237"/>
              </a:cxn>
              <a:cxn ang="0">
                <a:pos x="212" y="378"/>
              </a:cxn>
              <a:cxn ang="0">
                <a:pos x="345" y="640"/>
              </a:cxn>
              <a:cxn ang="0">
                <a:pos x="557" y="885"/>
              </a:cxn>
              <a:cxn ang="0">
                <a:pos x="641" y="1118"/>
              </a:cxn>
              <a:cxn ang="0">
                <a:pos x="724" y="1421"/>
              </a:cxn>
              <a:cxn ang="0">
                <a:pos x="769" y="1720"/>
              </a:cxn>
              <a:cxn ang="0">
                <a:pos x="778" y="1504"/>
              </a:cxn>
              <a:cxn ang="0">
                <a:pos x="807" y="1176"/>
              </a:cxn>
              <a:cxn ang="0">
                <a:pos x="919" y="889"/>
              </a:cxn>
              <a:cxn ang="0">
                <a:pos x="1006" y="686"/>
              </a:cxn>
              <a:cxn ang="0">
                <a:pos x="1139" y="478"/>
              </a:cxn>
              <a:cxn ang="0">
                <a:pos x="1297" y="320"/>
              </a:cxn>
              <a:cxn ang="0">
                <a:pos x="1435" y="175"/>
              </a:cxn>
              <a:cxn ang="0">
                <a:pos x="1709" y="92"/>
              </a:cxn>
              <a:cxn ang="0">
                <a:pos x="1859" y="50"/>
              </a:cxn>
              <a:cxn ang="0">
                <a:pos x="2062" y="0"/>
              </a:cxn>
              <a:cxn ang="0">
                <a:pos x="2216" y="54"/>
              </a:cxn>
              <a:cxn ang="0">
                <a:pos x="2512" y="92"/>
              </a:cxn>
              <a:cxn ang="0">
                <a:pos x="2670" y="63"/>
              </a:cxn>
              <a:cxn ang="0">
                <a:pos x="2886" y="42"/>
              </a:cxn>
              <a:cxn ang="0">
                <a:pos x="3102" y="133"/>
              </a:cxn>
              <a:cxn ang="0">
                <a:pos x="3260" y="295"/>
              </a:cxn>
              <a:cxn ang="0">
                <a:pos x="3543" y="586"/>
              </a:cxn>
              <a:cxn ang="0">
                <a:pos x="3651" y="877"/>
              </a:cxn>
              <a:cxn ang="0">
                <a:pos x="3771" y="1093"/>
              </a:cxn>
              <a:cxn ang="0">
                <a:pos x="3838" y="1263"/>
              </a:cxn>
              <a:cxn ang="0">
                <a:pos x="3942" y="1467"/>
              </a:cxn>
              <a:cxn ang="0">
                <a:pos x="3971" y="1733"/>
              </a:cxn>
              <a:cxn ang="0">
                <a:pos x="3975" y="1783"/>
              </a:cxn>
              <a:cxn ang="0">
                <a:pos x="3988" y="1484"/>
              </a:cxn>
              <a:cxn ang="0">
                <a:pos x="4017" y="1147"/>
              </a:cxn>
              <a:cxn ang="0">
                <a:pos x="4146" y="1076"/>
              </a:cxn>
              <a:cxn ang="0">
                <a:pos x="4212" y="1076"/>
              </a:cxn>
            </a:cxnLst>
            <a:rect l="0" t="0" r="r" b="b"/>
            <a:pathLst>
              <a:path w="4241" h="1837">
                <a:moveTo>
                  <a:pt x="0" y="221"/>
                </a:moveTo>
                <a:lnTo>
                  <a:pt x="21" y="237"/>
                </a:lnTo>
                <a:lnTo>
                  <a:pt x="112" y="279"/>
                </a:lnTo>
                <a:lnTo>
                  <a:pt x="212" y="378"/>
                </a:lnTo>
                <a:lnTo>
                  <a:pt x="304" y="499"/>
                </a:lnTo>
                <a:lnTo>
                  <a:pt x="345" y="640"/>
                </a:lnTo>
                <a:lnTo>
                  <a:pt x="424" y="781"/>
                </a:lnTo>
                <a:lnTo>
                  <a:pt x="557" y="885"/>
                </a:lnTo>
                <a:lnTo>
                  <a:pt x="611" y="985"/>
                </a:lnTo>
                <a:lnTo>
                  <a:pt x="641" y="1118"/>
                </a:lnTo>
                <a:lnTo>
                  <a:pt x="686" y="1267"/>
                </a:lnTo>
                <a:lnTo>
                  <a:pt x="724" y="1421"/>
                </a:lnTo>
                <a:lnTo>
                  <a:pt x="753" y="1579"/>
                </a:lnTo>
                <a:lnTo>
                  <a:pt x="769" y="1720"/>
                </a:lnTo>
                <a:lnTo>
                  <a:pt x="778" y="1837"/>
                </a:lnTo>
                <a:lnTo>
                  <a:pt x="778" y="1504"/>
                </a:lnTo>
                <a:lnTo>
                  <a:pt x="790" y="1342"/>
                </a:lnTo>
                <a:lnTo>
                  <a:pt x="807" y="1176"/>
                </a:lnTo>
                <a:lnTo>
                  <a:pt x="832" y="1018"/>
                </a:lnTo>
                <a:lnTo>
                  <a:pt x="919" y="889"/>
                </a:lnTo>
                <a:lnTo>
                  <a:pt x="977" y="769"/>
                </a:lnTo>
                <a:lnTo>
                  <a:pt x="1006" y="686"/>
                </a:lnTo>
                <a:lnTo>
                  <a:pt x="1073" y="570"/>
                </a:lnTo>
                <a:lnTo>
                  <a:pt x="1139" y="478"/>
                </a:lnTo>
                <a:lnTo>
                  <a:pt x="1223" y="399"/>
                </a:lnTo>
                <a:lnTo>
                  <a:pt x="1297" y="320"/>
                </a:lnTo>
                <a:lnTo>
                  <a:pt x="1347" y="245"/>
                </a:lnTo>
                <a:lnTo>
                  <a:pt x="1435" y="175"/>
                </a:lnTo>
                <a:lnTo>
                  <a:pt x="1618" y="129"/>
                </a:lnTo>
                <a:lnTo>
                  <a:pt x="1709" y="92"/>
                </a:lnTo>
                <a:lnTo>
                  <a:pt x="1759" y="67"/>
                </a:lnTo>
                <a:lnTo>
                  <a:pt x="1859" y="50"/>
                </a:lnTo>
                <a:lnTo>
                  <a:pt x="1963" y="17"/>
                </a:lnTo>
                <a:lnTo>
                  <a:pt x="2062" y="0"/>
                </a:lnTo>
                <a:lnTo>
                  <a:pt x="2166" y="0"/>
                </a:lnTo>
                <a:lnTo>
                  <a:pt x="2216" y="54"/>
                </a:lnTo>
                <a:lnTo>
                  <a:pt x="2316" y="100"/>
                </a:lnTo>
                <a:lnTo>
                  <a:pt x="2512" y="92"/>
                </a:lnTo>
                <a:lnTo>
                  <a:pt x="2620" y="79"/>
                </a:lnTo>
                <a:lnTo>
                  <a:pt x="2670" y="63"/>
                </a:lnTo>
                <a:lnTo>
                  <a:pt x="2778" y="59"/>
                </a:lnTo>
                <a:lnTo>
                  <a:pt x="2886" y="42"/>
                </a:lnTo>
                <a:lnTo>
                  <a:pt x="2994" y="75"/>
                </a:lnTo>
                <a:lnTo>
                  <a:pt x="3102" y="133"/>
                </a:lnTo>
                <a:lnTo>
                  <a:pt x="3156" y="183"/>
                </a:lnTo>
                <a:lnTo>
                  <a:pt x="3260" y="295"/>
                </a:lnTo>
                <a:lnTo>
                  <a:pt x="3459" y="428"/>
                </a:lnTo>
                <a:lnTo>
                  <a:pt x="3543" y="586"/>
                </a:lnTo>
                <a:lnTo>
                  <a:pt x="3584" y="744"/>
                </a:lnTo>
                <a:lnTo>
                  <a:pt x="3651" y="877"/>
                </a:lnTo>
                <a:lnTo>
                  <a:pt x="3713" y="989"/>
                </a:lnTo>
                <a:lnTo>
                  <a:pt x="3771" y="1093"/>
                </a:lnTo>
                <a:lnTo>
                  <a:pt x="3817" y="1180"/>
                </a:lnTo>
                <a:lnTo>
                  <a:pt x="3838" y="1263"/>
                </a:lnTo>
                <a:lnTo>
                  <a:pt x="3875" y="1359"/>
                </a:lnTo>
                <a:lnTo>
                  <a:pt x="3942" y="1467"/>
                </a:lnTo>
                <a:lnTo>
                  <a:pt x="3958" y="1604"/>
                </a:lnTo>
                <a:lnTo>
                  <a:pt x="3971" y="1733"/>
                </a:lnTo>
                <a:lnTo>
                  <a:pt x="3975" y="1837"/>
                </a:lnTo>
                <a:lnTo>
                  <a:pt x="3975" y="1783"/>
                </a:lnTo>
                <a:lnTo>
                  <a:pt x="3979" y="1637"/>
                </a:lnTo>
                <a:lnTo>
                  <a:pt x="3988" y="1484"/>
                </a:lnTo>
                <a:lnTo>
                  <a:pt x="4004" y="1317"/>
                </a:lnTo>
                <a:lnTo>
                  <a:pt x="4017" y="1147"/>
                </a:lnTo>
                <a:lnTo>
                  <a:pt x="4050" y="1043"/>
                </a:lnTo>
                <a:lnTo>
                  <a:pt x="4146" y="1076"/>
                </a:lnTo>
                <a:lnTo>
                  <a:pt x="4187" y="1089"/>
                </a:lnTo>
                <a:lnTo>
                  <a:pt x="4212" y="1076"/>
                </a:lnTo>
                <a:lnTo>
                  <a:pt x="4241" y="104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0" name="Freeform 111"/>
          <p:cNvSpPr>
            <a:spLocks/>
          </p:cNvSpPr>
          <p:nvPr/>
        </p:nvSpPr>
        <p:spPr bwMode="auto">
          <a:xfrm>
            <a:off x="1373188" y="2632076"/>
            <a:ext cx="6732588" cy="2533650"/>
          </a:xfrm>
          <a:custGeom>
            <a:avLst/>
            <a:gdLst/>
            <a:ahLst/>
            <a:cxnLst>
              <a:cxn ang="0">
                <a:pos x="33" y="167"/>
              </a:cxn>
              <a:cxn ang="0">
                <a:pos x="204" y="287"/>
              </a:cxn>
              <a:cxn ang="0">
                <a:pos x="325" y="453"/>
              </a:cxn>
              <a:cxn ang="0">
                <a:pos x="458" y="648"/>
              </a:cxn>
              <a:cxn ang="0">
                <a:pos x="620" y="898"/>
              </a:cxn>
              <a:cxn ang="0">
                <a:pos x="678" y="1176"/>
              </a:cxn>
              <a:cxn ang="0">
                <a:pos x="724" y="1463"/>
              </a:cxn>
              <a:cxn ang="0">
                <a:pos x="740" y="1596"/>
              </a:cxn>
              <a:cxn ang="0">
                <a:pos x="744" y="1367"/>
              </a:cxn>
              <a:cxn ang="0">
                <a:pos x="774" y="1060"/>
              </a:cxn>
              <a:cxn ang="0">
                <a:pos x="823" y="823"/>
              </a:cxn>
              <a:cxn ang="0">
                <a:pos x="902" y="773"/>
              </a:cxn>
              <a:cxn ang="0">
                <a:pos x="1027" y="794"/>
              </a:cxn>
              <a:cxn ang="0">
                <a:pos x="1114" y="914"/>
              </a:cxn>
              <a:cxn ang="0">
                <a:pos x="1173" y="707"/>
              </a:cxn>
              <a:cxn ang="0">
                <a:pos x="1268" y="528"/>
              </a:cxn>
              <a:cxn ang="0">
                <a:pos x="1455" y="366"/>
              </a:cxn>
              <a:cxn ang="0">
                <a:pos x="1559" y="237"/>
              </a:cxn>
              <a:cxn ang="0">
                <a:pos x="1709" y="133"/>
              </a:cxn>
              <a:cxn ang="0">
                <a:pos x="1834" y="108"/>
              </a:cxn>
              <a:cxn ang="0">
                <a:pos x="2004" y="216"/>
              </a:cxn>
              <a:cxn ang="0">
                <a:pos x="2196" y="167"/>
              </a:cxn>
              <a:cxn ang="0">
                <a:pos x="2349" y="88"/>
              </a:cxn>
              <a:cxn ang="0">
                <a:pos x="2478" y="21"/>
              </a:cxn>
              <a:cxn ang="0">
                <a:pos x="2657" y="13"/>
              </a:cxn>
              <a:cxn ang="0">
                <a:pos x="2944" y="142"/>
              </a:cxn>
              <a:cxn ang="0">
                <a:pos x="3073" y="337"/>
              </a:cxn>
              <a:cxn ang="0">
                <a:pos x="3231" y="470"/>
              </a:cxn>
              <a:cxn ang="0">
                <a:pos x="3339" y="565"/>
              </a:cxn>
              <a:cxn ang="0">
                <a:pos x="3468" y="653"/>
              </a:cxn>
              <a:cxn ang="0">
                <a:pos x="3617" y="769"/>
              </a:cxn>
              <a:cxn ang="0">
                <a:pos x="3717" y="948"/>
              </a:cxn>
              <a:cxn ang="0">
                <a:pos x="3780" y="1076"/>
              </a:cxn>
              <a:cxn ang="0">
                <a:pos x="3846" y="1184"/>
              </a:cxn>
              <a:cxn ang="0">
                <a:pos x="3913" y="1292"/>
              </a:cxn>
              <a:cxn ang="0">
                <a:pos x="3946" y="1396"/>
              </a:cxn>
              <a:cxn ang="0">
                <a:pos x="3967" y="1504"/>
              </a:cxn>
              <a:cxn ang="0">
                <a:pos x="3979" y="1596"/>
              </a:cxn>
              <a:cxn ang="0">
                <a:pos x="3983" y="1243"/>
              </a:cxn>
              <a:cxn ang="0">
                <a:pos x="4033" y="918"/>
              </a:cxn>
              <a:cxn ang="0">
                <a:pos x="4121" y="715"/>
              </a:cxn>
              <a:cxn ang="0">
                <a:pos x="4220" y="715"/>
              </a:cxn>
            </a:cxnLst>
            <a:rect l="0" t="0" r="r" b="b"/>
            <a:pathLst>
              <a:path w="4241" h="1596">
                <a:moveTo>
                  <a:pt x="0" y="150"/>
                </a:moveTo>
                <a:lnTo>
                  <a:pt x="33" y="167"/>
                </a:lnTo>
                <a:lnTo>
                  <a:pt x="121" y="208"/>
                </a:lnTo>
                <a:lnTo>
                  <a:pt x="204" y="287"/>
                </a:lnTo>
                <a:lnTo>
                  <a:pt x="283" y="370"/>
                </a:lnTo>
                <a:lnTo>
                  <a:pt x="325" y="453"/>
                </a:lnTo>
                <a:lnTo>
                  <a:pt x="395" y="553"/>
                </a:lnTo>
                <a:lnTo>
                  <a:pt x="458" y="648"/>
                </a:lnTo>
                <a:lnTo>
                  <a:pt x="520" y="769"/>
                </a:lnTo>
                <a:lnTo>
                  <a:pt x="620" y="898"/>
                </a:lnTo>
                <a:lnTo>
                  <a:pt x="641" y="1035"/>
                </a:lnTo>
                <a:lnTo>
                  <a:pt x="678" y="1176"/>
                </a:lnTo>
                <a:lnTo>
                  <a:pt x="703" y="1313"/>
                </a:lnTo>
                <a:lnTo>
                  <a:pt x="724" y="1463"/>
                </a:lnTo>
                <a:lnTo>
                  <a:pt x="736" y="1579"/>
                </a:lnTo>
                <a:lnTo>
                  <a:pt x="740" y="1596"/>
                </a:lnTo>
                <a:lnTo>
                  <a:pt x="740" y="1500"/>
                </a:lnTo>
                <a:lnTo>
                  <a:pt x="744" y="1367"/>
                </a:lnTo>
                <a:lnTo>
                  <a:pt x="753" y="1213"/>
                </a:lnTo>
                <a:lnTo>
                  <a:pt x="774" y="1060"/>
                </a:lnTo>
                <a:lnTo>
                  <a:pt x="803" y="935"/>
                </a:lnTo>
                <a:lnTo>
                  <a:pt x="823" y="823"/>
                </a:lnTo>
                <a:lnTo>
                  <a:pt x="861" y="765"/>
                </a:lnTo>
                <a:lnTo>
                  <a:pt x="902" y="773"/>
                </a:lnTo>
                <a:lnTo>
                  <a:pt x="1002" y="781"/>
                </a:lnTo>
                <a:lnTo>
                  <a:pt x="1027" y="794"/>
                </a:lnTo>
                <a:lnTo>
                  <a:pt x="1073" y="873"/>
                </a:lnTo>
                <a:lnTo>
                  <a:pt x="1114" y="914"/>
                </a:lnTo>
                <a:lnTo>
                  <a:pt x="1152" y="827"/>
                </a:lnTo>
                <a:lnTo>
                  <a:pt x="1173" y="707"/>
                </a:lnTo>
                <a:lnTo>
                  <a:pt x="1218" y="607"/>
                </a:lnTo>
                <a:lnTo>
                  <a:pt x="1268" y="528"/>
                </a:lnTo>
                <a:lnTo>
                  <a:pt x="1327" y="445"/>
                </a:lnTo>
                <a:lnTo>
                  <a:pt x="1455" y="366"/>
                </a:lnTo>
                <a:lnTo>
                  <a:pt x="1489" y="299"/>
                </a:lnTo>
                <a:lnTo>
                  <a:pt x="1559" y="237"/>
                </a:lnTo>
                <a:lnTo>
                  <a:pt x="1634" y="183"/>
                </a:lnTo>
                <a:lnTo>
                  <a:pt x="1709" y="133"/>
                </a:lnTo>
                <a:lnTo>
                  <a:pt x="1751" y="108"/>
                </a:lnTo>
                <a:lnTo>
                  <a:pt x="1834" y="108"/>
                </a:lnTo>
                <a:lnTo>
                  <a:pt x="1921" y="162"/>
                </a:lnTo>
                <a:lnTo>
                  <a:pt x="2004" y="216"/>
                </a:lnTo>
                <a:lnTo>
                  <a:pt x="2121" y="212"/>
                </a:lnTo>
                <a:lnTo>
                  <a:pt x="2196" y="167"/>
                </a:lnTo>
                <a:lnTo>
                  <a:pt x="2270" y="125"/>
                </a:lnTo>
                <a:lnTo>
                  <a:pt x="2349" y="88"/>
                </a:lnTo>
                <a:lnTo>
                  <a:pt x="2433" y="54"/>
                </a:lnTo>
                <a:lnTo>
                  <a:pt x="2478" y="21"/>
                </a:lnTo>
                <a:lnTo>
                  <a:pt x="2566" y="0"/>
                </a:lnTo>
                <a:lnTo>
                  <a:pt x="2657" y="13"/>
                </a:lnTo>
                <a:lnTo>
                  <a:pt x="2753" y="79"/>
                </a:lnTo>
                <a:lnTo>
                  <a:pt x="2944" y="142"/>
                </a:lnTo>
                <a:lnTo>
                  <a:pt x="2986" y="229"/>
                </a:lnTo>
                <a:lnTo>
                  <a:pt x="3073" y="337"/>
                </a:lnTo>
                <a:lnTo>
                  <a:pt x="3156" y="412"/>
                </a:lnTo>
                <a:lnTo>
                  <a:pt x="3231" y="470"/>
                </a:lnTo>
                <a:lnTo>
                  <a:pt x="3264" y="520"/>
                </a:lnTo>
                <a:lnTo>
                  <a:pt x="3339" y="565"/>
                </a:lnTo>
                <a:lnTo>
                  <a:pt x="3405" y="611"/>
                </a:lnTo>
                <a:lnTo>
                  <a:pt x="3468" y="653"/>
                </a:lnTo>
                <a:lnTo>
                  <a:pt x="3559" y="690"/>
                </a:lnTo>
                <a:lnTo>
                  <a:pt x="3617" y="769"/>
                </a:lnTo>
                <a:lnTo>
                  <a:pt x="3672" y="860"/>
                </a:lnTo>
                <a:lnTo>
                  <a:pt x="3717" y="948"/>
                </a:lnTo>
                <a:lnTo>
                  <a:pt x="3763" y="1018"/>
                </a:lnTo>
                <a:lnTo>
                  <a:pt x="3780" y="1076"/>
                </a:lnTo>
                <a:lnTo>
                  <a:pt x="3813" y="1134"/>
                </a:lnTo>
                <a:lnTo>
                  <a:pt x="3846" y="1184"/>
                </a:lnTo>
                <a:lnTo>
                  <a:pt x="3875" y="1243"/>
                </a:lnTo>
                <a:lnTo>
                  <a:pt x="3913" y="1292"/>
                </a:lnTo>
                <a:lnTo>
                  <a:pt x="3933" y="1346"/>
                </a:lnTo>
                <a:lnTo>
                  <a:pt x="3946" y="1396"/>
                </a:lnTo>
                <a:lnTo>
                  <a:pt x="3963" y="1450"/>
                </a:lnTo>
                <a:lnTo>
                  <a:pt x="3967" y="1504"/>
                </a:lnTo>
                <a:lnTo>
                  <a:pt x="3975" y="1529"/>
                </a:lnTo>
                <a:lnTo>
                  <a:pt x="3979" y="1596"/>
                </a:lnTo>
                <a:lnTo>
                  <a:pt x="3979" y="1413"/>
                </a:lnTo>
                <a:lnTo>
                  <a:pt x="3983" y="1243"/>
                </a:lnTo>
                <a:lnTo>
                  <a:pt x="3996" y="1085"/>
                </a:lnTo>
                <a:lnTo>
                  <a:pt x="4033" y="918"/>
                </a:lnTo>
                <a:lnTo>
                  <a:pt x="4075" y="773"/>
                </a:lnTo>
                <a:lnTo>
                  <a:pt x="4121" y="715"/>
                </a:lnTo>
                <a:lnTo>
                  <a:pt x="4175" y="736"/>
                </a:lnTo>
                <a:lnTo>
                  <a:pt x="4220" y="715"/>
                </a:lnTo>
                <a:lnTo>
                  <a:pt x="4241" y="65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1" name="Freeform 118"/>
          <p:cNvSpPr>
            <a:spLocks/>
          </p:cNvSpPr>
          <p:nvPr/>
        </p:nvSpPr>
        <p:spPr bwMode="auto">
          <a:xfrm>
            <a:off x="1373188" y="2897188"/>
            <a:ext cx="6732588" cy="2268538"/>
          </a:xfrm>
          <a:custGeom>
            <a:avLst/>
            <a:gdLst/>
            <a:ahLst/>
            <a:cxnLst>
              <a:cxn ang="0">
                <a:pos x="9" y="83"/>
              </a:cxn>
              <a:cxn ang="0">
                <a:pos x="171" y="170"/>
              </a:cxn>
              <a:cxn ang="0">
                <a:pos x="283" y="353"/>
              </a:cxn>
              <a:cxn ang="0">
                <a:pos x="474" y="569"/>
              </a:cxn>
              <a:cxn ang="0">
                <a:pos x="549" y="731"/>
              </a:cxn>
              <a:cxn ang="0">
                <a:pos x="632" y="909"/>
              </a:cxn>
              <a:cxn ang="0">
                <a:pos x="695" y="1163"/>
              </a:cxn>
              <a:cxn ang="0">
                <a:pos x="732" y="1408"/>
              </a:cxn>
              <a:cxn ang="0">
                <a:pos x="732" y="1308"/>
              </a:cxn>
              <a:cxn ang="0">
                <a:pos x="757" y="976"/>
              </a:cxn>
              <a:cxn ang="0">
                <a:pos x="798" y="660"/>
              </a:cxn>
              <a:cxn ang="0">
                <a:pos x="886" y="565"/>
              </a:cxn>
              <a:cxn ang="0">
                <a:pos x="986" y="394"/>
              </a:cxn>
              <a:cxn ang="0">
                <a:pos x="1135" y="253"/>
              </a:cxn>
              <a:cxn ang="0">
                <a:pos x="1277" y="137"/>
              </a:cxn>
              <a:cxn ang="0">
                <a:pos x="1381" y="157"/>
              </a:cxn>
              <a:cxn ang="0">
                <a:pos x="1526" y="199"/>
              </a:cxn>
              <a:cxn ang="0">
                <a:pos x="1630" y="216"/>
              </a:cxn>
              <a:cxn ang="0">
                <a:pos x="1834" y="174"/>
              </a:cxn>
              <a:cxn ang="0">
                <a:pos x="1942" y="137"/>
              </a:cxn>
              <a:cxn ang="0">
                <a:pos x="2087" y="124"/>
              </a:cxn>
              <a:cxn ang="0">
                <a:pos x="2229" y="83"/>
              </a:cxn>
              <a:cxn ang="0">
                <a:pos x="2416" y="45"/>
              </a:cxn>
              <a:cxn ang="0">
                <a:pos x="2578" y="29"/>
              </a:cxn>
              <a:cxn ang="0">
                <a:pos x="2703" y="16"/>
              </a:cxn>
              <a:cxn ang="0">
                <a:pos x="2877" y="0"/>
              </a:cxn>
              <a:cxn ang="0">
                <a:pos x="3010" y="54"/>
              </a:cxn>
              <a:cxn ang="0">
                <a:pos x="3264" y="157"/>
              </a:cxn>
              <a:cxn ang="0">
                <a:pos x="3385" y="240"/>
              </a:cxn>
              <a:cxn ang="0">
                <a:pos x="3530" y="402"/>
              </a:cxn>
              <a:cxn ang="0">
                <a:pos x="3659" y="577"/>
              </a:cxn>
              <a:cxn ang="0">
                <a:pos x="3792" y="747"/>
              </a:cxn>
              <a:cxn ang="0">
                <a:pos x="3871" y="922"/>
              </a:cxn>
              <a:cxn ang="0">
                <a:pos x="3917" y="1130"/>
              </a:cxn>
              <a:cxn ang="0">
                <a:pos x="3954" y="1362"/>
              </a:cxn>
              <a:cxn ang="0">
                <a:pos x="3963" y="1304"/>
              </a:cxn>
              <a:cxn ang="0">
                <a:pos x="3988" y="980"/>
              </a:cxn>
              <a:cxn ang="0">
                <a:pos x="4033" y="743"/>
              </a:cxn>
              <a:cxn ang="0">
                <a:pos x="4121" y="648"/>
              </a:cxn>
              <a:cxn ang="0">
                <a:pos x="4191" y="689"/>
              </a:cxn>
            </a:cxnLst>
            <a:rect l="0" t="0" r="r" b="b"/>
            <a:pathLst>
              <a:path w="4241" h="1429">
                <a:moveTo>
                  <a:pt x="0" y="78"/>
                </a:moveTo>
                <a:lnTo>
                  <a:pt x="9" y="83"/>
                </a:lnTo>
                <a:lnTo>
                  <a:pt x="92" y="112"/>
                </a:lnTo>
                <a:lnTo>
                  <a:pt x="171" y="170"/>
                </a:lnTo>
                <a:lnTo>
                  <a:pt x="246" y="261"/>
                </a:lnTo>
                <a:lnTo>
                  <a:pt x="283" y="353"/>
                </a:lnTo>
                <a:lnTo>
                  <a:pt x="420" y="469"/>
                </a:lnTo>
                <a:lnTo>
                  <a:pt x="474" y="569"/>
                </a:lnTo>
                <a:lnTo>
                  <a:pt x="524" y="648"/>
                </a:lnTo>
                <a:lnTo>
                  <a:pt x="549" y="731"/>
                </a:lnTo>
                <a:lnTo>
                  <a:pt x="591" y="797"/>
                </a:lnTo>
                <a:lnTo>
                  <a:pt x="632" y="909"/>
                </a:lnTo>
                <a:lnTo>
                  <a:pt x="665" y="1026"/>
                </a:lnTo>
                <a:lnTo>
                  <a:pt x="695" y="1163"/>
                </a:lnTo>
                <a:lnTo>
                  <a:pt x="703" y="1267"/>
                </a:lnTo>
                <a:lnTo>
                  <a:pt x="732" y="1408"/>
                </a:lnTo>
                <a:lnTo>
                  <a:pt x="732" y="1429"/>
                </a:lnTo>
                <a:lnTo>
                  <a:pt x="732" y="1308"/>
                </a:lnTo>
                <a:lnTo>
                  <a:pt x="744" y="1142"/>
                </a:lnTo>
                <a:lnTo>
                  <a:pt x="757" y="976"/>
                </a:lnTo>
                <a:lnTo>
                  <a:pt x="782" y="810"/>
                </a:lnTo>
                <a:lnTo>
                  <a:pt x="798" y="660"/>
                </a:lnTo>
                <a:lnTo>
                  <a:pt x="836" y="577"/>
                </a:lnTo>
                <a:lnTo>
                  <a:pt x="886" y="565"/>
                </a:lnTo>
                <a:lnTo>
                  <a:pt x="936" y="481"/>
                </a:lnTo>
                <a:lnTo>
                  <a:pt x="986" y="394"/>
                </a:lnTo>
                <a:lnTo>
                  <a:pt x="1015" y="315"/>
                </a:lnTo>
                <a:lnTo>
                  <a:pt x="1135" y="253"/>
                </a:lnTo>
                <a:lnTo>
                  <a:pt x="1202" y="191"/>
                </a:lnTo>
                <a:lnTo>
                  <a:pt x="1277" y="137"/>
                </a:lnTo>
                <a:lnTo>
                  <a:pt x="1314" y="141"/>
                </a:lnTo>
                <a:lnTo>
                  <a:pt x="1381" y="157"/>
                </a:lnTo>
                <a:lnTo>
                  <a:pt x="1460" y="170"/>
                </a:lnTo>
                <a:lnTo>
                  <a:pt x="1526" y="199"/>
                </a:lnTo>
                <a:lnTo>
                  <a:pt x="1597" y="224"/>
                </a:lnTo>
                <a:lnTo>
                  <a:pt x="1630" y="216"/>
                </a:lnTo>
                <a:lnTo>
                  <a:pt x="1763" y="191"/>
                </a:lnTo>
                <a:lnTo>
                  <a:pt x="1834" y="174"/>
                </a:lnTo>
                <a:lnTo>
                  <a:pt x="1904" y="157"/>
                </a:lnTo>
                <a:lnTo>
                  <a:pt x="1942" y="137"/>
                </a:lnTo>
                <a:lnTo>
                  <a:pt x="2017" y="132"/>
                </a:lnTo>
                <a:lnTo>
                  <a:pt x="2087" y="124"/>
                </a:lnTo>
                <a:lnTo>
                  <a:pt x="2158" y="99"/>
                </a:lnTo>
                <a:lnTo>
                  <a:pt x="2229" y="83"/>
                </a:lnTo>
                <a:lnTo>
                  <a:pt x="2266" y="62"/>
                </a:lnTo>
                <a:lnTo>
                  <a:pt x="2416" y="45"/>
                </a:lnTo>
                <a:lnTo>
                  <a:pt x="2495" y="33"/>
                </a:lnTo>
                <a:lnTo>
                  <a:pt x="2578" y="29"/>
                </a:lnTo>
                <a:lnTo>
                  <a:pt x="2620" y="20"/>
                </a:lnTo>
                <a:lnTo>
                  <a:pt x="2703" y="16"/>
                </a:lnTo>
                <a:lnTo>
                  <a:pt x="2790" y="8"/>
                </a:lnTo>
                <a:lnTo>
                  <a:pt x="2877" y="0"/>
                </a:lnTo>
                <a:lnTo>
                  <a:pt x="2965" y="8"/>
                </a:lnTo>
                <a:lnTo>
                  <a:pt x="3010" y="54"/>
                </a:lnTo>
                <a:lnTo>
                  <a:pt x="3185" y="112"/>
                </a:lnTo>
                <a:lnTo>
                  <a:pt x="3264" y="157"/>
                </a:lnTo>
                <a:lnTo>
                  <a:pt x="3343" y="207"/>
                </a:lnTo>
                <a:lnTo>
                  <a:pt x="3385" y="240"/>
                </a:lnTo>
                <a:lnTo>
                  <a:pt x="3455" y="311"/>
                </a:lnTo>
                <a:lnTo>
                  <a:pt x="3530" y="402"/>
                </a:lnTo>
                <a:lnTo>
                  <a:pt x="3597" y="494"/>
                </a:lnTo>
                <a:lnTo>
                  <a:pt x="3659" y="577"/>
                </a:lnTo>
                <a:lnTo>
                  <a:pt x="3688" y="660"/>
                </a:lnTo>
                <a:lnTo>
                  <a:pt x="3792" y="747"/>
                </a:lnTo>
                <a:lnTo>
                  <a:pt x="3834" y="835"/>
                </a:lnTo>
                <a:lnTo>
                  <a:pt x="3871" y="922"/>
                </a:lnTo>
                <a:lnTo>
                  <a:pt x="3888" y="1034"/>
                </a:lnTo>
                <a:lnTo>
                  <a:pt x="3917" y="1130"/>
                </a:lnTo>
                <a:lnTo>
                  <a:pt x="3938" y="1242"/>
                </a:lnTo>
                <a:lnTo>
                  <a:pt x="3954" y="1362"/>
                </a:lnTo>
                <a:lnTo>
                  <a:pt x="3963" y="1429"/>
                </a:lnTo>
                <a:lnTo>
                  <a:pt x="3963" y="1304"/>
                </a:lnTo>
                <a:lnTo>
                  <a:pt x="3971" y="1142"/>
                </a:lnTo>
                <a:lnTo>
                  <a:pt x="3988" y="980"/>
                </a:lnTo>
                <a:lnTo>
                  <a:pt x="4000" y="826"/>
                </a:lnTo>
                <a:lnTo>
                  <a:pt x="4033" y="743"/>
                </a:lnTo>
                <a:lnTo>
                  <a:pt x="4075" y="677"/>
                </a:lnTo>
                <a:lnTo>
                  <a:pt x="4121" y="648"/>
                </a:lnTo>
                <a:lnTo>
                  <a:pt x="4170" y="697"/>
                </a:lnTo>
                <a:lnTo>
                  <a:pt x="4191" y="689"/>
                </a:lnTo>
                <a:lnTo>
                  <a:pt x="4241" y="62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2" name="Freeform 136"/>
          <p:cNvSpPr>
            <a:spLocks/>
          </p:cNvSpPr>
          <p:nvPr/>
        </p:nvSpPr>
        <p:spPr bwMode="auto">
          <a:xfrm>
            <a:off x="1373188" y="2506663"/>
            <a:ext cx="6732588" cy="2659063"/>
          </a:xfrm>
          <a:custGeom>
            <a:avLst/>
            <a:gdLst/>
            <a:ahLst/>
            <a:cxnLst>
              <a:cxn ang="0">
                <a:pos x="96" y="63"/>
              </a:cxn>
              <a:cxn ang="0">
                <a:pos x="333" y="295"/>
              </a:cxn>
              <a:cxn ang="0">
                <a:pos x="487" y="590"/>
              </a:cxn>
              <a:cxn ang="0">
                <a:pos x="607" y="898"/>
              </a:cxn>
              <a:cxn ang="0">
                <a:pos x="674" y="1197"/>
              </a:cxn>
              <a:cxn ang="0">
                <a:pos x="736" y="1500"/>
              </a:cxn>
              <a:cxn ang="0">
                <a:pos x="765" y="1675"/>
              </a:cxn>
              <a:cxn ang="0">
                <a:pos x="774" y="1305"/>
              </a:cxn>
              <a:cxn ang="0">
                <a:pos x="815" y="989"/>
              </a:cxn>
              <a:cxn ang="0">
                <a:pos x="873" y="711"/>
              </a:cxn>
              <a:cxn ang="0">
                <a:pos x="981" y="503"/>
              </a:cxn>
              <a:cxn ang="0">
                <a:pos x="1144" y="324"/>
              </a:cxn>
              <a:cxn ang="0">
                <a:pos x="1297" y="171"/>
              </a:cxn>
              <a:cxn ang="0">
                <a:pos x="1422" y="29"/>
              </a:cxn>
              <a:cxn ang="0">
                <a:pos x="1605" y="71"/>
              </a:cxn>
              <a:cxn ang="0">
                <a:pos x="1825" y="46"/>
              </a:cxn>
              <a:cxn ang="0">
                <a:pos x="2008" y="25"/>
              </a:cxn>
              <a:cxn ang="0">
                <a:pos x="2183" y="129"/>
              </a:cxn>
              <a:cxn ang="0">
                <a:pos x="2312" y="208"/>
              </a:cxn>
              <a:cxn ang="0">
                <a:pos x="2474" y="175"/>
              </a:cxn>
              <a:cxn ang="0">
                <a:pos x="2690" y="158"/>
              </a:cxn>
              <a:cxn ang="0">
                <a:pos x="2873" y="129"/>
              </a:cxn>
              <a:cxn ang="0">
                <a:pos x="3015" y="121"/>
              </a:cxn>
              <a:cxn ang="0">
                <a:pos x="3210" y="221"/>
              </a:cxn>
              <a:cxn ang="0">
                <a:pos x="3439" y="333"/>
              </a:cxn>
              <a:cxn ang="0">
                <a:pos x="3601" y="586"/>
              </a:cxn>
              <a:cxn ang="0">
                <a:pos x="3730" y="860"/>
              </a:cxn>
              <a:cxn ang="0">
                <a:pos x="3809" y="1047"/>
              </a:cxn>
              <a:cxn ang="0">
                <a:pos x="3888" y="1276"/>
              </a:cxn>
              <a:cxn ang="0">
                <a:pos x="3946" y="1484"/>
              </a:cxn>
              <a:cxn ang="0">
                <a:pos x="3967" y="1579"/>
              </a:cxn>
              <a:cxn ang="0">
                <a:pos x="3975" y="1600"/>
              </a:cxn>
              <a:cxn ang="0">
                <a:pos x="3983" y="1675"/>
              </a:cxn>
              <a:cxn ang="0">
                <a:pos x="3992" y="1351"/>
              </a:cxn>
              <a:cxn ang="0">
                <a:pos x="4042" y="1093"/>
              </a:cxn>
              <a:cxn ang="0">
                <a:pos x="4116" y="960"/>
              </a:cxn>
              <a:cxn ang="0">
                <a:pos x="4204" y="927"/>
              </a:cxn>
              <a:cxn ang="0">
                <a:pos x="4241" y="852"/>
              </a:cxn>
            </a:cxnLst>
            <a:rect l="0" t="0" r="r" b="b"/>
            <a:pathLst>
              <a:path w="4241" h="1675">
                <a:moveTo>
                  <a:pt x="0" y="0"/>
                </a:moveTo>
                <a:lnTo>
                  <a:pt x="96" y="63"/>
                </a:lnTo>
                <a:lnTo>
                  <a:pt x="196" y="158"/>
                </a:lnTo>
                <a:lnTo>
                  <a:pt x="333" y="295"/>
                </a:lnTo>
                <a:lnTo>
                  <a:pt x="412" y="432"/>
                </a:lnTo>
                <a:lnTo>
                  <a:pt x="487" y="590"/>
                </a:lnTo>
                <a:lnTo>
                  <a:pt x="549" y="752"/>
                </a:lnTo>
                <a:lnTo>
                  <a:pt x="607" y="898"/>
                </a:lnTo>
                <a:lnTo>
                  <a:pt x="636" y="1047"/>
                </a:lnTo>
                <a:lnTo>
                  <a:pt x="674" y="1197"/>
                </a:lnTo>
                <a:lnTo>
                  <a:pt x="711" y="1355"/>
                </a:lnTo>
                <a:lnTo>
                  <a:pt x="736" y="1500"/>
                </a:lnTo>
                <a:lnTo>
                  <a:pt x="757" y="1641"/>
                </a:lnTo>
                <a:lnTo>
                  <a:pt x="765" y="1675"/>
                </a:lnTo>
                <a:lnTo>
                  <a:pt x="765" y="1488"/>
                </a:lnTo>
                <a:lnTo>
                  <a:pt x="774" y="1305"/>
                </a:lnTo>
                <a:lnTo>
                  <a:pt x="794" y="1139"/>
                </a:lnTo>
                <a:lnTo>
                  <a:pt x="815" y="989"/>
                </a:lnTo>
                <a:lnTo>
                  <a:pt x="836" y="835"/>
                </a:lnTo>
                <a:lnTo>
                  <a:pt x="873" y="711"/>
                </a:lnTo>
                <a:lnTo>
                  <a:pt x="919" y="599"/>
                </a:lnTo>
                <a:lnTo>
                  <a:pt x="981" y="503"/>
                </a:lnTo>
                <a:lnTo>
                  <a:pt x="1073" y="408"/>
                </a:lnTo>
                <a:lnTo>
                  <a:pt x="1144" y="324"/>
                </a:lnTo>
                <a:lnTo>
                  <a:pt x="1218" y="246"/>
                </a:lnTo>
                <a:lnTo>
                  <a:pt x="1297" y="171"/>
                </a:lnTo>
                <a:lnTo>
                  <a:pt x="1381" y="96"/>
                </a:lnTo>
                <a:lnTo>
                  <a:pt x="1422" y="29"/>
                </a:lnTo>
                <a:lnTo>
                  <a:pt x="1514" y="29"/>
                </a:lnTo>
                <a:lnTo>
                  <a:pt x="1605" y="71"/>
                </a:lnTo>
                <a:lnTo>
                  <a:pt x="1692" y="67"/>
                </a:lnTo>
                <a:lnTo>
                  <a:pt x="1825" y="46"/>
                </a:lnTo>
                <a:lnTo>
                  <a:pt x="1917" y="25"/>
                </a:lnTo>
                <a:lnTo>
                  <a:pt x="2008" y="25"/>
                </a:lnTo>
                <a:lnTo>
                  <a:pt x="2100" y="71"/>
                </a:lnTo>
                <a:lnTo>
                  <a:pt x="2183" y="129"/>
                </a:lnTo>
                <a:lnTo>
                  <a:pt x="2229" y="183"/>
                </a:lnTo>
                <a:lnTo>
                  <a:pt x="2312" y="208"/>
                </a:lnTo>
                <a:lnTo>
                  <a:pt x="2391" y="191"/>
                </a:lnTo>
                <a:lnTo>
                  <a:pt x="2474" y="175"/>
                </a:lnTo>
                <a:lnTo>
                  <a:pt x="2603" y="167"/>
                </a:lnTo>
                <a:lnTo>
                  <a:pt x="2690" y="158"/>
                </a:lnTo>
                <a:lnTo>
                  <a:pt x="2782" y="146"/>
                </a:lnTo>
                <a:lnTo>
                  <a:pt x="2873" y="129"/>
                </a:lnTo>
                <a:lnTo>
                  <a:pt x="2965" y="121"/>
                </a:lnTo>
                <a:lnTo>
                  <a:pt x="3015" y="121"/>
                </a:lnTo>
                <a:lnTo>
                  <a:pt x="3110" y="162"/>
                </a:lnTo>
                <a:lnTo>
                  <a:pt x="3210" y="221"/>
                </a:lnTo>
                <a:lnTo>
                  <a:pt x="3302" y="266"/>
                </a:lnTo>
                <a:lnTo>
                  <a:pt x="3439" y="333"/>
                </a:lnTo>
                <a:lnTo>
                  <a:pt x="3522" y="445"/>
                </a:lnTo>
                <a:lnTo>
                  <a:pt x="3601" y="586"/>
                </a:lnTo>
                <a:lnTo>
                  <a:pt x="3667" y="707"/>
                </a:lnTo>
                <a:lnTo>
                  <a:pt x="3730" y="860"/>
                </a:lnTo>
                <a:lnTo>
                  <a:pt x="3759" y="935"/>
                </a:lnTo>
                <a:lnTo>
                  <a:pt x="3809" y="1047"/>
                </a:lnTo>
                <a:lnTo>
                  <a:pt x="3850" y="1164"/>
                </a:lnTo>
                <a:lnTo>
                  <a:pt x="3888" y="1276"/>
                </a:lnTo>
                <a:lnTo>
                  <a:pt x="3929" y="1380"/>
                </a:lnTo>
                <a:lnTo>
                  <a:pt x="3946" y="1484"/>
                </a:lnTo>
                <a:lnTo>
                  <a:pt x="3958" y="1538"/>
                </a:lnTo>
                <a:lnTo>
                  <a:pt x="3967" y="1579"/>
                </a:lnTo>
                <a:lnTo>
                  <a:pt x="3975" y="1604"/>
                </a:lnTo>
                <a:lnTo>
                  <a:pt x="3975" y="1600"/>
                </a:lnTo>
                <a:lnTo>
                  <a:pt x="3979" y="1633"/>
                </a:lnTo>
                <a:lnTo>
                  <a:pt x="3983" y="1675"/>
                </a:lnTo>
                <a:lnTo>
                  <a:pt x="3983" y="1484"/>
                </a:lnTo>
                <a:lnTo>
                  <a:pt x="3992" y="1351"/>
                </a:lnTo>
                <a:lnTo>
                  <a:pt x="4004" y="1222"/>
                </a:lnTo>
                <a:lnTo>
                  <a:pt x="4042" y="1093"/>
                </a:lnTo>
                <a:lnTo>
                  <a:pt x="4075" y="977"/>
                </a:lnTo>
                <a:lnTo>
                  <a:pt x="4116" y="960"/>
                </a:lnTo>
                <a:lnTo>
                  <a:pt x="4158" y="981"/>
                </a:lnTo>
                <a:lnTo>
                  <a:pt x="4204" y="927"/>
                </a:lnTo>
                <a:lnTo>
                  <a:pt x="4220" y="865"/>
                </a:lnTo>
                <a:lnTo>
                  <a:pt x="4241" y="852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3" name="Freeform 85"/>
          <p:cNvSpPr>
            <a:spLocks/>
          </p:cNvSpPr>
          <p:nvPr/>
        </p:nvSpPr>
        <p:spPr bwMode="auto">
          <a:xfrm>
            <a:off x="1373188" y="2447926"/>
            <a:ext cx="6732588" cy="2717800"/>
          </a:xfrm>
          <a:custGeom>
            <a:avLst/>
            <a:gdLst/>
            <a:ahLst/>
            <a:cxnLst>
              <a:cxn ang="0">
                <a:pos x="75" y="303"/>
              </a:cxn>
              <a:cxn ang="0">
                <a:pos x="241" y="445"/>
              </a:cxn>
              <a:cxn ang="0">
                <a:pos x="391" y="607"/>
              </a:cxn>
              <a:cxn ang="0">
                <a:pos x="487" y="810"/>
              </a:cxn>
              <a:cxn ang="0">
                <a:pos x="595" y="1055"/>
              </a:cxn>
              <a:cxn ang="0">
                <a:pos x="695" y="1334"/>
              </a:cxn>
              <a:cxn ang="0">
                <a:pos x="732" y="1620"/>
              </a:cxn>
              <a:cxn ang="0">
                <a:pos x="744" y="1712"/>
              </a:cxn>
              <a:cxn ang="0">
                <a:pos x="753" y="1454"/>
              </a:cxn>
              <a:cxn ang="0">
                <a:pos x="778" y="1180"/>
              </a:cxn>
              <a:cxn ang="0">
                <a:pos x="853" y="931"/>
              </a:cxn>
              <a:cxn ang="0">
                <a:pos x="944" y="731"/>
              </a:cxn>
              <a:cxn ang="0">
                <a:pos x="1031" y="544"/>
              </a:cxn>
              <a:cxn ang="0">
                <a:pos x="1160" y="353"/>
              </a:cxn>
              <a:cxn ang="0">
                <a:pos x="1356" y="183"/>
              </a:cxn>
              <a:cxn ang="0">
                <a:pos x="1526" y="42"/>
              </a:cxn>
              <a:cxn ang="0">
                <a:pos x="1713" y="17"/>
              </a:cxn>
              <a:cxn ang="0">
                <a:pos x="1855" y="25"/>
              </a:cxn>
              <a:cxn ang="0">
                <a:pos x="2046" y="29"/>
              </a:cxn>
              <a:cxn ang="0">
                <a:pos x="2275" y="42"/>
              </a:cxn>
              <a:cxn ang="0">
                <a:pos x="2462" y="42"/>
              </a:cxn>
              <a:cxn ang="0">
                <a:pos x="2607" y="42"/>
              </a:cxn>
              <a:cxn ang="0">
                <a:pos x="2807" y="0"/>
              </a:cxn>
              <a:cxn ang="0">
                <a:pos x="3065" y="91"/>
              </a:cxn>
              <a:cxn ang="0">
                <a:pos x="3268" y="237"/>
              </a:cxn>
              <a:cxn ang="0">
                <a:pos x="3447" y="445"/>
              </a:cxn>
              <a:cxn ang="0">
                <a:pos x="3563" y="698"/>
              </a:cxn>
              <a:cxn ang="0">
                <a:pos x="3692" y="951"/>
              </a:cxn>
              <a:cxn ang="0">
                <a:pos x="3809" y="1147"/>
              </a:cxn>
              <a:cxn ang="0">
                <a:pos x="3875" y="1321"/>
              </a:cxn>
              <a:cxn ang="0">
                <a:pos x="3909" y="1479"/>
              </a:cxn>
              <a:cxn ang="0">
                <a:pos x="3942" y="1633"/>
              </a:cxn>
              <a:cxn ang="0">
                <a:pos x="3954" y="1712"/>
              </a:cxn>
              <a:cxn ang="0">
                <a:pos x="3958" y="1379"/>
              </a:cxn>
              <a:cxn ang="0">
                <a:pos x="3996" y="1109"/>
              </a:cxn>
              <a:cxn ang="0">
                <a:pos x="4091" y="1068"/>
              </a:cxn>
              <a:cxn ang="0">
                <a:pos x="4170" y="1051"/>
              </a:cxn>
              <a:cxn ang="0">
                <a:pos x="4225" y="1043"/>
              </a:cxn>
            </a:cxnLst>
            <a:rect l="0" t="0" r="r" b="b"/>
            <a:pathLst>
              <a:path w="4241" h="1712">
                <a:moveTo>
                  <a:pt x="0" y="266"/>
                </a:moveTo>
                <a:lnTo>
                  <a:pt x="75" y="303"/>
                </a:lnTo>
                <a:lnTo>
                  <a:pt x="162" y="370"/>
                </a:lnTo>
                <a:lnTo>
                  <a:pt x="241" y="445"/>
                </a:lnTo>
                <a:lnTo>
                  <a:pt x="316" y="515"/>
                </a:lnTo>
                <a:lnTo>
                  <a:pt x="391" y="607"/>
                </a:lnTo>
                <a:lnTo>
                  <a:pt x="424" y="710"/>
                </a:lnTo>
                <a:lnTo>
                  <a:pt x="487" y="810"/>
                </a:lnTo>
                <a:lnTo>
                  <a:pt x="545" y="922"/>
                </a:lnTo>
                <a:lnTo>
                  <a:pt x="595" y="1055"/>
                </a:lnTo>
                <a:lnTo>
                  <a:pt x="661" y="1192"/>
                </a:lnTo>
                <a:lnTo>
                  <a:pt x="695" y="1334"/>
                </a:lnTo>
                <a:lnTo>
                  <a:pt x="715" y="1483"/>
                </a:lnTo>
                <a:lnTo>
                  <a:pt x="732" y="1620"/>
                </a:lnTo>
                <a:lnTo>
                  <a:pt x="744" y="1707"/>
                </a:lnTo>
                <a:lnTo>
                  <a:pt x="744" y="1712"/>
                </a:lnTo>
                <a:lnTo>
                  <a:pt x="744" y="1570"/>
                </a:lnTo>
                <a:lnTo>
                  <a:pt x="753" y="1454"/>
                </a:lnTo>
                <a:lnTo>
                  <a:pt x="757" y="1317"/>
                </a:lnTo>
                <a:lnTo>
                  <a:pt x="778" y="1180"/>
                </a:lnTo>
                <a:lnTo>
                  <a:pt x="815" y="1055"/>
                </a:lnTo>
                <a:lnTo>
                  <a:pt x="853" y="931"/>
                </a:lnTo>
                <a:lnTo>
                  <a:pt x="894" y="823"/>
                </a:lnTo>
                <a:lnTo>
                  <a:pt x="944" y="731"/>
                </a:lnTo>
                <a:lnTo>
                  <a:pt x="1006" y="631"/>
                </a:lnTo>
                <a:lnTo>
                  <a:pt x="1031" y="544"/>
                </a:lnTo>
                <a:lnTo>
                  <a:pt x="1094" y="445"/>
                </a:lnTo>
                <a:lnTo>
                  <a:pt x="1160" y="353"/>
                </a:lnTo>
                <a:lnTo>
                  <a:pt x="1235" y="266"/>
                </a:lnTo>
                <a:lnTo>
                  <a:pt x="1356" y="183"/>
                </a:lnTo>
                <a:lnTo>
                  <a:pt x="1443" y="104"/>
                </a:lnTo>
                <a:lnTo>
                  <a:pt x="1526" y="42"/>
                </a:lnTo>
                <a:lnTo>
                  <a:pt x="1622" y="17"/>
                </a:lnTo>
                <a:lnTo>
                  <a:pt x="1713" y="17"/>
                </a:lnTo>
                <a:lnTo>
                  <a:pt x="1759" y="21"/>
                </a:lnTo>
                <a:lnTo>
                  <a:pt x="1855" y="25"/>
                </a:lnTo>
                <a:lnTo>
                  <a:pt x="1950" y="29"/>
                </a:lnTo>
                <a:lnTo>
                  <a:pt x="2046" y="29"/>
                </a:lnTo>
                <a:lnTo>
                  <a:pt x="2183" y="33"/>
                </a:lnTo>
                <a:lnTo>
                  <a:pt x="2275" y="42"/>
                </a:lnTo>
                <a:lnTo>
                  <a:pt x="2366" y="42"/>
                </a:lnTo>
                <a:lnTo>
                  <a:pt x="2462" y="42"/>
                </a:lnTo>
                <a:lnTo>
                  <a:pt x="2557" y="46"/>
                </a:lnTo>
                <a:lnTo>
                  <a:pt x="2607" y="42"/>
                </a:lnTo>
                <a:lnTo>
                  <a:pt x="2707" y="29"/>
                </a:lnTo>
                <a:lnTo>
                  <a:pt x="2807" y="0"/>
                </a:lnTo>
                <a:lnTo>
                  <a:pt x="2911" y="37"/>
                </a:lnTo>
                <a:lnTo>
                  <a:pt x="3065" y="91"/>
                </a:lnTo>
                <a:lnTo>
                  <a:pt x="3168" y="166"/>
                </a:lnTo>
                <a:lnTo>
                  <a:pt x="3268" y="237"/>
                </a:lnTo>
                <a:lnTo>
                  <a:pt x="3360" y="328"/>
                </a:lnTo>
                <a:lnTo>
                  <a:pt x="3447" y="445"/>
                </a:lnTo>
                <a:lnTo>
                  <a:pt x="3489" y="565"/>
                </a:lnTo>
                <a:lnTo>
                  <a:pt x="3563" y="698"/>
                </a:lnTo>
                <a:lnTo>
                  <a:pt x="3634" y="831"/>
                </a:lnTo>
                <a:lnTo>
                  <a:pt x="3692" y="951"/>
                </a:lnTo>
                <a:lnTo>
                  <a:pt x="3767" y="1059"/>
                </a:lnTo>
                <a:lnTo>
                  <a:pt x="3809" y="1147"/>
                </a:lnTo>
                <a:lnTo>
                  <a:pt x="3842" y="1238"/>
                </a:lnTo>
                <a:lnTo>
                  <a:pt x="3875" y="1321"/>
                </a:lnTo>
                <a:lnTo>
                  <a:pt x="3900" y="1400"/>
                </a:lnTo>
                <a:lnTo>
                  <a:pt x="3909" y="1479"/>
                </a:lnTo>
                <a:lnTo>
                  <a:pt x="3929" y="1550"/>
                </a:lnTo>
                <a:lnTo>
                  <a:pt x="3942" y="1633"/>
                </a:lnTo>
                <a:lnTo>
                  <a:pt x="3950" y="1695"/>
                </a:lnTo>
                <a:lnTo>
                  <a:pt x="3954" y="1712"/>
                </a:lnTo>
                <a:lnTo>
                  <a:pt x="3954" y="1558"/>
                </a:lnTo>
                <a:lnTo>
                  <a:pt x="3958" y="1379"/>
                </a:lnTo>
                <a:lnTo>
                  <a:pt x="3971" y="1217"/>
                </a:lnTo>
                <a:lnTo>
                  <a:pt x="3996" y="1109"/>
                </a:lnTo>
                <a:lnTo>
                  <a:pt x="4046" y="1080"/>
                </a:lnTo>
                <a:lnTo>
                  <a:pt x="4091" y="1068"/>
                </a:lnTo>
                <a:lnTo>
                  <a:pt x="4129" y="1055"/>
                </a:lnTo>
                <a:lnTo>
                  <a:pt x="4170" y="1051"/>
                </a:lnTo>
                <a:lnTo>
                  <a:pt x="4208" y="1043"/>
                </a:lnTo>
                <a:lnTo>
                  <a:pt x="4225" y="1043"/>
                </a:lnTo>
                <a:lnTo>
                  <a:pt x="4241" y="1051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4" name="Freeform 88"/>
          <p:cNvSpPr>
            <a:spLocks/>
          </p:cNvSpPr>
          <p:nvPr/>
        </p:nvSpPr>
        <p:spPr bwMode="auto">
          <a:xfrm>
            <a:off x="1373188" y="2335213"/>
            <a:ext cx="6732588" cy="2830513"/>
          </a:xfrm>
          <a:custGeom>
            <a:avLst/>
            <a:gdLst/>
            <a:ahLst/>
            <a:cxnLst>
              <a:cxn ang="0">
                <a:pos x="142" y="661"/>
              </a:cxn>
              <a:cxn ang="0">
                <a:pos x="241" y="715"/>
              </a:cxn>
              <a:cxn ang="0">
                <a:pos x="366" y="781"/>
              </a:cxn>
              <a:cxn ang="0">
                <a:pos x="478" y="894"/>
              </a:cxn>
              <a:cxn ang="0">
                <a:pos x="557" y="1114"/>
              </a:cxn>
              <a:cxn ang="0">
                <a:pos x="682" y="1384"/>
              </a:cxn>
              <a:cxn ang="0">
                <a:pos x="711" y="1695"/>
              </a:cxn>
              <a:cxn ang="0">
                <a:pos x="715" y="1583"/>
              </a:cxn>
              <a:cxn ang="0">
                <a:pos x="728" y="1267"/>
              </a:cxn>
              <a:cxn ang="0">
                <a:pos x="819" y="952"/>
              </a:cxn>
              <a:cxn ang="0">
                <a:pos x="894" y="732"/>
              </a:cxn>
              <a:cxn ang="0">
                <a:pos x="1011" y="524"/>
              </a:cxn>
              <a:cxn ang="0">
                <a:pos x="1144" y="349"/>
              </a:cxn>
              <a:cxn ang="0">
                <a:pos x="1285" y="200"/>
              </a:cxn>
              <a:cxn ang="0">
                <a:pos x="1555" y="67"/>
              </a:cxn>
              <a:cxn ang="0">
                <a:pos x="1701" y="5"/>
              </a:cxn>
              <a:cxn ang="0">
                <a:pos x="1900" y="38"/>
              </a:cxn>
              <a:cxn ang="0">
                <a:pos x="2050" y="283"/>
              </a:cxn>
              <a:cxn ang="0">
                <a:pos x="2304" y="507"/>
              </a:cxn>
              <a:cxn ang="0">
                <a:pos x="2412" y="437"/>
              </a:cxn>
              <a:cxn ang="0">
                <a:pos x="2566" y="366"/>
              </a:cxn>
              <a:cxn ang="0">
                <a:pos x="2736" y="308"/>
              </a:cxn>
              <a:cxn ang="0">
                <a:pos x="2869" y="354"/>
              </a:cxn>
              <a:cxn ang="0">
                <a:pos x="3135" y="516"/>
              </a:cxn>
              <a:cxn ang="0">
                <a:pos x="3252" y="632"/>
              </a:cxn>
              <a:cxn ang="0">
                <a:pos x="3393" y="835"/>
              </a:cxn>
              <a:cxn ang="0">
                <a:pos x="3480" y="1039"/>
              </a:cxn>
              <a:cxn ang="0">
                <a:pos x="3617" y="1226"/>
              </a:cxn>
              <a:cxn ang="0">
                <a:pos x="3667" y="1263"/>
              </a:cxn>
              <a:cxn ang="0">
                <a:pos x="3734" y="1035"/>
              </a:cxn>
              <a:cxn ang="0">
                <a:pos x="3825" y="989"/>
              </a:cxn>
              <a:cxn ang="0">
                <a:pos x="3900" y="923"/>
              </a:cxn>
              <a:cxn ang="0">
                <a:pos x="4058" y="1002"/>
              </a:cxn>
              <a:cxn ang="0">
                <a:pos x="4133" y="1022"/>
              </a:cxn>
              <a:cxn ang="0">
                <a:pos x="4220" y="1010"/>
              </a:cxn>
            </a:cxnLst>
            <a:rect l="0" t="0" r="r" b="b"/>
            <a:pathLst>
              <a:path w="4241" h="1783">
                <a:moveTo>
                  <a:pt x="0" y="624"/>
                </a:moveTo>
                <a:lnTo>
                  <a:pt x="142" y="661"/>
                </a:lnTo>
                <a:lnTo>
                  <a:pt x="212" y="690"/>
                </a:lnTo>
                <a:lnTo>
                  <a:pt x="241" y="715"/>
                </a:lnTo>
                <a:lnTo>
                  <a:pt x="304" y="736"/>
                </a:lnTo>
                <a:lnTo>
                  <a:pt x="366" y="781"/>
                </a:lnTo>
                <a:lnTo>
                  <a:pt x="428" y="831"/>
                </a:lnTo>
                <a:lnTo>
                  <a:pt x="478" y="894"/>
                </a:lnTo>
                <a:lnTo>
                  <a:pt x="507" y="993"/>
                </a:lnTo>
                <a:lnTo>
                  <a:pt x="557" y="1114"/>
                </a:lnTo>
                <a:lnTo>
                  <a:pt x="649" y="1238"/>
                </a:lnTo>
                <a:lnTo>
                  <a:pt x="682" y="1384"/>
                </a:lnTo>
                <a:lnTo>
                  <a:pt x="699" y="1533"/>
                </a:lnTo>
                <a:lnTo>
                  <a:pt x="711" y="1695"/>
                </a:lnTo>
                <a:lnTo>
                  <a:pt x="715" y="1783"/>
                </a:lnTo>
                <a:lnTo>
                  <a:pt x="715" y="1583"/>
                </a:lnTo>
                <a:lnTo>
                  <a:pt x="724" y="1413"/>
                </a:lnTo>
                <a:lnTo>
                  <a:pt x="728" y="1267"/>
                </a:lnTo>
                <a:lnTo>
                  <a:pt x="749" y="1097"/>
                </a:lnTo>
                <a:lnTo>
                  <a:pt x="819" y="952"/>
                </a:lnTo>
                <a:lnTo>
                  <a:pt x="869" y="844"/>
                </a:lnTo>
                <a:lnTo>
                  <a:pt x="894" y="732"/>
                </a:lnTo>
                <a:lnTo>
                  <a:pt x="952" y="624"/>
                </a:lnTo>
                <a:lnTo>
                  <a:pt x="1011" y="524"/>
                </a:lnTo>
                <a:lnTo>
                  <a:pt x="1069" y="437"/>
                </a:lnTo>
                <a:lnTo>
                  <a:pt x="1144" y="349"/>
                </a:lnTo>
                <a:lnTo>
                  <a:pt x="1189" y="270"/>
                </a:lnTo>
                <a:lnTo>
                  <a:pt x="1285" y="200"/>
                </a:lnTo>
                <a:lnTo>
                  <a:pt x="1464" y="121"/>
                </a:lnTo>
                <a:lnTo>
                  <a:pt x="1555" y="67"/>
                </a:lnTo>
                <a:lnTo>
                  <a:pt x="1605" y="29"/>
                </a:lnTo>
                <a:lnTo>
                  <a:pt x="1701" y="5"/>
                </a:lnTo>
                <a:lnTo>
                  <a:pt x="1796" y="0"/>
                </a:lnTo>
                <a:lnTo>
                  <a:pt x="1900" y="38"/>
                </a:lnTo>
                <a:lnTo>
                  <a:pt x="2004" y="100"/>
                </a:lnTo>
                <a:lnTo>
                  <a:pt x="2050" y="283"/>
                </a:lnTo>
                <a:lnTo>
                  <a:pt x="2141" y="466"/>
                </a:lnTo>
                <a:lnTo>
                  <a:pt x="2304" y="507"/>
                </a:lnTo>
                <a:lnTo>
                  <a:pt x="2374" y="486"/>
                </a:lnTo>
                <a:lnTo>
                  <a:pt x="2412" y="437"/>
                </a:lnTo>
                <a:lnTo>
                  <a:pt x="2487" y="399"/>
                </a:lnTo>
                <a:lnTo>
                  <a:pt x="2566" y="366"/>
                </a:lnTo>
                <a:lnTo>
                  <a:pt x="2649" y="329"/>
                </a:lnTo>
                <a:lnTo>
                  <a:pt x="2736" y="308"/>
                </a:lnTo>
                <a:lnTo>
                  <a:pt x="2778" y="262"/>
                </a:lnTo>
                <a:lnTo>
                  <a:pt x="2869" y="354"/>
                </a:lnTo>
                <a:lnTo>
                  <a:pt x="3052" y="437"/>
                </a:lnTo>
                <a:lnTo>
                  <a:pt x="3135" y="516"/>
                </a:lnTo>
                <a:lnTo>
                  <a:pt x="3177" y="574"/>
                </a:lnTo>
                <a:lnTo>
                  <a:pt x="3252" y="632"/>
                </a:lnTo>
                <a:lnTo>
                  <a:pt x="3326" y="727"/>
                </a:lnTo>
                <a:lnTo>
                  <a:pt x="3393" y="835"/>
                </a:lnTo>
                <a:lnTo>
                  <a:pt x="3455" y="956"/>
                </a:lnTo>
                <a:lnTo>
                  <a:pt x="3480" y="1039"/>
                </a:lnTo>
                <a:lnTo>
                  <a:pt x="3530" y="1147"/>
                </a:lnTo>
                <a:lnTo>
                  <a:pt x="3617" y="1226"/>
                </a:lnTo>
                <a:lnTo>
                  <a:pt x="3651" y="1267"/>
                </a:lnTo>
                <a:lnTo>
                  <a:pt x="3667" y="1263"/>
                </a:lnTo>
                <a:lnTo>
                  <a:pt x="3696" y="1130"/>
                </a:lnTo>
                <a:lnTo>
                  <a:pt x="3734" y="1035"/>
                </a:lnTo>
                <a:lnTo>
                  <a:pt x="3780" y="1031"/>
                </a:lnTo>
                <a:lnTo>
                  <a:pt x="3825" y="989"/>
                </a:lnTo>
                <a:lnTo>
                  <a:pt x="3846" y="923"/>
                </a:lnTo>
                <a:lnTo>
                  <a:pt x="3900" y="923"/>
                </a:lnTo>
                <a:lnTo>
                  <a:pt x="4008" y="968"/>
                </a:lnTo>
                <a:lnTo>
                  <a:pt x="4058" y="1002"/>
                </a:lnTo>
                <a:lnTo>
                  <a:pt x="4083" y="1014"/>
                </a:lnTo>
                <a:lnTo>
                  <a:pt x="4133" y="1022"/>
                </a:lnTo>
                <a:lnTo>
                  <a:pt x="4179" y="1022"/>
                </a:lnTo>
                <a:lnTo>
                  <a:pt x="4220" y="1010"/>
                </a:lnTo>
                <a:lnTo>
                  <a:pt x="4241" y="97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5" name="Freeform 90"/>
          <p:cNvSpPr>
            <a:spLocks/>
          </p:cNvSpPr>
          <p:nvPr/>
        </p:nvSpPr>
        <p:spPr bwMode="auto">
          <a:xfrm>
            <a:off x="1373188" y="2928938"/>
            <a:ext cx="6732588" cy="2236788"/>
          </a:xfrm>
          <a:custGeom>
            <a:avLst/>
            <a:gdLst/>
            <a:ahLst/>
            <a:cxnLst>
              <a:cxn ang="0">
                <a:pos x="25" y="38"/>
              </a:cxn>
              <a:cxn ang="0">
                <a:pos x="146" y="166"/>
              </a:cxn>
              <a:cxn ang="0">
                <a:pos x="370" y="291"/>
              </a:cxn>
              <a:cxn ang="0">
                <a:pos x="503" y="520"/>
              </a:cxn>
              <a:cxn ang="0">
                <a:pos x="578" y="769"/>
              </a:cxn>
              <a:cxn ang="0">
                <a:pos x="657" y="1060"/>
              </a:cxn>
              <a:cxn ang="0">
                <a:pos x="690" y="1342"/>
              </a:cxn>
              <a:cxn ang="0">
                <a:pos x="711" y="1176"/>
              </a:cxn>
              <a:cxn ang="0">
                <a:pos x="749" y="1076"/>
              </a:cxn>
              <a:cxn ang="0">
                <a:pos x="794" y="740"/>
              </a:cxn>
              <a:cxn ang="0">
                <a:pos x="857" y="615"/>
              </a:cxn>
              <a:cxn ang="0">
                <a:pos x="948" y="590"/>
              </a:cxn>
              <a:cxn ang="0">
                <a:pos x="1019" y="565"/>
              </a:cxn>
              <a:cxn ang="0">
                <a:pos x="1160" y="524"/>
              </a:cxn>
              <a:cxn ang="0">
                <a:pos x="1239" y="366"/>
              </a:cxn>
              <a:cxn ang="0">
                <a:pos x="1360" y="212"/>
              </a:cxn>
              <a:cxn ang="0">
                <a:pos x="1493" y="117"/>
              </a:cxn>
              <a:cxn ang="0">
                <a:pos x="1672" y="150"/>
              </a:cxn>
              <a:cxn ang="0">
                <a:pos x="1813" y="150"/>
              </a:cxn>
              <a:cxn ang="0">
                <a:pos x="1921" y="133"/>
              </a:cxn>
              <a:cxn ang="0">
                <a:pos x="2058" y="150"/>
              </a:cxn>
              <a:cxn ang="0">
                <a:pos x="2166" y="204"/>
              </a:cxn>
              <a:cxn ang="0">
                <a:pos x="2362" y="200"/>
              </a:cxn>
              <a:cxn ang="0">
                <a:pos x="2466" y="142"/>
              </a:cxn>
              <a:cxn ang="0">
                <a:pos x="2611" y="100"/>
              </a:cxn>
              <a:cxn ang="0">
                <a:pos x="2765" y="58"/>
              </a:cxn>
              <a:cxn ang="0">
                <a:pos x="2977" y="29"/>
              </a:cxn>
              <a:cxn ang="0">
                <a:pos x="3148" y="0"/>
              </a:cxn>
              <a:cxn ang="0">
                <a:pos x="3277" y="54"/>
              </a:cxn>
              <a:cxn ang="0">
                <a:pos x="3447" y="191"/>
              </a:cxn>
              <a:cxn ang="0">
                <a:pos x="3563" y="432"/>
              </a:cxn>
              <a:cxn ang="0">
                <a:pos x="3746" y="644"/>
              </a:cxn>
              <a:cxn ang="0">
                <a:pos x="3817" y="798"/>
              </a:cxn>
              <a:cxn ang="0">
                <a:pos x="3896" y="1043"/>
              </a:cxn>
              <a:cxn ang="0">
                <a:pos x="3946" y="1267"/>
              </a:cxn>
              <a:cxn ang="0">
                <a:pos x="3963" y="1409"/>
              </a:cxn>
              <a:cxn ang="0">
                <a:pos x="3971" y="1043"/>
              </a:cxn>
              <a:cxn ang="0">
                <a:pos x="4012" y="819"/>
              </a:cxn>
              <a:cxn ang="0">
                <a:pos x="4062" y="785"/>
              </a:cxn>
              <a:cxn ang="0">
                <a:pos x="4175" y="698"/>
              </a:cxn>
              <a:cxn ang="0">
                <a:pos x="4233" y="611"/>
              </a:cxn>
            </a:cxnLst>
            <a:rect l="0" t="0" r="r" b="b"/>
            <a:pathLst>
              <a:path w="4241" h="1409">
                <a:moveTo>
                  <a:pt x="0" y="17"/>
                </a:moveTo>
                <a:lnTo>
                  <a:pt x="25" y="38"/>
                </a:lnTo>
                <a:lnTo>
                  <a:pt x="108" y="100"/>
                </a:lnTo>
                <a:lnTo>
                  <a:pt x="146" y="166"/>
                </a:lnTo>
                <a:lnTo>
                  <a:pt x="229" y="225"/>
                </a:lnTo>
                <a:lnTo>
                  <a:pt x="370" y="291"/>
                </a:lnTo>
                <a:lnTo>
                  <a:pt x="441" y="374"/>
                </a:lnTo>
                <a:lnTo>
                  <a:pt x="503" y="520"/>
                </a:lnTo>
                <a:lnTo>
                  <a:pt x="528" y="644"/>
                </a:lnTo>
                <a:lnTo>
                  <a:pt x="578" y="769"/>
                </a:lnTo>
                <a:lnTo>
                  <a:pt x="620" y="923"/>
                </a:lnTo>
                <a:lnTo>
                  <a:pt x="657" y="1060"/>
                </a:lnTo>
                <a:lnTo>
                  <a:pt x="678" y="1201"/>
                </a:lnTo>
                <a:lnTo>
                  <a:pt x="690" y="1342"/>
                </a:lnTo>
                <a:lnTo>
                  <a:pt x="711" y="1409"/>
                </a:lnTo>
                <a:lnTo>
                  <a:pt x="711" y="1176"/>
                </a:lnTo>
                <a:lnTo>
                  <a:pt x="715" y="1118"/>
                </a:lnTo>
                <a:lnTo>
                  <a:pt x="749" y="1076"/>
                </a:lnTo>
                <a:lnTo>
                  <a:pt x="765" y="914"/>
                </a:lnTo>
                <a:lnTo>
                  <a:pt x="794" y="740"/>
                </a:lnTo>
                <a:lnTo>
                  <a:pt x="811" y="628"/>
                </a:lnTo>
                <a:lnTo>
                  <a:pt x="857" y="615"/>
                </a:lnTo>
                <a:lnTo>
                  <a:pt x="898" y="603"/>
                </a:lnTo>
                <a:lnTo>
                  <a:pt x="948" y="590"/>
                </a:lnTo>
                <a:lnTo>
                  <a:pt x="973" y="574"/>
                </a:lnTo>
                <a:lnTo>
                  <a:pt x="1019" y="565"/>
                </a:lnTo>
                <a:lnTo>
                  <a:pt x="1110" y="557"/>
                </a:lnTo>
                <a:lnTo>
                  <a:pt x="1160" y="524"/>
                </a:lnTo>
                <a:lnTo>
                  <a:pt x="1214" y="449"/>
                </a:lnTo>
                <a:lnTo>
                  <a:pt x="1239" y="366"/>
                </a:lnTo>
                <a:lnTo>
                  <a:pt x="1297" y="287"/>
                </a:lnTo>
                <a:lnTo>
                  <a:pt x="1360" y="212"/>
                </a:lnTo>
                <a:lnTo>
                  <a:pt x="1426" y="150"/>
                </a:lnTo>
                <a:lnTo>
                  <a:pt x="1493" y="117"/>
                </a:lnTo>
                <a:lnTo>
                  <a:pt x="1530" y="133"/>
                </a:lnTo>
                <a:lnTo>
                  <a:pt x="1672" y="150"/>
                </a:lnTo>
                <a:lnTo>
                  <a:pt x="1742" y="158"/>
                </a:lnTo>
                <a:lnTo>
                  <a:pt x="1813" y="150"/>
                </a:lnTo>
                <a:lnTo>
                  <a:pt x="1850" y="133"/>
                </a:lnTo>
                <a:lnTo>
                  <a:pt x="1921" y="133"/>
                </a:lnTo>
                <a:lnTo>
                  <a:pt x="1992" y="133"/>
                </a:lnTo>
                <a:lnTo>
                  <a:pt x="2058" y="150"/>
                </a:lnTo>
                <a:lnTo>
                  <a:pt x="2129" y="179"/>
                </a:lnTo>
                <a:lnTo>
                  <a:pt x="2166" y="204"/>
                </a:lnTo>
                <a:lnTo>
                  <a:pt x="2295" y="204"/>
                </a:lnTo>
                <a:lnTo>
                  <a:pt x="2362" y="200"/>
                </a:lnTo>
                <a:lnTo>
                  <a:pt x="2428" y="166"/>
                </a:lnTo>
                <a:lnTo>
                  <a:pt x="2466" y="142"/>
                </a:lnTo>
                <a:lnTo>
                  <a:pt x="2536" y="121"/>
                </a:lnTo>
                <a:lnTo>
                  <a:pt x="2611" y="100"/>
                </a:lnTo>
                <a:lnTo>
                  <a:pt x="2690" y="75"/>
                </a:lnTo>
                <a:lnTo>
                  <a:pt x="2765" y="58"/>
                </a:lnTo>
                <a:lnTo>
                  <a:pt x="2807" y="42"/>
                </a:lnTo>
                <a:lnTo>
                  <a:pt x="2977" y="29"/>
                </a:lnTo>
                <a:lnTo>
                  <a:pt x="3060" y="13"/>
                </a:lnTo>
                <a:lnTo>
                  <a:pt x="3148" y="0"/>
                </a:lnTo>
                <a:lnTo>
                  <a:pt x="3189" y="0"/>
                </a:lnTo>
                <a:lnTo>
                  <a:pt x="3277" y="54"/>
                </a:lnTo>
                <a:lnTo>
                  <a:pt x="3364" y="100"/>
                </a:lnTo>
                <a:lnTo>
                  <a:pt x="3447" y="191"/>
                </a:lnTo>
                <a:lnTo>
                  <a:pt x="3489" y="316"/>
                </a:lnTo>
                <a:lnTo>
                  <a:pt x="3563" y="432"/>
                </a:lnTo>
                <a:lnTo>
                  <a:pt x="3696" y="549"/>
                </a:lnTo>
                <a:lnTo>
                  <a:pt x="3746" y="644"/>
                </a:lnTo>
                <a:lnTo>
                  <a:pt x="3796" y="702"/>
                </a:lnTo>
                <a:lnTo>
                  <a:pt x="3817" y="798"/>
                </a:lnTo>
                <a:lnTo>
                  <a:pt x="3859" y="914"/>
                </a:lnTo>
                <a:lnTo>
                  <a:pt x="3896" y="1043"/>
                </a:lnTo>
                <a:lnTo>
                  <a:pt x="3921" y="1159"/>
                </a:lnTo>
                <a:lnTo>
                  <a:pt x="3946" y="1267"/>
                </a:lnTo>
                <a:lnTo>
                  <a:pt x="3950" y="1375"/>
                </a:lnTo>
                <a:lnTo>
                  <a:pt x="3963" y="1409"/>
                </a:lnTo>
                <a:lnTo>
                  <a:pt x="3963" y="1222"/>
                </a:lnTo>
                <a:lnTo>
                  <a:pt x="3971" y="1043"/>
                </a:lnTo>
                <a:lnTo>
                  <a:pt x="3983" y="947"/>
                </a:lnTo>
                <a:lnTo>
                  <a:pt x="4012" y="819"/>
                </a:lnTo>
                <a:lnTo>
                  <a:pt x="4042" y="827"/>
                </a:lnTo>
                <a:lnTo>
                  <a:pt x="4062" y="785"/>
                </a:lnTo>
                <a:lnTo>
                  <a:pt x="4137" y="736"/>
                </a:lnTo>
                <a:lnTo>
                  <a:pt x="4175" y="698"/>
                </a:lnTo>
                <a:lnTo>
                  <a:pt x="4220" y="657"/>
                </a:lnTo>
                <a:lnTo>
                  <a:pt x="4233" y="611"/>
                </a:lnTo>
                <a:lnTo>
                  <a:pt x="4241" y="55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6" name="Freeform 102"/>
          <p:cNvSpPr>
            <a:spLocks/>
          </p:cNvSpPr>
          <p:nvPr/>
        </p:nvSpPr>
        <p:spPr bwMode="auto">
          <a:xfrm>
            <a:off x="1373188" y="2922588"/>
            <a:ext cx="6732588" cy="2243138"/>
          </a:xfrm>
          <a:custGeom>
            <a:avLst/>
            <a:gdLst/>
            <a:ahLst/>
            <a:cxnLst>
              <a:cxn ang="0">
                <a:pos x="38" y="320"/>
              </a:cxn>
              <a:cxn ang="0">
                <a:pos x="137" y="337"/>
              </a:cxn>
              <a:cxn ang="0">
                <a:pos x="266" y="391"/>
              </a:cxn>
              <a:cxn ang="0">
                <a:pos x="416" y="478"/>
              </a:cxn>
              <a:cxn ang="0">
                <a:pos x="524" y="582"/>
              </a:cxn>
              <a:cxn ang="0">
                <a:pos x="595" y="731"/>
              </a:cxn>
              <a:cxn ang="0">
                <a:pos x="682" y="943"/>
              </a:cxn>
              <a:cxn ang="0">
                <a:pos x="736" y="1205"/>
              </a:cxn>
              <a:cxn ang="0">
                <a:pos x="769" y="1413"/>
              </a:cxn>
              <a:cxn ang="0">
                <a:pos x="774" y="1030"/>
              </a:cxn>
              <a:cxn ang="0">
                <a:pos x="807" y="735"/>
              </a:cxn>
              <a:cxn ang="0">
                <a:pos x="877" y="661"/>
              </a:cxn>
              <a:cxn ang="0">
                <a:pos x="994" y="470"/>
              </a:cxn>
              <a:cxn ang="0">
                <a:pos x="1106" y="391"/>
              </a:cxn>
              <a:cxn ang="0">
                <a:pos x="1198" y="324"/>
              </a:cxn>
              <a:cxn ang="0">
                <a:pos x="1327" y="208"/>
              </a:cxn>
              <a:cxn ang="0">
                <a:pos x="1493" y="116"/>
              </a:cxn>
              <a:cxn ang="0">
                <a:pos x="1638" y="67"/>
              </a:cxn>
              <a:cxn ang="0">
                <a:pos x="1751" y="46"/>
              </a:cxn>
              <a:cxn ang="0">
                <a:pos x="1904" y="13"/>
              </a:cxn>
              <a:cxn ang="0">
                <a:pos x="2062" y="0"/>
              </a:cxn>
              <a:cxn ang="0">
                <a:pos x="2254" y="92"/>
              </a:cxn>
              <a:cxn ang="0">
                <a:pos x="2395" y="137"/>
              </a:cxn>
              <a:cxn ang="0">
                <a:pos x="2503" y="116"/>
              </a:cxn>
              <a:cxn ang="0">
                <a:pos x="2653" y="108"/>
              </a:cxn>
              <a:cxn ang="0">
                <a:pos x="2848" y="108"/>
              </a:cxn>
              <a:cxn ang="0">
                <a:pos x="3010" y="121"/>
              </a:cxn>
              <a:cxn ang="0">
                <a:pos x="3131" y="121"/>
              </a:cxn>
              <a:cxn ang="0">
                <a:pos x="3289" y="200"/>
              </a:cxn>
              <a:cxn ang="0">
                <a:pos x="3443" y="270"/>
              </a:cxn>
              <a:cxn ang="0">
                <a:pos x="3622" y="407"/>
              </a:cxn>
              <a:cxn ang="0">
                <a:pos x="3738" y="636"/>
              </a:cxn>
              <a:cxn ang="0">
                <a:pos x="3813" y="785"/>
              </a:cxn>
              <a:cxn ang="0">
                <a:pos x="3892" y="1001"/>
              </a:cxn>
              <a:cxn ang="0">
                <a:pos x="3954" y="1205"/>
              </a:cxn>
              <a:cxn ang="0">
                <a:pos x="3979" y="1325"/>
              </a:cxn>
              <a:cxn ang="0">
                <a:pos x="3983" y="1404"/>
              </a:cxn>
              <a:cxn ang="0">
                <a:pos x="3988" y="1404"/>
              </a:cxn>
              <a:cxn ang="0">
                <a:pos x="3992" y="1384"/>
              </a:cxn>
              <a:cxn ang="0">
                <a:pos x="3996" y="1371"/>
              </a:cxn>
              <a:cxn ang="0">
                <a:pos x="4004" y="1413"/>
              </a:cxn>
              <a:cxn ang="0">
                <a:pos x="4008" y="1388"/>
              </a:cxn>
              <a:cxn ang="0">
                <a:pos x="4012" y="1379"/>
              </a:cxn>
              <a:cxn ang="0">
                <a:pos x="4017" y="1388"/>
              </a:cxn>
              <a:cxn ang="0">
                <a:pos x="4017" y="1396"/>
              </a:cxn>
              <a:cxn ang="0">
                <a:pos x="4021" y="1404"/>
              </a:cxn>
              <a:cxn ang="0">
                <a:pos x="4029" y="1222"/>
              </a:cxn>
              <a:cxn ang="0">
                <a:pos x="4058" y="960"/>
              </a:cxn>
              <a:cxn ang="0">
                <a:pos x="4100" y="744"/>
              </a:cxn>
              <a:cxn ang="0">
                <a:pos x="4179" y="777"/>
              </a:cxn>
              <a:cxn ang="0">
                <a:pos x="4241" y="760"/>
              </a:cxn>
            </a:cxnLst>
            <a:rect l="0" t="0" r="r" b="b"/>
            <a:pathLst>
              <a:path w="4241" h="1413">
                <a:moveTo>
                  <a:pt x="0" y="316"/>
                </a:moveTo>
                <a:lnTo>
                  <a:pt x="38" y="320"/>
                </a:lnTo>
                <a:lnTo>
                  <a:pt x="71" y="328"/>
                </a:lnTo>
                <a:lnTo>
                  <a:pt x="137" y="337"/>
                </a:lnTo>
                <a:lnTo>
                  <a:pt x="204" y="357"/>
                </a:lnTo>
                <a:lnTo>
                  <a:pt x="266" y="391"/>
                </a:lnTo>
                <a:lnTo>
                  <a:pt x="329" y="432"/>
                </a:lnTo>
                <a:lnTo>
                  <a:pt x="416" y="478"/>
                </a:lnTo>
                <a:lnTo>
                  <a:pt x="470" y="519"/>
                </a:lnTo>
                <a:lnTo>
                  <a:pt x="524" y="582"/>
                </a:lnTo>
                <a:lnTo>
                  <a:pt x="574" y="657"/>
                </a:lnTo>
                <a:lnTo>
                  <a:pt x="595" y="731"/>
                </a:lnTo>
                <a:lnTo>
                  <a:pt x="641" y="831"/>
                </a:lnTo>
                <a:lnTo>
                  <a:pt x="682" y="943"/>
                </a:lnTo>
                <a:lnTo>
                  <a:pt x="715" y="1068"/>
                </a:lnTo>
                <a:lnTo>
                  <a:pt x="736" y="1205"/>
                </a:lnTo>
                <a:lnTo>
                  <a:pt x="765" y="1346"/>
                </a:lnTo>
                <a:lnTo>
                  <a:pt x="769" y="1413"/>
                </a:lnTo>
                <a:lnTo>
                  <a:pt x="769" y="1209"/>
                </a:lnTo>
                <a:lnTo>
                  <a:pt x="774" y="1030"/>
                </a:lnTo>
                <a:lnTo>
                  <a:pt x="786" y="873"/>
                </a:lnTo>
                <a:lnTo>
                  <a:pt x="807" y="735"/>
                </a:lnTo>
                <a:lnTo>
                  <a:pt x="840" y="702"/>
                </a:lnTo>
                <a:lnTo>
                  <a:pt x="877" y="661"/>
                </a:lnTo>
                <a:lnTo>
                  <a:pt x="948" y="549"/>
                </a:lnTo>
                <a:lnTo>
                  <a:pt x="994" y="470"/>
                </a:lnTo>
                <a:lnTo>
                  <a:pt x="1048" y="428"/>
                </a:lnTo>
                <a:lnTo>
                  <a:pt x="1106" y="391"/>
                </a:lnTo>
                <a:lnTo>
                  <a:pt x="1135" y="353"/>
                </a:lnTo>
                <a:lnTo>
                  <a:pt x="1198" y="324"/>
                </a:lnTo>
                <a:lnTo>
                  <a:pt x="1264" y="266"/>
                </a:lnTo>
                <a:lnTo>
                  <a:pt x="1327" y="208"/>
                </a:lnTo>
                <a:lnTo>
                  <a:pt x="1393" y="154"/>
                </a:lnTo>
                <a:lnTo>
                  <a:pt x="1493" y="116"/>
                </a:lnTo>
                <a:lnTo>
                  <a:pt x="1568" y="83"/>
                </a:lnTo>
                <a:lnTo>
                  <a:pt x="1638" y="67"/>
                </a:lnTo>
                <a:lnTo>
                  <a:pt x="1713" y="54"/>
                </a:lnTo>
                <a:lnTo>
                  <a:pt x="1751" y="46"/>
                </a:lnTo>
                <a:lnTo>
                  <a:pt x="1830" y="33"/>
                </a:lnTo>
                <a:lnTo>
                  <a:pt x="1904" y="13"/>
                </a:lnTo>
                <a:lnTo>
                  <a:pt x="1983" y="4"/>
                </a:lnTo>
                <a:lnTo>
                  <a:pt x="2062" y="0"/>
                </a:lnTo>
                <a:lnTo>
                  <a:pt x="2175" y="38"/>
                </a:lnTo>
                <a:lnTo>
                  <a:pt x="2254" y="92"/>
                </a:lnTo>
                <a:lnTo>
                  <a:pt x="2329" y="121"/>
                </a:lnTo>
                <a:lnTo>
                  <a:pt x="2395" y="137"/>
                </a:lnTo>
                <a:lnTo>
                  <a:pt x="2433" y="121"/>
                </a:lnTo>
                <a:lnTo>
                  <a:pt x="2503" y="116"/>
                </a:lnTo>
                <a:lnTo>
                  <a:pt x="2578" y="112"/>
                </a:lnTo>
                <a:lnTo>
                  <a:pt x="2653" y="108"/>
                </a:lnTo>
                <a:lnTo>
                  <a:pt x="2732" y="108"/>
                </a:lnTo>
                <a:lnTo>
                  <a:pt x="2848" y="108"/>
                </a:lnTo>
                <a:lnTo>
                  <a:pt x="2931" y="116"/>
                </a:lnTo>
                <a:lnTo>
                  <a:pt x="3010" y="121"/>
                </a:lnTo>
                <a:lnTo>
                  <a:pt x="3089" y="121"/>
                </a:lnTo>
                <a:lnTo>
                  <a:pt x="3131" y="121"/>
                </a:lnTo>
                <a:lnTo>
                  <a:pt x="3210" y="154"/>
                </a:lnTo>
                <a:lnTo>
                  <a:pt x="3289" y="200"/>
                </a:lnTo>
                <a:lnTo>
                  <a:pt x="3368" y="237"/>
                </a:lnTo>
                <a:lnTo>
                  <a:pt x="3443" y="270"/>
                </a:lnTo>
                <a:lnTo>
                  <a:pt x="3555" y="337"/>
                </a:lnTo>
                <a:lnTo>
                  <a:pt x="3622" y="407"/>
                </a:lnTo>
                <a:lnTo>
                  <a:pt x="3684" y="519"/>
                </a:lnTo>
                <a:lnTo>
                  <a:pt x="3738" y="636"/>
                </a:lnTo>
                <a:lnTo>
                  <a:pt x="3767" y="702"/>
                </a:lnTo>
                <a:lnTo>
                  <a:pt x="3813" y="785"/>
                </a:lnTo>
                <a:lnTo>
                  <a:pt x="3854" y="893"/>
                </a:lnTo>
                <a:lnTo>
                  <a:pt x="3892" y="1001"/>
                </a:lnTo>
                <a:lnTo>
                  <a:pt x="3921" y="1105"/>
                </a:lnTo>
                <a:lnTo>
                  <a:pt x="3954" y="1205"/>
                </a:lnTo>
                <a:lnTo>
                  <a:pt x="3971" y="1284"/>
                </a:lnTo>
                <a:lnTo>
                  <a:pt x="3979" y="1325"/>
                </a:lnTo>
                <a:lnTo>
                  <a:pt x="3983" y="1363"/>
                </a:lnTo>
                <a:lnTo>
                  <a:pt x="3983" y="1404"/>
                </a:lnTo>
                <a:lnTo>
                  <a:pt x="3988" y="1413"/>
                </a:lnTo>
                <a:lnTo>
                  <a:pt x="3988" y="1404"/>
                </a:lnTo>
                <a:lnTo>
                  <a:pt x="3992" y="1396"/>
                </a:lnTo>
                <a:lnTo>
                  <a:pt x="3992" y="1384"/>
                </a:lnTo>
                <a:lnTo>
                  <a:pt x="3996" y="1388"/>
                </a:lnTo>
                <a:lnTo>
                  <a:pt x="3996" y="1371"/>
                </a:lnTo>
                <a:lnTo>
                  <a:pt x="4000" y="1404"/>
                </a:lnTo>
                <a:lnTo>
                  <a:pt x="4004" y="1413"/>
                </a:lnTo>
                <a:lnTo>
                  <a:pt x="4004" y="1396"/>
                </a:lnTo>
                <a:lnTo>
                  <a:pt x="4008" y="1388"/>
                </a:lnTo>
                <a:lnTo>
                  <a:pt x="4008" y="1379"/>
                </a:lnTo>
                <a:lnTo>
                  <a:pt x="4012" y="1379"/>
                </a:lnTo>
                <a:lnTo>
                  <a:pt x="4012" y="1388"/>
                </a:lnTo>
                <a:lnTo>
                  <a:pt x="4017" y="1388"/>
                </a:lnTo>
                <a:lnTo>
                  <a:pt x="4017" y="1379"/>
                </a:lnTo>
                <a:lnTo>
                  <a:pt x="4017" y="1396"/>
                </a:lnTo>
                <a:lnTo>
                  <a:pt x="4021" y="1396"/>
                </a:lnTo>
                <a:lnTo>
                  <a:pt x="4021" y="1404"/>
                </a:lnTo>
                <a:lnTo>
                  <a:pt x="4021" y="1317"/>
                </a:lnTo>
                <a:lnTo>
                  <a:pt x="4029" y="1222"/>
                </a:lnTo>
                <a:lnTo>
                  <a:pt x="4037" y="1097"/>
                </a:lnTo>
                <a:lnTo>
                  <a:pt x="4058" y="960"/>
                </a:lnTo>
                <a:lnTo>
                  <a:pt x="4083" y="827"/>
                </a:lnTo>
                <a:lnTo>
                  <a:pt x="4100" y="744"/>
                </a:lnTo>
                <a:lnTo>
                  <a:pt x="4137" y="769"/>
                </a:lnTo>
                <a:lnTo>
                  <a:pt x="4179" y="777"/>
                </a:lnTo>
                <a:lnTo>
                  <a:pt x="4216" y="777"/>
                </a:lnTo>
                <a:lnTo>
                  <a:pt x="4241" y="76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7" name="Freeform 113"/>
          <p:cNvSpPr>
            <a:spLocks/>
          </p:cNvSpPr>
          <p:nvPr/>
        </p:nvSpPr>
        <p:spPr bwMode="auto">
          <a:xfrm>
            <a:off x="1373188" y="2613026"/>
            <a:ext cx="6732588" cy="2552700"/>
          </a:xfrm>
          <a:custGeom>
            <a:avLst/>
            <a:gdLst/>
            <a:ahLst/>
            <a:cxnLst>
              <a:cxn ang="0">
                <a:pos x="38" y="129"/>
              </a:cxn>
              <a:cxn ang="0">
                <a:pos x="171" y="349"/>
              </a:cxn>
              <a:cxn ang="0">
                <a:pos x="320" y="482"/>
              </a:cxn>
              <a:cxn ang="0">
                <a:pos x="449" y="669"/>
              </a:cxn>
              <a:cxn ang="0">
                <a:pos x="582" y="935"/>
              </a:cxn>
              <a:cxn ang="0">
                <a:pos x="657" y="1163"/>
              </a:cxn>
              <a:cxn ang="0">
                <a:pos x="695" y="1383"/>
              </a:cxn>
              <a:cxn ang="0">
                <a:pos x="719" y="1587"/>
              </a:cxn>
              <a:cxn ang="0">
                <a:pos x="728" y="1491"/>
              </a:cxn>
              <a:cxn ang="0">
                <a:pos x="744" y="1142"/>
              </a:cxn>
              <a:cxn ang="0">
                <a:pos x="778" y="818"/>
              </a:cxn>
              <a:cxn ang="0">
                <a:pos x="911" y="557"/>
              </a:cxn>
              <a:cxn ang="0">
                <a:pos x="1006" y="353"/>
              </a:cxn>
              <a:cxn ang="0">
                <a:pos x="1148" y="187"/>
              </a:cxn>
              <a:cxn ang="0">
                <a:pos x="1314" y="33"/>
              </a:cxn>
              <a:cxn ang="0">
                <a:pos x="1530" y="21"/>
              </a:cxn>
              <a:cxn ang="0">
                <a:pos x="1705" y="87"/>
              </a:cxn>
              <a:cxn ang="0">
                <a:pos x="1834" y="145"/>
              </a:cxn>
              <a:cxn ang="0">
                <a:pos x="2000" y="162"/>
              </a:cxn>
              <a:cxn ang="0">
                <a:pos x="2117" y="170"/>
              </a:cxn>
              <a:cxn ang="0">
                <a:pos x="2354" y="208"/>
              </a:cxn>
              <a:cxn ang="0">
                <a:pos x="2470" y="208"/>
              </a:cxn>
              <a:cxn ang="0">
                <a:pos x="2636" y="195"/>
              </a:cxn>
              <a:cxn ang="0">
                <a:pos x="2807" y="199"/>
              </a:cxn>
              <a:cxn ang="0">
                <a:pos x="3023" y="203"/>
              </a:cxn>
              <a:cxn ang="0">
                <a:pos x="3198" y="212"/>
              </a:cxn>
              <a:cxn ang="0">
                <a:pos x="3331" y="295"/>
              </a:cxn>
              <a:cxn ang="0">
                <a:pos x="3489" y="482"/>
              </a:cxn>
              <a:cxn ang="0">
                <a:pos x="3597" y="689"/>
              </a:cxn>
              <a:cxn ang="0">
                <a:pos x="3763" y="951"/>
              </a:cxn>
              <a:cxn ang="0">
                <a:pos x="3821" y="1155"/>
              </a:cxn>
              <a:cxn ang="0">
                <a:pos x="3875" y="1342"/>
              </a:cxn>
              <a:cxn ang="0">
                <a:pos x="3900" y="1466"/>
              </a:cxn>
              <a:cxn ang="0">
                <a:pos x="3933" y="1321"/>
              </a:cxn>
              <a:cxn ang="0">
                <a:pos x="3963" y="1059"/>
              </a:cxn>
              <a:cxn ang="0">
                <a:pos x="4029" y="960"/>
              </a:cxn>
              <a:cxn ang="0">
                <a:pos x="4112" y="889"/>
              </a:cxn>
              <a:cxn ang="0">
                <a:pos x="4179" y="835"/>
              </a:cxn>
            </a:cxnLst>
            <a:rect l="0" t="0" r="r" b="b"/>
            <a:pathLst>
              <a:path w="4241" h="1608">
                <a:moveTo>
                  <a:pt x="0" y="79"/>
                </a:moveTo>
                <a:lnTo>
                  <a:pt x="38" y="129"/>
                </a:lnTo>
                <a:lnTo>
                  <a:pt x="129" y="241"/>
                </a:lnTo>
                <a:lnTo>
                  <a:pt x="171" y="349"/>
                </a:lnTo>
                <a:lnTo>
                  <a:pt x="246" y="419"/>
                </a:lnTo>
                <a:lnTo>
                  <a:pt x="320" y="482"/>
                </a:lnTo>
                <a:lnTo>
                  <a:pt x="387" y="561"/>
                </a:lnTo>
                <a:lnTo>
                  <a:pt x="449" y="669"/>
                </a:lnTo>
                <a:lnTo>
                  <a:pt x="483" y="793"/>
                </a:lnTo>
                <a:lnTo>
                  <a:pt x="582" y="935"/>
                </a:lnTo>
                <a:lnTo>
                  <a:pt x="624" y="1047"/>
                </a:lnTo>
                <a:lnTo>
                  <a:pt x="657" y="1163"/>
                </a:lnTo>
                <a:lnTo>
                  <a:pt x="670" y="1267"/>
                </a:lnTo>
                <a:lnTo>
                  <a:pt x="695" y="1383"/>
                </a:lnTo>
                <a:lnTo>
                  <a:pt x="711" y="1491"/>
                </a:lnTo>
                <a:lnTo>
                  <a:pt x="719" y="1587"/>
                </a:lnTo>
                <a:lnTo>
                  <a:pt x="728" y="1608"/>
                </a:lnTo>
                <a:lnTo>
                  <a:pt x="728" y="1491"/>
                </a:lnTo>
                <a:lnTo>
                  <a:pt x="732" y="1317"/>
                </a:lnTo>
                <a:lnTo>
                  <a:pt x="744" y="1142"/>
                </a:lnTo>
                <a:lnTo>
                  <a:pt x="761" y="972"/>
                </a:lnTo>
                <a:lnTo>
                  <a:pt x="778" y="818"/>
                </a:lnTo>
                <a:lnTo>
                  <a:pt x="857" y="673"/>
                </a:lnTo>
                <a:lnTo>
                  <a:pt x="911" y="557"/>
                </a:lnTo>
                <a:lnTo>
                  <a:pt x="973" y="453"/>
                </a:lnTo>
                <a:lnTo>
                  <a:pt x="1006" y="353"/>
                </a:lnTo>
                <a:lnTo>
                  <a:pt x="1077" y="262"/>
                </a:lnTo>
                <a:lnTo>
                  <a:pt x="1148" y="187"/>
                </a:lnTo>
                <a:lnTo>
                  <a:pt x="1227" y="108"/>
                </a:lnTo>
                <a:lnTo>
                  <a:pt x="1314" y="33"/>
                </a:lnTo>
                <a:lnTo>
                  <a:pt x="1356" y="0"/>
                </a:lnTo>
                <a:lnTo>
                  <a:pt x="1530" y="21"/>
                </a:lnTo>
                <a:lnTo>
                  <a:pt x="1618" y="54"/>
                </a:lnTo>
                <a:lnTo>
                  <a:pt x="1705" y="87"/>
                </a:lnTo>
                <a:lnTo>
                  <a:pt x="1746" y="120"/>
                </a:lnTo>
                <a:lnTo>
                  <a:pt x="1834" y="145"/>
                </a:lnTo>
                <a:lnTo>
                  <a:pt x="1917" y="166"/>
                </a:lnTo>
                <a:lnTo>
                  <a:pt x="2000" y="162"/>
                </a:lnTo>
                <a:lnTo>
                  <a:pt x="2079" y="162"/>
                </a:lnTo>
                <a:lnTo>
                  <a:pt x="2117" y="170"/>
                </a:lnTo>
                <a:lnTo>
                  <a:pt x="2275" y="195"/>
                </a:lnTo>
                <a:lnTo>
                  <a:pt x="2354" y="208"/>
                </a:lnTo>
                <a:lnTo>
                  <a:pt x="2433" y="208"/>
                </a:lnTo>
                <a:lnTo>
                  <a:pt x="2470" y="208"/>
                </a:lnTo>
                <a:lnTo>
                  <a:pt x="2553" y="199"/>
                </a:lnTo>
                <a:lnTo>
                  <a:pt x="2636" y="195"/>
                </a:lnTo>
                <a:lnTo>
                  <a:pt x="2724" y="199"/>
                </a:lnTo>
                <a:lnTo>
                  <a:pt x="2807" y="199"/>
                </a:lnTo>
                <a:lnTo>
                  <a:pt x="2848" y="203"/>
                </a:lnTo>
                <a:lnTo>
                  <a:pt x="3023" y="203"/>
                </a:lnTo>
                <a:lnTo>
                  <a:pt x="3110" y="203"/>
                </a:lnTo>
                <a:lnTo>
                  <a:pt x="3198" y="212"/>
                </a:lnTo>
                <a:lnTo>
                  <a:pt x="3243" y="249"/>
                </a:lnTo>
                <a:lnTo>
                  <a:pt x="3331" y="295"/>
                </a:lnTo>
                <a:lnTo>
                  <a:pt x="3410" y="390"/>
                </a:lnTo>
                <a:lnTo>
                  <a:pt x="3489" y="482"/>
                </a:lnTo>
                <a:lnTo>
                  <a:pt x="3526" y="586"/>
                </a:lnTo>
                <a:lnTo>
                  <a:pt x="3597" y="689"/>
                </a:lnTo>
                <a:lnTo>
                  <a:pt x="3713" y="822"/>
                </a:lnTo>
                <a:lnTo>
                  <a:pt x="3763" y="951"/>
                </a:lnTo>
                <a:lnTo>
                  <a:pt x="3784" y="1055"/>
                </a:lnTo>
                <a:lnTo>
                  <a:pt x="3821" y="1155"/>
                </a:lnTo>
                <a:lnTo>
                  <a:pt x="3850" y="1246"/>
                </a:lnTo>
                <a:lnTo>
                  <a:pt x="3875" y="1342"/>
                </a:lnTo>
                <a:lnTo>
                  <a:pt x="3896" y="1408"/>
                </a:lnTo>
                <a:lnTo>
                  <a:pt x="3900" y="1466"/>
                </a:lnTo>
                <a:lnTo>
                  <a:pt x="3917" y="1458"/>
                </a:lnTo>
                <a:lnTo>
                  <a:pt x="3933" y="1321"/>
                </a:lnTo>
                <a:lnTo>
                  <a:pt x="3950" y="1188"/>
                </a:lnTo>
                <a:lnTo>
                  <a:pt x="3963" y="1059"/>
                </a:lnTo>
                <a:lnTo>
                  <a:pt x="3992" y="1005"/>
                </a:lnTo>
                <a:lnTo>
                  <a:pt x="4029" y="960"/>
                </a:lnTo>
                <a:lnTo>
                  <a:pt x="4067" y="918"/>
                </a:lnTo>
                <a:lnTo>
                  <a:pt x="4112" y="889"/>
                </a:lnTo>
                <a:lnTo>
                  <a:pt x="4133" y="860"/>
                </a:lnTo>
                <a:lnTo>
                  <a:pt x="4179" y="835"/>
                </a:lnTo>
                <a:lnTo>
                  <a:pt x="4241" y="814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8" name="Freeform 114"/>
          <p:cNvSpPr>
            <a:spLocks/>
          </p:cNvSpPr>
          <p:nvPr/>
        </p:nvSpPr>
        <p:spPr bwMode="auto">
          <a:xfrm>
            <a:off x="1373188" y="2692401"/>
            <a:ext cx="6732588" cy="2473325"/>
          </a:xfrm>
          <a:custGeom>
            <a:avLst/>
            <a:gdLst/>
            <a:ahLst/>
            <a:cxnLst>
              <a:cxn ang="0">
                <a:pos x="67" y="274"/>
              </a:cxn>
              <a:cxn ang="0">
                <a:pos x="179" y="324"/>
              </a:cxn>
              <a:cxn ang="0">
                <a:pos x="325" y="511"/>
              </a:cxn>
              <a:cxn ang="0">
                <a:pos x="449" y="727"/>
              </a:cxn>
              <a:cxn ang="0">
                <a:pos x="524" y="951"/>
              </a:cxn>
              <a:cxn ang="0">
                <a:pos x="636" y="1076"/>
              </a:cxn>
              <a:cxn ang="0">
                <a:pos x="682" y="1329"/>
              </a:cxn>
              <a:cxn ang="0">
                <a:pos x="707" y="1558"/>
              </a:cxn>
              <a:cxn ang="0">
                <a:pos x="719" y="1342"/>
              </a:cxn>
              <a:cxn ang="0">
                <a:pos x="732" y="1163"/>
              </a:cxn>
              <a:cxn ang="0">
                <a:pos x="778" y="993"/>
              </a:cxn>
              <a:cxn ang="0">
                <a:pos x="869" y="768"/>
              </a:cxn>
              <a:cxn ang="0">
                <a:pos x="977" y="606"/>
              </a:cxn>
              <a:cxn ang="0">
                <a:pos x="1065" y="477"/>
              </a:cxn>
              <a:cxn ang="0">
                <a:pos x="1193" y="419"/>
              </a:cxn>
              <a:cxn ang="0">
                <a:pos x="1293" y="353"/>
              </a:cxn>
              <a:cxn ang="0">
                <a:pos x="1505" y="207"/>
              </a:cxn>
              <a:cxn ang="0">
                <a:pos x="1622" y="91"/>
              </a:cxn>
              <a:cxn ang="0">
                <a:pos x="1788" y="20"/>
              </a:cxn>
              <a:cxn ang="0">
                <a:pos x="1917" y="45"/>
              </a:cxn>
              <a:cxn ang="0">
                <a:pos x="2162" y="149"/>
              </a:cxn>
              <a:cxn ang="0">
                <a:pos x="2279" y="216"/>
              </a:cxn>
              <a:cxn ang="0">
                <a:pos x="2428" y="191"/>
              </a:cxn>
              <a:cxn ang="0">
                <a:pos x="2586" y="183"/>
              </a:cxn>
              <a:cxn ang="0">
                <a:pos x="2711" y="149"/>
              </a:cxn>
              <a:cxn ang="0">
                <a:pos x="2969" y="141"/>
              </a:cxn>
              <a:cxn ang="0">
                <a:pos x="3102" y="153"/>
              </a:cxn>
              <a:cxn ang="0">
                <a:pos x="3277" y="266"/>
              </a:cxn>
              <a:cxn ang="0">
                <a:pos x="3397" y="423"/>
              </a:cxn>
              <a:cxn ang="0">
                <a:pos x="3609" y="594"/>
              </a:cxn>
              <a:cxn ang="0">
                <a:pos x="3692" y="810"/>
              </a:cxn>
              <a:cxn ang="0">
                <a:pos x="3784" y="972"/>
              </a:cxn>
              <a:cxn ang="0">
                <a:pos x="3859" y="1138"/>
              </a:cxn>
              <a:cxn ang="0">
                <a:pos x="3900" y="1379"/>
              </a:cxn>
              <a:cxn ang="0">
                <a:pos x="3929" y="1558"/>
              </a:cxn>
              <a:cxn ang="0">
                <a:pos x="3938" y="1213"/>
              </a:cxn>
              <a:cxn ang="0">
                <a:pos x="3979" y="997"/>
              </a:cxn>
              <a:cxn ang="0">
                <a:pos x="4029" y="939"/>
              </a:cxn>
              <a:cxn ang="0">
                <a:pos x="4146" y="964"/>
              </a:cxn>
              <a:cxn ang="0">
                <a:pos x="4200" y="955"/>
              </a:cxn>
              <a:cxn ang="0">
                <a:pos x="4241" y="964"/>
              </a:cxn>
            </a:cxnLst>
            <a:rect l="0" t="0" r="r" b="b"/>
            <a:pathLst>
              <a:path w="4241" h="1558">
                <a:moveTo>
                  <a:pt x="0" y="270"/>
                </a:moveTo>
                <a:lnTo>
                  <a:pt x="67" y="274"/>
                </a:lnTo>
                <a:lnTo>
                  <a:pt x="146" y="295"/>
                </a:lnTo>
                <a:lnTo>
                  <a:pt x="179" y="324"/>
                </a:lnTo>
                <a:lnTo>
                  <a:pt x="254" y="423"/>
                </a:lnTo>
                <a:lnTo>
                  <a:pt x="325" y="511"/>
                </a:lnTo>
                <a:lnTo>
                  <a:pt x="391" y="610"/>
                </a:lnTo>
                <a:lnTo>
                  <a:pt x="449" y="727"/>
                </a:lnTo>
                <a:lnTo>
                  <a:pt x="499" y="851"/>
                </a:lnTo>
                <a:lnTo>
                  <a:pt x="524" y="951"/>
                </a:lnTo>
                <a:lnTo>
                  <a:pt x="603" y="1013"/>
                </a:lnTo>
                <a:lnTo>
                  <a:pt x="636" y="1076"/>
                </a:lnTo>
                <a:lnTo>
                  <a:pt x="661" y="1188"/>
                </a:lnTo>
                <a:lnTo>
                  <a:pt x="682" y="1329"/>
                </a:lnTo>
                <a:lnTo>
                  <a:pt x="699" y="1454"/>
                </a:lnTo>
                <a:lnTo>
                  <a:pt x="707" y="1558"/>
                </a:lnTo>
                <a:lnTo>
                  <a:pt x="707" y="1491"/>
                </a:lnTo>
                <a:lnTo>
                  <a:pt x="719" y="1342"/>
                </a:lnTo>
                <a:lnTo>
                  <a:pt x="719" y="1234"/>
                </a:lnTo>
                <a:lnTo>
                  <a:pt x="732" y="1163"/>
                </a:lnTo>
                <a:lnTo>
                  <a:pt x="753" y="1092"/>
                </a:lnTo>
                <a:lnTo>
                  <a:pt x="778" y="993"/>
                </a:lnTo>
                <a:lnTo>
                  <a:pt x="798" y="885"/>
                </a:lnTo>
                <a:lnTo>
                  <a:pt x="869" y="768"/>
                </a:lnTo>
                <a:lnTo>
                  <a:pt x="919" y="673"/>
                </a:lnTo>
                <a:lnTo>
                  <a:pt x="977" y="606"/>
                </a:lnTo>
                <a:lnTo>
                  <a:pt x="1006" y="556"/>
                </a:lnTo>
                <a:lnTo>
                  <a:pt x="1065" y="477"/>
                </a:lnTo>
                <a:lnTo>
                  <a:pt x="1127" y="403"/>
                </a:lnTo>
                <a:lnTo>
                  <a:pt x="1193" y="419"/>
                </a:lnTo>
                <a:lnTo>
                  <a:pt x="1260" y="407"/>
                </a:lnTo>
                <a:lnTo>
                  <a:pt x="1293" y="353"/>
                </a:lnTo>
                <a:lnTo>
                  <a:pt x="1430" y="278"/>
                </a:lnTo>
                <a:lnTo>
                  <a:pt x="1505" y="207"/>
                </a:lnTo>
                <a:lnTo>
                  <a:pt x="1543" y="141"/>
                </a:lnTo>
                <a:lnTo>
                  <a:pt x="1622" y="91"/>
                </a:lnTo>
                <a:lnTo>
                  <a:pt x="1701" y="50"/>
                </a:lnTo>
                <a:lnTo>
                  <a:pt x="1788" y="20"/>
                </a:lnTo>
                <a:lnTo>
                  <a:pt x="1867" y="0"/>
                </a:lnTo>
                <a:lnTo>
                  <a:pt x="1917" y="45"/>
                </a:lnTo>
                <a:lnTo>
                  <a:pt x="2000" y="95"/>
                </a:lnTo>
                <a:lnTo>
                  <a:pt x="2162" y="149"/>
                </a:lnTo>
                <a:lnTo>
                  <a:pt x="2241" y="203"/>
                </a:lnTo>
                <a:lnTo>
                  <a:pt x="2279" y="216"/>
                </a:lnTo>
                <a:lnTo>
                  <a:pt x="2349" y="203"/>
                </a:lnTo>
                <a:lnTo>
                  <a:pt x="2428" y="191"/>
                </a:lnTo>
                <a:lnTo>
                  <a:pt x="2507" y="187"/>
                </a:lnTo>
                <a:lnTo>
                  <a:pt x="2586" y="183"/>
                </a:lnTo>
                <a:lnTo>
                  <a:pt x="2628" y="162"/>
                </a:lnTo>
                <a:lnTo>
                  <a:pt x="2711" y="149"/>
                </a:lnTo>
                <a:lnTo>
                  <a:pt x="2877" y="149"/>
                </a:lnTo>
                <a:lnTo>
                  <a:pt x="2969" y="141"/>
                </a:lnTo>
                <a:lnTo>
                  <a:pt x="3010" y="133"/>
                </a:lnTo>
                <a:lnTo>
                  <a:pt x="3102" y="153"/>
                </a:lnTo>
                <a:lnTo>
                  <a:pt x="3189" y="212"/>
                </a:lnTo>
                <a:lnTo>
                  <a:pt x="3277" y="266"/>
                </a:lnTo>
                <a:lnTo>
                  <a:pt x="3356" y="332"/>
                </a:lnTo>
                <a:lnTo>
                  <a:pt x="3397" y="423"/>
                </a:lnTo>
                <a:lnTo>
                  <a:pt x="3472" y="502"/>
                </a:lnTo>
                <a:lnTo>
                  <a:pt x="3609" y="594"/>
                </a:lnTo>
                <a:lnTo>
                  <a:pt x="3667" y="714"/>
                </a:lnTo>
                <a:lnTo>
                  <a:pt x="3692" y="810"/>
                </a:lnTo>
                <a:lnTo>
                  <a:pt x="3742" y="897"/>
                </a:lnTo>
                <a:lnTo>
                  <a:pt x="3784" y="972"/>
                </a:lnTo>
                <a:lnTo>
                  <a:pt x="3821" y="1047"/>
                </a:lnTo>
                <a:lnTo>
                  <a:pt x="3859" y="1138"/>
                </a:lnTo>
                <a:lnTo>
                  <a:pt x="3871" y="1246"/>
                </a:lnTo>
                <a:lnTo>
                  <a:pt x="3900" y="1379"/>
                </a:lnTo>
                <a:lnTo>
                  <a:pt x="3929" y="1529"/>
                </a:lnTo>
                <a:lnTo>
                  <a:pt x="3929" y="1558"/>
                </a:lnTo>
                <a:lnTo>
                  <a:pt x="3929" y="1362"/>
                </a:lnTo>
                <a:lnTo>
                  <a:pt x="3938" y="1213"/>
                </a:lnTo>
                <a:lnTo>
                  <a:pt x="3954" y="1072"/>
                </a:lnTo>
                <a:lnTo>
                  <a:pt x="3979" y="997"/>
                </a:lnTo>
                <a:lnTo>
                  <a:pt x="4012" y="955"/>
                </a:lnTo>
                <a:lnTo>
                  <a:pt x="4029" y="939"/>
                </a:lnTo>
                <a:lnTo>
                  <a:pt x="4067" y="964"/>
                </a:lnTo>
                <a:lnTo>
                  <a:pt x="4146" y="964"/>
                </a:lnTo>
                <a:lnTo>
                  <a:pt x="4183" y="964"/>
                </a:lnTo>
                <a:lnTo>
                  <a:pt x="4200" y="955"/>
                </a:lnTo>
                <a:lnTo>
                  <a:pt x="4229" y="951"/>
                </a:lnTo>
                <a:lnTo>
                  <a:pt x="4241" y="964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68" name="Line 17"/>
          <p:cNvSpPr>
            <a:spLocks noChangeShapeType="1"/>
          </p:cNvSpPr>
          <p:nvPr/>
        </p:nvSpPr>
        <p:spPr bwMode="auto">
          <a:xfrm flipV="1">
            <a:off x="2496234" y="5093384"/>
            <a:ext cx="1588" cy="730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69" name="Rectangle 34"/>
          <p:cNvSpPr>
            <a:spLocks noChangeArrowheads="1"/>
          </p:cNvSpPr>
          <p:nvPr/>
        </p:nvSpPr>
        <p:spPr bwMode="auto">
          <a:xfrm>
            <a:off x="8066771" y="5185459"/>
            <a:ext cx="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0" name="Line 42"/>
          <p:cNvSpPr>
            <a:spLocks noChangeShapeType="1"/>
          </p:cNvSpPr>
          <p:nvPr/>
        </p:nvSpPr>
        <p:spPr bwMode="auto">
          <a:xfrm flipH="1">
            <a:off x="8033434" y="4156759"/>
            <a:ext cx="730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71" name="Line 47"/>
          <p:cNvSpPr>
            <a:spLocks noChangeShapeType="1"/>
          </p:cNvSpPr>
          <p:nvPr/>
        </p:nvSpPr>
        <p:spPr bwMode="auto">
          <a:xfrm>
            <a:off x="1373871" y="3155046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72" name="Freeform 60"/>
          <p:cNvSpPr>
            <a:spLocks/>
          </p:cNvSpPr>
          <p:nvPr/>
        </p:nvSpPr>
        <p:spPr bwMode="auto">
          <a:xfrm>
            <a:off x="1373871" y="3029634"/>
            <a:ext cx="6732588" cy="2136775"/>
          </a:xfrm>
          <a:custGeom>
            <a:avLst/>
            <a:gdLst/>
            <a:ahLst/>
            <a:cxnLst>
              <a:cxn ang="0">
                <a:pos x="71" y="211"/>
              </a:cxn>
              <a:cxn ang="0">
                <a:pos x="204" y="265"/>
              </a:cxn>
              <a:cxn ang="0">
                <a:pos x="300" y="290"/>
              </a:cxn>
              <a:cxn ang="0">
                <a:pos x="428" y="390"/>
              </a:cxn>
              <a:cxn ang="0">
                <a:pos x="570" y="540"/>
              </a:cxn>
              <a:cxn ang="0">
                <a:pos x="661" y="631"/>
              </a:cxn>
              <a:cxn ang="0">
                <a:pos x="744" y="556"/>
              </a:cxn>
              <a:cxn ang="0">
                <a:pos x="815" y="436"/>
              </a:cxn>
              <a:cxn ang="0">
                <a:pos x="973" y="349"/>
              </a:cxn>
              <a:cxn ang="0">
                <a:pos x="1060" y="278"/>
              </a:cxn>
              <a:cxn ang="0">
                <a:pos x="1185" y="211"/>
              </a:cxn>
              <a:cxn ang="0">
                <a:pos x="1281" y="128"/>
              </a:cxn>
              <a:cxn ang="0">
                <a:pos x="1418" y="49"/>
              </a:cxn>
              <a:cxn ang="0">
                <a:pos x="1597" y="4"/>
              </a:cxn>
              <a:cxn ang="0">
                <a:pos x="1746" y="0"/>
              </a:cxn>
              <a:cxn ang="0">
                <a:pos x="1896" y="0"/>
              </a:cxn>
              <a:cxn ang="0">
                <a:pos x="2004" y="12"/>
              </a:cxn>
              <a:cxn ang="0">
                <a:pos x="2225" y="25"/>
              </a:cxn>
              <a:cxn ang="0">
                <a:pos x="2333" y="25"/>
              </a:cxn>
              <a:cxn ang="0">
                <a:pos x="2482" y="25"/>
              </a:cxn>
              <a:cxn ang="0">
                <a:pos x="2599" y="49"/>
              </a:cxn>
              <a:cxn ang="0">
                <a:pos x="2753" y="54"/>
              </a:cxn>
              <a:cxn ang="0">
                <a:pos x="2952" y="66"/>
              </a:cxn>
              <a:cxn ang="0">
                <a:pos x="3110" y="79"/>
              </a:cxn>
              <a:cxn ang="0">
                <a:pos x="3268" y="108"/>
              </a:cxn>
              <a:cxn ang="0">
                <a:pos x="3385" y="203"/>
              </a:cxn>
              <a:cxn ang="0">
                <a:pos x="3593" y="373"/>
              </a:cxn>
              <a:cxn ang="0">
                <a:pos x="3680" y="544"/>
              </a:cxn>
              <a:cxn ang="0">
                <a:pos x="3780" y="718"/>
              </a:cxn>
              <a:cxn ang="0">
                <a:pos x="3838" y="918"/>
              </a:cxn>
              <a:cxn ang="0">
                <a:pos x="3896" y="1117"/>
              </a:cxn>
              <a:cxn ang="0">
                <a:pos x="3933" y="1346"/>
              </a:cxn>
              <a:cxn ang="0">
                <a:pos x="3938" y="1142"/>
              </a:cxn>
              <a:cxn ang="0">
                <a:pos x="3958" y="997"/>
              </a:cxn>
              <a:cxn ang="0">
                <a:pos x="4012" y="893"/>
              </a:cxn>
              <a:cxn ang="0">
                <a:pos x="4071" y="847"/>
              </a:cxn>
              <a:cxn ang="0">
                <a:pos x="4133" y="860"/>
              </a:cxn>
              <a:cxn ang="0">
                <a:pos x="4179" y="822"/>
              </a:cxn>
              <a:cxn ang="0">
                <a:pos x="4241" y="789"/>
              </a:cxn>
            </a:cxnLst>
            <a:rect l="0" t="0" r="r" b="b"/>
            <a:pathLst>
              <a:path w="4241" h="1346">
                <a:moveTo>
                  <a:pt x="0" y="149"/>
                </a:moveTo>
                <a:lnTo>
                  <a:pt x="71" y="211"/>
                </a:lnTo>
                <a:lnTo>
                  <a:pt x="142" y="245"/>
                </a:lnTo>
                <a:lnTo>
                  <a:pt x="204" y="265"/>
                </a:lnTo>
                <a:lnTo>
                  <a:pt x="275" y="282"/>
                </a:lnTo>
                <a:lnTo>
                  <a:pt x="300" y="290"/>
                </a:lnTo>
                <a:lnTo>
                  <a:pt x="370" y="319"/>
                </a:lnTo>
                <a:lnTo>
                  <a:pt x="428" y="390"/>
                </a:lnTo>
                <a:lnTo>
                  <a:pt x="541" y="461"/>
                </a:lnTo>
                <a:lnTo>
                  <a:pt x="570" y="540"/>
                </a:lnTo>
                <a:lnTo>
                  <a:pt x="620" y="614"/>
                </a:lnTo>
                <a:lnTo>
                  <a:pt x="661" y="631"/>
                </a:lnTo>
                <a:lnTo>
                  <a:pt x="707" y="619"/>
                </a:lnTo>
                <a:lnTo>
                  <a:pt x="744" y="556"/>
                </a:lnTo>
                <a:lnTo>
                  <a:pt x="769" y="494"/>
                </a:lnTo>
                <a:lnTo>
                  <a:pt x="815" y="436"/>
                </a:lnTo>
                <a:lnTo>
                  <a:pt x="865" y="390"/>
                </a:lnTo>
                <a:lnTo>
                  <a:pt x="973" y="349"/>
                </a:lnTo>
                <a:lnTo>
                  <a:pt x="1006" y="319"/>
                </a:lnTo>
                <a:lnTo>
                  <a:pt x="1060" y="278"/>
                </a:lnTo>
                <a:lnTo>
                  <a:pt x="1119" y="241"/>
                </a:lnTo>
                <a:lnTo>
                  <a:pt x="1185" y="211"/>
                </a:lnTo>
                <a:lnTo>
                  <a:pt x="1243" y="170"/>
                </a:lnTo>
                <a:lnTo>
                  <a:pt x="1281" y="128"/>
                </a:lnTo>
                <a:lnTo>
                  <a:pt x="1351" y="87"/>
                </a:lnTo>
                <a:lnTo>
                  <a:pt x="1418" y="49"/>
                </a:lnTo>
                <a:lnTo>
                  <a:pt x="1564" y="20"/>
                </a:lnTo>
                <a:lnTo>
                  <a:pt x="1597" y="4"/>
                </a:lnTo>
                <a:lnTo>
                  <a:pt x="1672" y="0"/>
                </a:lnTo>
                <a:lnTo>
                  <a:pt x="1746" y="0"/>
                </a:lnTo>
                <a:lnTo>
                  <a:pt x="1821" y="0"/>
                </a:lnTo>
                <a:lnTo>
                  <a:pt x="1896" y="0"/>
                </a:lnTo>
                <a:lnTo>
                  <a:pt x="1934" y="8"/>
                </a:lnTo>
                <a:lnTo>
                  <a:pt x="2004" y="12"/>
                </a:lnTo>
                <a:lnTo>
                  <a:pt x="2083" y="16"/>
                </a:lnTo>
                <a:lnTo>
                  <a:pt x="2225" y="25"/>
                </a:lnTo>
                <a:lnTo>
                  <a:pt x="2258" y="20"/>
                </a:lnTo>
                <a:lnTo>
                  <a:pt x="2333" y="25"/>
                </a:lnTo>
                <a:lnTo>
                  <a:pt x="2408" y="25"/>
                </a:lnTo>
                <a:lnTo>
                  <a:pt x="2482" y="25"/>
                </a:lnTo>
                <a:lnTo>
                  <a:pt x="2557" y="37"/>
                </a:lnTo>
                <a:lnTo>
                  <a:pt x="2599" y="49"/>
                </a:lnTo>
                <a:lnTo>
                  <a:pt x="2674" y="49"/>
                </a:lnTo>
                <a:lnTo>
                  <a:pt x="2753" y="54"/>
                </a:lnTo>
                <a:lnTo>
                  <a:pt x="2911" y="58"/>
                </a:lnTo>
                <a:lnTo>
                  <a:pt x="2952" y="66"/>
                </a:lnTo>
                <a:lnTo>
                  <a:pt x="3031" y="79"/>
                </a:lnTo>
                <a:lnTo>
                  <a:pt x="3110" y="79"/>
                </a:lnTo>
                <a:lnTo>
                  <a:pt x="3189" y="79"/>
                </a:lnTo>
                <a:lnTo>
                  <a:pt x="3268" y="108"/>
                </a:lnTo>
                <a:lnTo>
                  <a:pt x="3306" y="162"/>
                </a:lnTo>
                <a:lnTo>
                  <a:pt x="3385" y="203"/>
                </a:lnTo>
                <a:lnTo>
                  <a:pt x="3459" y="290"/>
                </a:lnTo>
                <a:lnTo>
                  <a:pt x="3593" y="373"/>
                </a:lnTo>
                <a:lnTo>
                  <a:pt x="3655" y="457"/>
                </a:lnTo>
                <a:lnTo>
                  <a:pt x="3680" y="544"/>
                </a:lnTo>
                <a:lnTo>
                  <a:pt x="3734" y="623"/>
                </a:lnTo>
                <a:lnTo>
                  <a:pt x="3780" y="718"/>
                </a:lnTo>
                <a:lnTo>
                  <a:pt x="3821" y="797"/>
                </a:lnTo>
                <a:lnTo>
                  <a:pt x="3838" y="918"/>
                </a:lnTo>
                <a:lnTo>
                  <a:pt x="3871" y="1009"/>
                </a:lnTo>
                <a:lnTo>
                  <a:pt x="3896" y="1117"/>
                </a:lnTo>
                <a:lnTo>
                  <a:pt x="3933" y="1254"/>
                </a:lnTo>
                <a:lnTo>
                  <a:pt x="3933" y="1346"/>
                </a:lnTo>
                <a:lnTo>
                  <a:pt x="3933" y="1267"/>
                </a:lnTo>
                <a:lnTo>
                  <a:pt x="3938" y="1142"/>
                </a:lnTo>
                <a:lnTo>
                  <a:pt x="3942" y="1051"/>
                </a:lnTo>
                <a:lnTo>
                  <a:pt x="3958" y="997"/>
                </a:lnTo>
                <a:lnTo>
                  <a:pt x="4000" y="943"/>
                </a:lnTo>
                <a:lnTo>
                  <a:pt x="4012" y="893"/>
                </a:lnTo>
                <a:lnTo>
                  <a:pt x="4037" y="860"/>
                </a:lnTo>
                <a:lnTo>
                  <a:pt x="4071" y="847"/>
                </a:lnTo>
                <a:lnTo>
                  <a:pt x="4104" y="860"/>
                </a:lnTo>
                <a:lnTo>
                  <a:pt x="4133" y="860"/>
                </a:lnTo>
                <a:lnTo>
                  <a:pt x="4150" y="835"/>
                </a:lnTo>
                <a:lnTo>
                  <a:pt x="4179" y="822"/>
                </a:lnTo>
                <a:lnTo>
                  <a:pt x="4208" y="806"/>
                </a:lnTo>
                <a:lnTo>
                  <a:pt x="4241" y="789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73" name="Freeform 64"/>
          <p:cNvSpPr>
            <a:spLocks/>
          </p:cNvSpPr>
          <p:nvPr/>
        </p:nvSpPr>
        <p:spPr bwMode="auto">
          <a:xfrm>
            <a:off x="1373871" y="2897871"/>
            <a:ext cx="6732588" cy="2268538"/>
          </a:xfrm>
          <a:custGeom>
            <a:avLst/>
            <a:gdLst/>
            <a:ahLst/>
            <a:cxnLst>
              <a:cxn ang="0">
                <a:pos x="46" y="216"/>
              </a:cxn>
              <a:cxn ang="0">
                <a:pos x="154" y="236"/>
              </a:cxn>
              <a:cxn ang="0">
                <a:pos x="366" y="265"/>
              </a:cxn>
              <a:cxn ang="0">
                <a:pos x="462" y="419"/>
              </a:cxn>
              <a:cxn ang="0">
                <a:pos x="582" y="664"/>
              </a:cxn>
              <a:cxn ang="0">
                <a:pos x="674" y="934"/>
              </a:cxn>
              <a:cxn ang="0">
                <a:pos x="715" y="1225"/>
              </a:cxn>
              <a:cxn ang="0">
                <a:pos x="749" y="1429"/>
              </a:cxn>
              <a:cxn ang="0">
                <a:pos x="761" y="1188"/>
              </a:cxn>
              <a:cxn ang="0">
                <a:pos x="782" y="905"/>
              </a:cxn>
              <a:cxn ang="0">
                <a:pos x="844" y="664"/>
              </a:cxn>
              <a:cxn ang="0">
                <a:pos x="911" y="502"/>
              </a:cxn>
              <a:cxn ang="0">
                <a:pos x="1011" y="386"/>
              </a:cxn>
              <a:cxn ang="0">
                <a:pos x="1160" y="311"/>
              </a:cxn>
              <a:cxn ang="0">
                <a:pos x="1289" y="216"/>
              </a:cxn>
              <a:cxn ang="0">
                <a:pos x="1422" y="132"/>
              </a:cxn>
              <a:cxn ang="0">
                <a:pos x="1534" y="83"/>
              </a:cxn>
              <a:cxn ang="0">
                <a:pos x="1755" y="78"/>
              </a:cxn>
              <a:cxn ang="0">
                <a:pos x="1867" y="83"/>
              </a:cxn>
              <a:cxn ang="0">
                <a:pos x="2013" y="70"/>
              </a:cxn>
              <a:cxn ang="0">
                <a:pos x="2166" y="54"/>
              </a:cxn>
              <a:cxn ang="0">
                <a:pos x="2275" y="20"/>
              </a:cxn>
              <a:cxn ang="0">
                <a:pos x="2470" y="4"/>
              </a:cxn>
              <a:cxn ang="0">
                <a:pos x="2636" y="0"/>
              </a:cxn>
              <a:cxn ang="0">
                <a:pos x="2807" y="4"/>
              </a:cxn>
              <a:cxn ang="0">
                <a:pos x="2940" y="16"/>
              </a:cxn>
              <a:cxn ang="0">
                <a:pos x="3206" y="16"/>
              </a:cxn>
              <a:cxn ang="0">
                <a:pos x="3339" y="74"/>
              </a:cxn>
              <a:cxn ang="0">
                <a:pos x="3509" y="228"/>
              </a:cxn>
              <a:cxn ang="0">
                <a:pos x="3622" y="444"/>
              </a:cxn>
              <a:cxn ang="0">
                <a:pos x="3755" y="697"/>
              </a:cxn>
              <a:cxn ang="0">
                <a:pos x="3888" y="959"/>
              </a:cxn>
              <a:cxn ang="0">
                <a:pos x="3929" y="1217"/>
              </a:cxn>
              <a:cxn ang="0">
                <a:pos x="3954" y="1429"/>
              </a:cxn>
              <a:cxn ang="0">
                <a:pos x="3958" y="1171"/>
              </a:cxn>
              <a:cxn ang="0">
                <a:pos x="3992" y="943"/>
              </a:cxn>
              <a:cxn ang="0">
                <a:pos x="4054" y="843"/>
              </a:cxn>
              <a:cxn ang="0">
                <a:pos x="4104" y="884"/>
              </a:cxn>
              <a:cxn ang="0">
                <a:pos x="4208" y="839"/>
              </a:cxn>
              <a:cxn ang="0">
                <a:pos x="4241" y="785"/>
              </a:cxn>
            </a:cxnLst>
            <a:rect l="0" t="0" r="r" b="b"/>
            <a:pathLst>
              <a:path w="4241" h="1429">
                <a:moveTo>
                  <a:pt x="0" y="191"/>
                </a:moveTo>
                <a:lnTo>
                  <a:pt x="46" y="216"/>
                </a:lnTo>
                <a:lnTo>
                  <a:pt x="83" y="232"/>
                </a:lnTo>
                <a:lnTo>
                  <a:pt x="154" y="236"/>
                </a:lnTo>
                <a:lnTo>
                  <a:pt x="225" y="249"/>
                </a:lnTo>
                <a:lnTo>
                  <a:pt x="366" y="265"/>
                </a:lnTo>
                <a:lnTo>
                  <a:pt x="399" y="328"/>
                </a:lnTo>
                <a:lnTo>
                  <a:pt x="462" y="419"/>
                </a:lnTo>
                <a:lnTo>
                  <a:pt x="524" y="523"/>
                </a:lnTo>
                <a:lnTo>
                  <a:pt x="582" y="664"/>
                </a:lnTo>
                <a:lnTo>
                  <a:pt x="632" y="793"/>
                </a:lnTo>
                <a:lnTo>
                  <a:pt x="674" y="934"/>
                </a:lnTo>
                <a:lnTo>
                  <a:pt x="686" y="1076"/>
                </a:lnTo>
                <a:lnTo>
                  <a:pt x="715" y="1225"/>
                </a:lnTo>
                <a:lnTo>
                  <a:pt x="744" y="1370"/>
                </a:lnTo>
                <a:lnTo>
                  <a:pt x="749" y="1429"/>
                </a:lnTo>
                <a:lnTo>
                  <a:pt x="749" y="1312"/>
                </a:lnTo>
                <a:lnTo>
                  <a:pt x="761" y="1188"/>
                </a:lnTo>
                <a:lnTo>
                  <a:pt x="765" y="1051"/>
                </a:lnTo>
                <a:lnTo>
                  <a:pt x="782" y="905"/>
                </a:lnTo>
                <a:lnTo>
                  <a:pt x="811" y="772"/>
                </a:lnTo>
                <a:lnTo>
                  <a:pt x="844" y="664"/>
                </a:lnTo>
                <a:lnTo>
                  <a:pt x="886" y="569"/>
                </a:lnTo>
                <a:lnTo>
                  <a:pt x="911" y="502"/>
                </a:lnTo>
                <a:lnTo>
                  <a:pt x="961" y="440"/>
                </a:lnTo>
                <a:lnTo>
                  <a:pt x="1011" y="386"/>
                </a:lnTo>
                <a:lnTo>
                  <a:pt x="1127" y="348"/>
                </a:lnTo>
                <a:lnTo>
                  <a:pt x="1160" y="311"/>
                </a:lnTo>
                <a:lnTo>
                  <a:pt x="1223" y="257"/>
                </a:lnTo>
                <a:lnTo>
                  <a:pt x="1289" y="216"/>
                </a:lnTo>
                <a:lnTo>
                  <a:pt x="1356" y="170"/>
                </a:lnTo>
                <a:lnTo>
                  <a:pt x="1422" y="132"/>
                </a:lnTo>
                <a:lnTo>
                  <a:pt x="1460" y="99"/>
                </a:lnTo>
                <a:lnTo>
                  <a:pt x="1534" y="83"/>
                </a:lnTo>
                <a:lnTo>
                  <a:pt x="1609" y="74"/>
                </a:lnTo>
                <a:lnTo>
                  <a:pt x="1755" y="78"/>
                </a:lnTo>
                <a:lnTo>
                  <a:pt x="1792" y="83"/>
                </a:lnTo>
                <a:lnTo>
                  <a:pt x="1867" y="83"/>
                </a:lnTo>
                <a:lnTo>
                  <a:pt x="1942" y="78"/>
                </a:lnTo>
                <a:lnTo>
                  <a:pt x="2013" y="70"/>
                </a:lnTo>
                <a:lnTo>
                  <a:pt x="2087" y="62"/>
                </a:lnTo>
                <a:lnTo>
                  <a:pt x="2166" y="54"/>
                </a:lnTo>
                <a:lnTo>
                  <a:pt x="2200" y="29"/>
                </a:lnTo>
                <a:lnTo>
                  <a:pt x="2275" y="20"/>
                </a:lnTo>
                <a:lnTo>
                  <a:pt x="2349" y="16"/>
                </a:lnTo>
                <a:lnTo>
                  <a:pt x="2470" y="4"/>
                </a:lnTo>
                <a:lnTo>
                  <a:pt x="2553" y="0"/>
                </a:lnTo>
                <a:lnTo>
                  <a:pt x="2636" y="0"/>
                </a:lnTo>
                <a:lnTo>
                  <a:pt x="2724" y="0"/>
                </a:lnTo>
                <a:lnTo>
                  <a:pt x="2807" y="4"/>
                </a:lnTo>
                <a:lnTo>
                  <a:pt x="2894" y="8"/>
                </a:lnTo>
                <a:lnTo>
                  <a:pt x="2940" y="16"/>
                </a:lnTo>
                <a:lnTo>
                  <a:pt x="3027" y="20"/>
                </a:lnTo>
                <a:lnTo>
                  <a:pt x="3206" y="16"/>
                </a:lnTo>
                <a:lnTo>
                  <a:pt x="3252" y="20"/>
                </a:lnTo>
                <a:lnTo>
                  <a:pt x="3339" y="74"/>
                </a:lnTo>
                <a:lnTo>
                  <a:pt x="3426" y="132"/>
                </a:lnTo>
                <a:lnTo>
                  <a:pt x="3509" y="228"/>
                </a:lnTo>
                <a:lnTo>
                  <a:pt x="3588" y="336"/>
                </a:lnTo>
                <a:lnTo>
                  <a:pt x="3622" y="444"/>
                </a:lnTo>
                <a:lnTo>
                  <a:pt x="3692" y="573"/>
                </a:lnTo>
                <a:lnTo>
                  <a:pt x="3755" y="697"/>
                </a:lnTo>
                <a:lnTo>
                  <a:pt x="3850" y="826"/>
                </a:lnTo>
                <a:lnTo>
                  <a:pt x="3888" y="959"/>
                </a:lnTo>
                <a:lnTo>
                  <a:pt x="3904" y="1084"/>
                </a:lnTo>
                <a:lnTo>
                  <a:pt x="3929" y="1217"/>
                </a:lnTo>
                <a:lnTo>
                  <a:pt x="3946" y="1358"/>
                </a:lnTo>
                <a:lnTo>
                  <a:pt x="3954" y="1429"/>
                </a:lnTo>
                <a:lnTo>
                  <a:pt x="3954" y="1304"/>
                </a:lnTo>
                <a:lnTo>
                  <a:pt x="3958" y="1171"/>
                </a:lnTo>
                <a:lnTo>
                  <a:pt x="3971" y="1026"/>
                </a:lnTo>
                <a:lnTo>
                  <a:pt x="3992" y="943"/>
                </a:lnTo>
                <a:lnTo>
                  <a:pt x="4017" y="889"/>
                </a:lnTo>
                <a:lnTo>
                  <a:pt x="4054" y="843"/>
                </a:lnTo>
                <a:lnTo>
                  <a:pt x="4087" y="889"/>
                </a:lnTo>
                <a:lnTo>
                  <a:pt x="4104" y="884"/>
                </a:lnTo>
                <a:lnTo>
                  <a:pt x="4137" y="851"/>
                </a:lnTo>
                <a:lnTo>
                  <a:pt x="4208" y="839"/>
                </a:lnTo>
                <a:lnTo>
                  <a:pt x="4225" y="818"/>
                </a:lnTo>
                <a:lnTo>
                  <a:pt x="4241" y="785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74" name="Freeform 66"/>
          <p:cNvSpPr>
            <a:spLocks/>
          </p:cNvSpPr>
          <p:nvPr/>
        </p:nvSpPr>
        <p:spPr bwMode="auto">
          <a:xfrm>
            <a:off x="1373871" y="2693084"/>
            <a:ext cx="6732588" cy="2473325"/>
          </a:xfrm>
          <a:custGeom>
            <a:avLst/>
            <a:gdLst/>
            <a:ahLst/>
            <a:cxnLst>
              <a:cxn ang="0">
                <a:pos x="29" y="99"/>
              </a:cxn>
              <a:cxn ang="0">
                <a:pos x="158" y="278"/>
              </a:cxn>
              <a:cxn ang="0">
                <a:pos x="387" y="490"/>
              </a:cxn>
              <a:cxn ang="0">
                <a:pos x="474" y="710"/>
              </a:cxn>
              <a:cxn ang="0">
                <a:pos x="570" y="951"/>
              </a:cxn>
              <a:cxn ang="0">
                <a:pos x="641" y="1205"/>
              </a:cxn>
              <a:cxn ang="0">
                <a:pos x="678" y="1454"/>
              </a:cxn>
              <a:cxn ang="0">
                <a:pos x="690" y="1558"/>
              </a:cxn>
              <a:cxn ang="0">
                <a:pos x="711" y="1217"/>
              </a:cxn>
              <a:cxn ang="0">
                <a:pos x="744" y="964"/>
              </a:cxn>
              <a:cxn ang="0">
                <a:pos x="811" y="760"/>
              </a:cxn>
              <a:cxn ang="0">
                <a:pos x="907" y="569"/>
              </a:cxn>
              <a:cxn ang="0">
                <a:pos x="990" y="386"/>
              </a:cxn>
              <a:cxn ang="0">
                <a:pos x="1189" y="261"/>
              </a:cxn>
              <a:cxn ang="0">
                <a:pos x="1297" y="158"/>
              </a:cxn>
              <a:cxn ang="0">
                <a:pos x="1455" y="66"/>
              </a:cxn>
              <a:cxn ang="0">
                <a:pos x="1584" y="29"/>
              </a:cxn>
              <a:cxn ang="0">
                <a:pos x="1842" y="12"/>
              </a:cxn>
              <a:cxn ang="0">
                <a:pos x="1975" y="0"/>
              </a:cxn>
              <a:cxn ang="0">
                <a:pos x="2146" y="54"/>
              </a:cxn>
              <a:cxn ang="0">
                <a:pos x="2312" y="149"/>
              </a:cxn>
              <a:cxn ang="0">
                <a:pos x="2433" y="170"/>
              </a:cxn>
              <a:cxn ang="0">
                <a:pos x="2682" y="162"/>
              </a:cxn>
              <a:cxn ang="0">
                <a:pos x="2811" y="166"/>
              </a:cxn>
              <a:cxn ang="0">
                <a:pos x="2981" y="183"/>
              </a:cxn>
              <a:cxn ang="0">
                <a:pos x="3106" y="237"/>
              </a:cxn>
              <a:cxn ang="0">
                <a:pos x="3356" y="328"/>
              </a:cxn>
              <a:cxn ang="0">
                <a:pos x="3468" y="465"/>
              </a:cxn>
              <a:cxn ang="0">
                <a:pos x="3605" y="648"/>
              </a:cxn>
              <a:cxn ang="0">
                <a:pos x="3717" y="835"/>
              </a:cxn>
              <a:cxn ang="0">
                <a:pos x="3788" y="1022"/>
              </a:cxn>
              <a:cxn ang="0">
                <a:pos x="3888" y="1205"/>
              </a:cxn>
              <a:cxn ang="0">
                <a:pos x="3917" y="1371"/>
              </a:cxn>
              <a:cxn ang="0">
                <a:pos x="3946" y="1483"/>
              </a:cxn>
              <a:cxn ang="0">
                <a:pos x="3950" y="1558"/>
              </a:cxn>
              <a:cxn ang="0">
                <a:pos x="3954" y="1308"/>
              </a:cxn>
              <a:cxn ang="0">
                <a:pos x="3983" y="1072"/>
              </a:cxn>
              <a:cxn ang="0">
                <a:pos x="4046" y="984"/>
              </a:cxn>
              <a:cxn ang="0">
                <a:pos x="4100" y="922"/>
              </a:cxn>
              <a:cxn ang="0">
                <a:pos x="4216" y="872"/>
              </a:cxn>
              <a:cxn ang="0">
                <a:pos x="4241" y="814"/>
              </a:cxn>
            </a:cxnLst>
            <a:rect l="0" t="0" r="r" b="b"/>
            <a:pathLst>
              <a:path w="4241" h="1558">
                <a:moveTo>
                  <a:pt x="0" y="74"/>
                </a:moveTo>
                <a:lnTo>
                  <a:pt x="29" y="99"/>
                </a:lnTo>
                <a:lnTo>
                  <a:pt x="117" y="183"/>
                </a:lnTo>
                <a:lnTo>
                  <a:pt x="158" y="278"/>
                </a:lnTo>
                <a:lnTo>
                  <a:pt x="241" y="374"/>
                </a:lnTo>
                <a:lnTo>
                  <a:pt x="387" y="490"/>
                </a:lnTo>
                <a:lnTo>
                  <a:pt x="445" y="606"/>
                </a:lnTo>
                <a:lnTo>
                  <a:pt x="474" y="710"/>
                </a:lnTo>
                <a:lnTo>
                  <a:pt x="528" y="835"/>
                </a:lnTo>
                <a:lnTo>
                  <a:pt x="570" y="951"/>
                </a:lnTo>
                <a:lnTo>
                  <a:pt x="611" y="1076"/>
                </a:lnTo>
                <a:lnTo>
                  <a:pt x="641" y="1205"/>
                </a:lnTo>
                <a:lnTo>
                  <a:pt x="657" y="1342"/>
                </a:lnTo>
                <a:lnTo>
                  <a:pt x="678" y="1454"/>
                </a:lnTo>
                <a:lnTo>
                  <a:pt x="690" y="1541"/>
                </a:lnTo>
                <a:lnTo>
                  <a:pt x="690" y="1558"/>
                </a:lnTo>
                <a:lnTo>
                  <a:pt x="690" y="1346"/>
                </a:lnTo>
                <a:lnTo>
                  <a:pt x="711" y="1217"/>
                </a:lnTo>
                <a:lnTo>
                  <a:pt x="732" y="1084"/>
                </a:lnTo>
                <a:lnTo>
                  <a:pt x="744" y="964"/>
                </a:lnTo>
                <a:lnTo>
                  <a:pt x="774" y="856"/>
                </a:lnTo>
                <a:lnTo>
                  <a:pt x="811" y="760"/>
                </a:lnTo>
                <a:lnTo>
                  <a:pt x="857" y="669"/>
                </a:lnTo>
                <a:lnTo>
                  <a:pt x="907" y="569"/>
                </a:lnTo>
                <a:lnTo>
                  <a:pt x="932" y="469"/>
                </a:lnTo>
                <a:lnTo>
                  <a:pt x="990" y="386"/>
                </a:lnTo>
                <a:lnTo>
                  <a:pt x="1114" y="320"/>
                </a:lnTo>
                <a:lnTo>
                  <a:pt x="1189" y="261"/>
                </a:lnTo>
                <a:lnTo>
                  <a:pt x="1227" y="212"/>
                </a:lnTo>
                <a:lnTo>
                  <a:pt x="1297" y="158"/>
                </a:lnTo>
                <a:lnTo>
                  <a:pt x="1381" y="112"/>
                </a:lnTo>
                <a:lnTo>
                  <a:pt x="1455" y="66"/>
                </a:lnTo>
                <a:lnTo>
                  <a:pt x="1539" y="41"/>
                </a:lnTo>
                <a:lnTo>
                  <a:pt x="1584" y="29"/>
                </a:lnTo>
                <a:lnTo>
                  <a:pt x="1667" y="12"/>
                </a:lnTo>
                <a:lnTo>
                  <a:pt x="1842" y="12"/>
                </a:lnTo>
                <a:lnTo>
                  <a:pt x="1929" y="4"/>
                </a:lnTo>
                <a:lnTo>
                  <a:pt x="1975" y="0"/>
                </a:lnTo>
                <a:lnTo>
                  <a:pt x="2062" y="12"/>
                </a:lnTo>
                <a:lnTo>
                  <a:pt x="2146" y="54"/>
                </a:lnTo>
                <a:lnTo>
                  <a:pt x="2229" y="99"/>
                </a:lnTo>
                <a:lnTo>
                  <a:pt x="2312" y="149"/>
                </a:lnTo>
                <a:lnTo>
                  <a:pt x="2354" y="166"/>
                </a:lnTo>
                <a:lnTo>
                  <a:pt x="2433" y="170"/>
                </a:lnTo>
                <a:lnTo>
                  <a:pt x="2599" y="170"/>
                </a:lnTo>
                <a:lnTo>
                  <a:pt x="2682" y="162"/>
                </a:lnTo>
                <a:lnTo>
                  <a:pt x="2724" y="162"/>
                </a:lnTo>
                <a:lnTo>
                  <a:pt x="2811" y="166"/>
                </a:lnTo>
                <a:lnTo>
                  <a:pt x="2898" y="162"/>
                </a:lnTo>
                <a:lnTo>
                  <a:pt x="2981" y="183"/>
                </a:lnTo>
                <a:lnTo>
                  <a:pt x="3065" y="199"/>
                </a:lnTo>
                <a:lnTo>
                  <a:pt x="3106" y="237"/>
                </a:lnTo>
                <a:lnTo>
                  <a:pt x="3193" y="286"/>
                </a:lnTo>
                <a:lnTo>
                  <a:pt x="3356" y="328"/>
                </a:lnTo>
                <a:lnTo>
                  <a:pt x="3430" y="390"/>
                </a:lnTo>
                <a:lnTo>
                  <a:pt x="3468" y="465"/>
                </a:lnTo>
                <a:lnTo>
                  <a:pt x="3543" y="548"/>
                </a:lnTo>
                <a:lnTo>
                  <a:pt x="3605" y="648"/>
                </a:lnTo>
                <a:lnTo>
                  <a:pt x="3663" y="735"/>
                </a:lnTo>
                <a:lnTo>
                  <a:pt x="3717" y="835"/>
                </a:lnTo>
                <a:lnTo>
                  <a:pt x="3742" y="922"/>
                </a:lnTo>
                <a:lnTo>
                  <a:pt x="3788" y="1022"/>
                </a:lnTo>
                <a:lnTo>
                  <a:pt x="3859" y="1113"/>
                </a:lnTo>
                <a:lnTo>
                  <a:pt x="3888" y="1205"/>
                </a:lnTo>
                <a:lnTo>
                  <a:pt x="3896" y="1288"/>
                </a:lnTo>
                <a:lnTo>
                  <a:pt x="3917" y="1371"/>
                </a:lnTo>
                <a:lnTo>
                  <a:pt x="3933" y="1437"/>
                </a:lnTo>
                <a:lnTo>
                  <a:pt x="3946" y="1483"/>
                </a:lnTo>
                <a:lnTo>
                  <a:pt x="3950" y="1537"/>
                </a:lnTo>
                <a:lnTo>
                  <a:pt x="3950" y="1558"/>
                </a:lnTo>
                <a:lnTo>
                  <a:pt x="3950" y="1475"/>
                </a:lnTo>
                <a:lnTo>
                  <a:pt x="3954" y="1308"/>
                </a:lnTo>
                <a:lnTo>
                  <a:pt x="3963" y="1163"/>
                </a:lnTo>
                <a:lnTo>
                  <a:pt x="3983" y="1072"/>
                </a:lnTo>
                <a:lnTo>
                  <a:pt x="4012" y="1018"/>
                </a:lnTo>
                <a:lnTo>
                  <a:pt x="4046" y="984"/>
                </a:lnTo>
                <a:lnTo>
                  <a:pt x="4062" y="955"/>
                </a:lnTo>
                <a:lnTo>
                  <a:pt x="4100" y="922"/>
                </a:lnTo>
                <a:lnTo>
                  <a:pt x="4179" y="897"/>
                </a:lnTo>
                <a:lnTo>
                  <a:pt x="4216" y="872"/>
                </a:lnTo>
                <a:lnTo>
                  <a:pt x="4229" y="843"/>
                </a:lnTo>
                <a:lnTo>
                  <a:pt x="4241" y="814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75" name="Freeform 67"/>
          <p:cNvSpPr>
            <a:spLocks/>
          </p:cNvSpPr>
          <p:nvPr/>
        </p:nvSpPr>
        <p:spPr bwMode="auto">
          <a:xfrm>
            <a:off x="1373871" y="2574021"/>
            <a:ext cx="6732588" cy="2592388"/>
          </a:xfrm>
          <a:custGeom>
            <a:avLst/>
            <a:gdLst/>
            <a:ahLst/>
            <a:cxnLst>
              <a:cxn ang="0">
                <a:pos x="42" y="415"/>
              </a:cxn>
              <a:cxn ang="0">
                <a:pos x="150" y="449"/>
              </a:cxn>
              <a:cxn ang="0">
                <a:pos x="287" y="465"/>
              </a:cxn>
              <a:cxn ang="0">
                <a:pos x="391" y="582"/>
              </a:cxn>
              <a:cxn ang="0">
                <a:pos x="578" y="806"/>
              </a:cxn>
              <a:cxn ang="0">
                <a:pos x="653" y="1051"/>
              </a:cxn>
              <a:cxn ang="0">
                <a:pos x="715" y="1300"/>
              </a:cxn>
              <a:cxn ang="0">
                <a:pos x="753" y="1537"/>
              </a:cxn>
              <a:cxn ang="0">
                <a:pos x="769" y="1633"/>
              </a:cxn>
              <a:cxn ang="0">
                <a:pos x="778" y="1350"/>
              </a:cxn>
              <a:cxn ang="0">
                <a:pos x="807" y="1018"/>
              </a:cxn>
              <a:cxn ang="0">
                <a:pos x="877" y="714"/>
              </a:cxn>
              <a:cxn ang="0">
                <a:pos x="986" y="503"/>
              </a:cxn>
              <a:cxn ang="0">
                <a:pos x="1077" y="366"/>
              </a:cxn>
              <a:cxn ang="0">
                <a:pos x="1293" y="282"/>
              </a:cxn>
              <a:cxn ang="0">
                <a:pos x="1414" y="141"/>
              </a:cxn>
              <a:cxn ang="0">
                <a:pos x="1580" y="50"/>
              </a:cxn>
              <a:cxn ang="0">
                <a:pos x="1709" y="0"/>
              </a:cxn>
              <a:cxn ang="0">
                <a:pos x="1979" y="25"/>
              </a:cxn>
              <a:cxn ang="0">
                <a:pos x="2112" y="87"/>
              </a:cxn>
              <a:cxn ang="0">
                <a:pos x="2279" y="191"/>
              </a:cxn>
              <a:cxn ang="0">
                <a:pos x="2441" y="287"/>
              </a:cxn>
              <a:cxn ang="0">
                <a:pos x="2557" y="258"/>
              </a:cxn>
              <a:cxn ang="0">
                <a:pos x="2794" y="237"/>
              </a:cxn>
              <a:cxn ang="0">
                <a:pos x="2923" y="228"/>
              </a:cxn>
              <a:cxn ang="0">
                <a:pos x="3094" y="220"/>
              </a:cxn>
              <a:cxn ang="0">
                <a:pos x="3227" y="266"/>
              </a:cxn>
              <a:cxn ang="0">
                <a:pos x="3480" y="366"/>
              </a:cxn>
              <a:cxn ang="0">
                <a:pos x="3597" y="540"/>
              </a:cxn>
              <a:cxn ang="0">
                <a:pos x="3730" y="785"/>
              </a:cxn>
              <a:cxn ang="0">
                <a:pos x="3838" y="997"/>
              </a:cxn>
              <a:cxn ang="0">
                <a:pos x="3900" y="1238"/>
              </a:cxn>
              <a:cxn ang="0">
                <a:pos x="3971" y="1471"/>
              </a:cxn>
              <a:cxn ang="0">
                <a:pos x="3983" y="1633"/>
              </a:cxn>
              <a:cxn ang="0">
                <a:pos x="3988" y="1325"/>
              </a:cxn>
              <a:cxn ang="0">
                <a:pos x="4025" y="1030"/>
              </a:cxn>
              <a:cxn ang="0">
                <a:pos x="4100" y="931"/>
              </a:cxn>
              <a:cxn ang="0">
                <a:pos x="4162" y="885"/>
              </a:cxn>
            </a:cxnLst>
            <a:rect l="0" t="0" r="r" b="b"/>
            <a:pathLst>
              <a:path w="4241" h="1633">
                <a:moveTo>
                  <a:pt x="0" y="349"/>
                </a:moveTo>
                <a:lnTo>
                  <a:pt x="42" y="415"/>
                </a:lnTo>
                <a:lnTo>
                  <a:pt x="75" y="440"/>
                </a:lnTo>
                <a:lnTo>
                  <a:pt x="150" y="449"/>
                </a:lnTo>
                <a:lnTo>
                  <a:pt x="221" y="461"/>
                </a:lnTo>
                <a:lnTo>
                  <a:pt x="287" y="465"/>
                </a:lnTo>
                <a:lnTo>
                  <a:pt x="358" y="474"/>
                </a:lnTo>
                <a:lnTo>
                  <a:pt x="391" y="582"/>
                </a:lnTo>
                <a:lnTo>
                  <a:pt x="462" y="690"/>
                </a:lnTo>
                <a:lnTo>
                  <a:pt x="578" y="806"/>
                </a:lnTo>
                <a:lnTo>
                  <a:pt x="628" y="918"/>
                </a:lnTo>
                <a:lnTo>
                  <a:pt x="653" y="1051"/>
                </a:lnTo>
                <a:lnTo>
                  <a:pt x="686" y="1171"/>
                </a:lnTo>
                <a:lnTo>
                  <a:pt x="715" y="1300"/>
                </a:lnTo>
                <a:lnTo>
                  <a:pt x="740" y="1421"/>
                </a:lnTo>
                <a:lnTo>
                  <a:pt x="753" y="1537"/>
                </a:lnTo>
                <a:lnTo>
                  <a:pt x="761" y="1624"/>
                </a:lnTo>
                <a:lnTo>
                  <a:pt x="769" y="1633"/>
                </a:lnTo>
                <a:lnTo>
                  <a:pt x="769" y="1504"/>
                </a:lnTo>
                <a:lnTo>
                  <a:pt x="778" y="1350"/>
                </a:lnTo>
                <a:lnTo>
                  <a:pt x="798" y="1180"/>
                </a:lnTo>
                <a:lnTo>
                  <a:pt x="807" y="1018"/>
                </a:lnTo>
                <a:lnTo>
                  <a:pt x="840" y="860"/>
                </a:lnTo>
                <a:lnTo>
                  <a:pt x="877" y="714"/>
                </a:lnTo>
                <a:lnTo>
                  <a:pt x="927" y="598"/>
                </a:lnTo>
                <a:lnTo>
                  <a:pt x="986" y="503"/>
                </a:lnTo>
                <a:lnTo>
                  <a:pt x="1015" y="403"/>
                </a:lnTo>
                <a:lnTo>
                  <a:pt x="1077" y="366"/>
                </a:lnTo>
                <a:lnTo>
                  <a:pt x="1223" y="341"/>
                </a:lnTo>
                <a:lnTo>
                  <a:pt x="1293" y="282"/>
                </a:lnTo>
                <a:lnTo>
                  <a:pt x="1335" y="212"/>
                </a:lnTo>
                <a:lnTo>
                  <a:pt x="1414" y="141"/>
                </a:lnTo>
                <a:lnTo>
                  <a:pt x="1497" y="87"/>
                </a:lnTo>
                <a:lnTo>
                  <a:pt x="1580" y="50"/>
                </a:lnTo>
                <a:lnTo>
                  <a:pt x="1663" y="17"/>
                </a:lnTo>
                <a:lnTo>
                  <a:pt x="1709" y="0"/>
                </a:lnTo>
                <a:lnTo>
                  <a:pt x="1796" y="12"/>
                </a:lnTo>
                <a:lnTo>
                  <a:pt x="1979" y="25"/>
                </a:lnTo>
                <a:lnTo>
                  <a:pt x="2071" y="50"/>
                </a:lnTo>
                <a:lnTo>
                  <a:pt x="2112" y="87"/>
                </a:lnTo>
                <a:lnTo>
                  <a:pt x="2200" y="133"/>
                </a:lnTo>
                <a:lnTo>
                  <a:pt x="2279" y="191"/>
                </a:lnTo>
                <a:lnTo>
                  <a:pt x="2362" y="241"/>
                </a:lnTo>
                <a:lnTo>
                  <a:pt x="2441" y="287"/>
                </a:lnTo>
                <a:lnTo>
                  <a:pt x="2478" y="274"/>
                </a:lnTo>
                <a:lnTo>
                  <a:pt x="2557" y="258"/>
                </a:lnTo>
                <a:lnTo>
                  <a:pt x="2715" y="253"/>
                </a:lnTo>
                <a:lnTo>
                  <a:pt x="2794" y="237"/>
                </a:lnTo>
                <a:lnTo>
                  <a:pt x="2836" y="224"/>
                </a:lnTo>
                <a:lnTo>
                  <a:pt x="2923" y="228"/>
                </a:lnTo>
                <a:lnTo>
                  <a:pt x="3006" y="224"/>
                </a:lnTo>
                <a:lnTo>
                  <a:pt x="3094" y="220"/>
                </a:lnTo>
                <a:lnTo>
                  <a:pt x="3181" y="216"/>
                </a:lnTo>
                <a:lnTo>
                  <a:pt x="3227" y="266"/>
                </a:lnTo>
                <a:lnTo>
                  <a:pt x="3314" y="320"/>
                </a:lnTo>
                <a:lnTo>
                  <a:pt x="3480" y="366"/>
                </a:lnTo>
                <a:lnTo>
                  <a:pt x="3559" y="436"/>
                </a:lnTo>
                <a:lnTo>
                  <a:pt x="3597" y="540"/>
                </a:lnTo>
                <a:lnTo>
                  <a:pt x="3667" y="652"/>
                </a:lnTo>
                <a:lnTo>
                  <a:pt x="3730" y="785"/>
                </a:lnTo>
                <a:lnTo>
                  <a:pt x="3788" y="901"/>
                </a:lnTo>
                <a:lnTo>
                  <a:pt x="3838" y="997"/>
                </a:lnTo>
                <a:lnTo>
                  <a:pt x="3859" y="1113"/>
                </a:lnTo>
                <a:lnTo>
                  <a:pt x="3900" y="1238"/>
                </a:lnTo>
                <a:lnTo>
                  <a:pt x="3954" y="1354"/>
                </a:lnTo>
                <a:lnTo>
                  <a:pt x="3971" y="1471"/>
                </a:lnTo>
                <a:lnTo>
                  <a:pt x="3975" y="1583"/>
                </a:lnTo>
                <a:lnTo>
                  <a:pt x="3983" y="1633"/>
                </a:lnTo>
                <a:lnTo>
                  <a:pt x="3983" y="1491"/>
                </a:lnTo>
                <a:lnTo>
                  <a:pt x="3988" y="1325"/>
                </a:lnTo>
                <a:lnTo>
                  <a:pt x="4000" y="1159"/>
                </a:lnTo>
                <a:lnTo>
                  <a:pt x="4025" y="1030"/>
                </a:lnTo>
                <a:lnTo>
                  <a:pt x="4058" y="972"/>
                </a:lnTo>
                <a:lnTo>
                  <a:pt x="4100" y="931"/>
                </a:lnTo>
                <a:lnTo>
                  <a:pt x="4121" y="901"/>
                </a:lnTo>
                <a:lnTo>
                  <a:pt x="4162" y="885"/>
                </a:lnTo>
                <a:lnTo>
                  <a:pt x="4241" y="852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76" name="Freeform 68"/>
          <p:cNvSpPr>
            <a:spLocks/>
          </p:cNvSpPr>
          <p:nvPr/>
        </p:nvSpPr>
        <p:spPr bwMode="auto">
          <a:xfrm>
            <a:off x="1373871" y="2567671"/>
            <a:ext cx="6732588" cy="2598738"/>
          </a:xfrm>
          <a:custGeom>
            <a:avLst/>
            <a:gdLst/>
            <a:ahLst/>
            <a:cxnLst>
              <a:cxn ang="0">
                <a:pos x="4" y="403"/>
              </a:cxn>
              <a:cxn ang="0">
                <a:pos x="154" y="444"/>
              </a:cxn>
              <a:cxn ang="0">
                <a:pos x="262" y="486"/>
              </a:cxn>
              <a:cxn ang="0">
                <a:pos x="395" y="685"/>
              </a:cxn>
              <a:cxn ang="0">
                <a:pos x="537" y="868"/>
              </a:cxn>
              <a:cxn ang="0">
                <a:pos x="624" y="1059"/>
              </a:cxn>
              <a:cxn ang="0">
                <a:pos x="695" y="1213"/>
              </a:cxn>
              <a:cxn ang="0">
                <a:pos x="728" y="1508"/>
              </a:cxn>
              <a:cxn ang="0">
                <a:pos x="749" y="1637"/>
              </a:cxn>
              <a:cxn ang="0">
                <a:pos x="753" y="1425"/>
              </a:cxn>
              <a:cxn ang="0">
                <a:pos x="790" y="1097"/>
              </a:cxn>
              <a:cxn ang="0">
                <a:pos x="853" y="802"/>
              </a:cxn>
              <a:cxn ang="0">
                <a:pos x="952" y="586"/>
              </a:cxn>
              <a:cxn ang="0">
                <a:pos x="1031" y="415"/>
              </a:cxn>
              <a:cxn ang="0">
                <a:pos x="1169" y="270"/>
              </a:cxn>
              <a:cxn ang="0">
                <a:pos x="1368" y="145"/>
              </a:cxn>
              <a:cxn ang="0">
                <a:pos x="1534" y="54"/>
              </a:cxn>
              <a:cxn ang="0">
                <a:pos x="1667" y="8"/>
              </a:cxn>
              <a:cxn ang="0">
                <a:pos x="1850" y="0"/>
              </a:cxn>
              <a:cxn ang="0">
                <a:pos x="2087" y="54"/>
              </a:cxn>
              <a:cxn ang="0">
                <a:pos x="2258" y="137"/>
              </a:cxn>
              <a:cxn ang="0">
                <a:pos x="2428" y="162"/>
              </a:cxn>
              <a:cxn ang="0">
                <a:pos x="2561" y="170"/>
              </a:cxn>
              <a:cxn ang="0">
                <a:pos x="2736" y="166"/>
              </a:cxn>
              <a:cxn ang="0">
                <a:pos x="2961" y="158"/>
              </a:cxn>
              <a:cxn ang="0">
                <a:pos x="3144" y="162"/>
              </a:cxn>
              <a:cxn ang="0">
                <a:pos x="3281" y="195"/>
              </a:cxn>
              <a:cxn ang="0">
                <a:pos x="3459" y="382"/>
              </a:cxn>
              <a:cxn ang="0">
                <a:pos x="3655" y="627"/>
              </a:cxn>
              <a:cxn ang="0">
                <a:pos x="3775" y="876"/>
              </a:cxn>
              <a:cxn ang="0">
                <a:pos x="3863" y="1101"/>
              </a:cxn>
              <a:cxn ang="0">
                <a:pos x="3917" y="1142"/>
              </a:cxn>
              <a:cxn ang="0">
                <a:pos x="3975" y="1034"/>
              </a:cxn>
              <a:cxn ang="0">
                <a:pos x="4071" y="984"/>
              </a:cxn>
              <a:cxn ang="0">
                <a:pos x="4150" y="959"/>
              </a:cxn>
              <a:cxn ang="0">
                <a:pos x="4212" y="881"/>
              </a:cxn>
            </a:cxnLst>
            <a:rect l="0" t="0" r="r" b="b"/>
            <a:pathLst>
              <a:path w="4241" h="1637">
                <a:moveTo>
                  <a:pt x="0" y="399"/>
                </a:moveTo>
                <a:lnTo>
                  <a:pt x="4" y="403"/>
                </a:lnTo>
                <a:lnTo>
                  <a:pt x="83" y="419"/>
                </a:lnTo>
                <a:lnTo>
                  <a:pt x="154" y="444"/>
                </a:lnTo>
                <a:lnTo>
                  <a:pt x="229" y="461"/>
                </a:lnTo>
                <a:lnTo>
                  <a:pt x="262" y="486"/>
                </a:lnTo>
                <a:lnTo>
                  <a:pt x="333" y="556"/>
                </a:lnTo>
                <a:lnTo>
                  <a:pt x="395" y="685"/>
                </a:lnTo>
                <a:lnTo>
                  <a:pt x="458" y="773"/>
                </a:lnTo>
                <a:lnTo>
                  <a:pt x="537" y="868"/>
                </a:lnTo>
                <a:lnTo>
                  <a:pt x="586" y="959"/>
                </a:lnTo>
                <a:lnTo>
                  <a:pt x="624" y="1059"/>
                </a:lnTo>
                <a:lnTo>
                  <a:pt x="661" y="1109"/>
                </a:lnTo>
                <a:lnTo>
                  <a:pt x="695" y="1213"/>
                </a:lnTo>
                <a:lnTo>
                  <a:pt x="703" y="1362"/>
                </a:lnTo>
                <a:lnTo>
                  <a:pt x="728" y="1508"/>
                </a:lnTo>
                <a:lnTo>
                  <a:pt x="744" y="1620"/>
                </a:lnTo>
                <a:lnTo>
                  <a:pt x="749" y="1637"/>
                </a:lnTo>
                <a:lnTo>
                  <a:pt x="749" y="1504"/>
                </a:lnTo>
                <a:lnTo>
                  <a:pt x="753" y="1425"/>
                </a:lnTo>
                <a:lnTo>
                  <a:pt x="765" y="1271"/>
                </a:lnTo>
                <a:lnTo>
                  <a:pt x="790" y="1097"/>
                </a:lnTo>
                <a:lnTo>
                  <a:pt x="815" y="935"/>
                </a:lnTo>
                <a:lnTo>
                  <a:pt x="853" y="802"/>
                </a:lnTo>
                <a:lnTo>
                  <a:pt x="898" y="685"/>
                </a:lnTo>
                <a:lnTo>
                  <a:pt x="952" y="586"/>
                </a:lnTo>
                <a:lnTo>
                  <a:pt x="973" y="502"/>
                </a:lnTo>
                <a:lnTo>
                  <a:pt x="1031" y="415"/>
                </a:lnTo>
                <a:lnTo>
                  <a:pt x="1094" y="340"/>
                </a:lnTo>
                <a:lnTo>
                  <a:pt x="1169" y="270"/>
                </a:lnTo>
                <a:lnTo>
                  <a:pt x="1285" y="208"/>
                </a:lnTo>
                <a:lnTo>
                  <a:pt x="1368" y="145"/>
                </a:lnTo>
                <a:lnTo>
                  <a:pt x="1451" y="91"/>
                </a:lnTo>
                <a:lnTo>
                  <a:pt x="1534" y="54"/>
                </a:lnTo>
                <a:lnTo>
                  <a:pt x="1626" y="21"/>
                </a:lnTo>
                <a:lnTo>
                  <a:pt x="1667" y="8"/>
                </a:lnTo>
                <a:lnTo>
                  <a:pt x="1759" y="0"/>
                </a:lnTo>
                <a:lnTo>
                  <a:pt x="1850" y="0"/>
                </a:lnTo>
                <a:lnTo>
                  <a:pt x="1942" y="16"/>
                </a:lnTo>
                <a:lnTo>
                  <a:pt x="2087" y="54"/>
                </a:lnTo>
                <a:lnTo>
                  <a:pt x="2175" y="91"/>
                </a:lnTo>
                <a:lnTo>
                  <a:pt x="2258" y="137"/>
                </a:lnTo>
                <a:lnTo>
                  <a:pt x="2345" y="158"/>
                </a:lnTo>
                <a:lnTo>
                  <a:pt x="2428" y="162"/>
                </a:lnTo>
                <a:lnTo>
                  <a:pt x="2474" y="162"/>
                </a:lnTo>
                <a:lnTo>
                  <a:pt x="2561" y="170"/>
                </a:lnTo>
                <a:lnTo>
                  <a:pt x="2649" y="170"/>
                </a:lnTo>
                <a:lnTo>
                  <a:pt x="2736" y="166"/>
                </a:lnTo>
                <a:lnTo>
                  <a:pt x="2869" y="162"/>
                </a:lnTo>
                <a:lnTo>
                  <a:pt x="2961" y="158"/>
                </a:lnTo>
                <a:lnTo>
                  <a:pt x="3052" y="162"/>
                </a:lnTo>
                <a:lnTo>
                  <a:pt x="3144" y="162"/>
                </a:lnTo>
                <a:lnTo>
                  <a:pt x="3239" y="170"/>
                </a:lnTo>
                <a:lnTo>
                  <a:pt x="3281" y="195"/>
                </a:lnTo>
                <a:lnTo>
                  <a:pt x="3376" y="274"/>
                </a:lnTo>
                <a:lnTo>
                  <a:pt x="3459" y="382"/>
                </a:lnTo>
                <a:lnTo>
                  <a:pt x="3547" y="502"/>
                </a:lnTo>
                <a:lnTo>
                  <a:pt x="3655" y="627"/>
                </a:lnTo>
                <a:lnTo>
                  <a:pt x="3717" y="752"/>
                </a:lnTo>
                <a:lnTo>
                  <a:pt x="3775" y="876"/>
                </a:lnTo>
                <a:lnTo>
                  <a:pt x="3821" y="989"/>
                </a:lnTo>
                <a:lnTo>
                  <a:pt x="3863" y="1101"/>
                </a:lnTo>
                <a:lnTo>
                  <a:pt x="3884" y="1188"/>
                </a:lnTo>
                <a:lnTo>
                  <a:pt x="3917" y="1142"/>
                </a:lnTo>
                <a:lnTo>
                  <a:pt x="3942" y="1080"/>
                </a:lnTo>
                <a:lnTo>
                  <a:pt x="3975" y="1034"/>
                </a:lnTo>
                <a:lnTo>
                  <a:pt x="4029" y="993"/>
                </a:lnTo>
                <a:lnTo>
                  <a:pt x="4071" y="984"/>
                </a:lnTo>
                <a:lnTo>
                  <a:pt x="4112" y="968"/>
                </a:lnTo>
                <a:lnTo>
                  <a:pt x="4150" y="959"/>
                </a:lnTo>
                <a:lnTo>
                  <a:pt x="4191" y="922"/>
                </a:lnTo>
                <a:lnTo>
                  <a:pt x="4212" y="881"/>
                </a:lnTo>
                <a:lnTo>
                  <a:pt x="4241" y="84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77" name="Freeform 69"/>
          <p:cNvSpPr>
            <a:spLocks/>
          </p:cNvSpPr>
          <p:nvPr/>
        </p:nvSpPr>
        <p:spPr bwMode="auto">
          <a:xfrm>
            <a:off x="1373871" y="2877234"/>
            <a:ext cx="6732588" cy="2289175"/>
          </a:xfrm>
          <a:custGeom>
            <a:avLst/>
            <a:gdLst/>
            <a:ahLst/>
            <a:cxnLst>
              <a:cxn ang="0">
                <a:pos x="29" y="67"/>
              </a:cxn>
              <a:cxn ang="0">
                <a:pos x="233" y="162"/>
              </a:cxn>
              <a:cxn ang="0">
                <a:pos x="383" y="337"/>
              </a:cxn>
              <a:cxn ang="0">
                <a:pos x="512" y="553"/>
              </a:cxn>
              <a:cxn ang="0">
                <a:pos x="591" y="806"/>
              </a:cxn>
              <a:cxn ang="0">
                <a:pos x="674" y="1043"/>
              </a:cxn>
              <a:cxn ang="0">
                <a:pos x="728" y="1267"/>
              </a:cxn>
              <a:cxn ang="0">
                <a:pos x="749" y="1442"/>
              </a:cxn>
              <a:cxn ang="0">
                <a:pos x="753" y="1217"/>
              </a:cxn>
              <a:cxn ang="0">
                <a:pos x="782" y="1039"/>
              </a:cxn>
              <a:cxn ang="0">
                <a:pos x="819" y="868"/>
              </a:cxn>
              <a:cxn ang="0">
                <a:pos x="882" y="735"/>
              </a:cxn>
              <a:cxn ang="0">
                <a:pos x="986" y="623"/>
              </a:cxn>
              <a:cxn ang="0">
                <a:pos x="1081" y="528"/>
              </a:cxn>
              <a:cxn ang="0">
                <a:pos x="1185" y="461"/>
              </a:cxn>
              <a:cxn ang="0">
                <a:pos x="1272" y="374"/>
              </a:cxn>
              <a:cxn ang="0">
                <a:pos x="1393" y="183"/>
              </a:cxn>
              <a:cxn ang="0">
                <a:pos x="1568" y="33"/>
              </a:cxn>
              <a:cxn ang="0">
                <a:pos x="1726" y="13"/>
              </a:cxn>
              <a:cxn ang="0">
                <a:pos x="1846" y="104"/>
              </a:cxn>
              <a:cxn ang="0">
                <a:pos x="2004" y="191"/>
              </a:cxn>
              <a:cxn ang="0">
                <a:pos x="2179" y="258"/>
              </a:cxn>
              <a:cxn ang="0">
                <a:pos x="2308" y="245"/>
              </a:cxn>
              <a:cxn ang="0">
                <a:pos x="2445" y="166"/>
              </a:cxn>
              <a:cxn ang="0">
                <a:pos x="2553" y="129"/>
              </a:cxn>
              <a:cxn ang="0">
                <a:pos x="2707" y="121"/>
              </a:cxn>
              <a:cxn ang="0">
                <a:pos x="2907" y="108"/>
              </a:cxn>
              <a:cxn ang="0">
                <a:pos x="3073" y="104"/>
              </a:cxn>
              <a:cxn ang="0">
                <a:pos x="3198" y="208"/>
              </a:cxn>
              <a:cxn ang="0">
                <a:pos x="3356" y="299"/>
              </a:cxn>
              <a:cxn ang="0">
                <a:pos x="3597" y="519"/>
              </a:cxn>
              <a:cxn ang="0">
                <a:pos x="3709" y="723"/>
              </a:cxn>
              <a:cxn ang="0">
                <a:pos x="3775" y="935"/>
              </a:cxn>
              <a:cxn ang="0">
                <a:pos x="3846" y="1101"/>
              </a:cxn>
              <a:cxn ang="0">
                <a:pos x="3900" y="1209"/>
              </a:cxn>
              <a:cxn ang="0">
                <a:pos x="3925" y="1313"/>
              </a:cxn>
              <a:cxn ang="0">
                <a:pos x="3942" y="1413"/>
              </a:cxn>
              <a:cxn ang="0">
                <a:pos x="3946" y="1197"/>
              </a:cxn>
              <a:cxn ang="0">
                <a:pos x="3971" y="877"/>
              </a:cxn>
              <a:cxn ang="0">
                <a:pos x="4037" y="702"/>
              </a:cxn>
              <a:cxn ang="0">
                <a:pos x="4150" y="727"/>
              </a:cxn>
              <a:cxn ang="0">
                <a:pos x="4229" y="735"/>
              </a:cxn>
            </a:cxnLst>
            <a:rect l="0" t="0" r="r" b="b"/>
            <a:pathLst>
              <a:path w="4241" h="1442">
                <a:moveTo>
                  <a:pt x="0" y="54"/>
                </a:moveTo>
                <a:lnTo>
                  <a:pt x="29" y="67"/>
                </a:lnTo>
                <a:lnTo>
                  <a:pt x="108" y="116"/>
                </a:lnTo>
                <a:lnTo>
                  <a:pt x="233" y="162"/>
                </a:lnTo>
                <a:lnTo>
                  <a:pt x="308" y="224"/>
                </a:lnTo>
                <a:lnTo>
                  <a:pt x="383" y="337"/>
                </a:lnTo>
                <a:lnTo>
                  <a:pt x="453" y="440"/>
                </a:lnTo>
                <a:lnTo>
                  <a:pt x="512" y="553"/>
                </a:lnTo>
                <a:lnTo>
                  <a:pt x="541" y="681"/>
                </a:lnTo>
                <a:lnTo>
                  <a:pt x="591" y="806"/>
                </a:lnTo>
                <a:lnTo>
                  <a:pt x="632" y="918"/>
                </a:lnTo>
                <a:lnTo>
                  <a:pt x="674" y="1043"/>
                </a:lnTo>
                <a:lnTo>
                  <a:pt x="711" y="1155"/>
                </a:lnTo>
                <a:lnTo>
                  <a:pt x="728" y="1267"/>
                </a:lnTo>
                <a:lnTo>
                  <a:pt x="740" y="1371"/>
                </a:lnTo>
                <a:lnTo>
                  <a:pt x="749" y="1442"/>
                </a:lnTo>
                <a:lnTo>
                  <a:pt x="749" y="1309"/>
                </a:lnTo>
                <a:lnTo>
                  <a:pt x="753" y="1217"/>
                </a:lnTo>
                <a:lnTo>
                  <a:pt x="769" y="1130"/>
                </a:lnTo>
                <a:lnTo>
                  <a:pt x="782" y="1039"/>
                </a:lnTo>
                <a:lnTo>
                  <a:pt x="807" y="956"/>
                </a:lnTo>
                <a:lnTo>
                  <a:pt x="819" y="868"/>
                </a:lnTo>
                <a:lnTo>
                  <a:pt x="848" y="794"/>
                </a:lnTo>
                <a:lnTo>
                  <a:pt x="882" y="735"/>
                </a:lnTo>
                <a:lnTo>
                  <a:pt x="919" y="681"/>
                </a:lnTo>
                <a:lnTo>
                  <a:pt x="986" y="623"/>
                </a:lnTo>
                <a:lnTo>
                  <a:pt x="1031" y="569"/>
                </a:lnTo>
                <a:lnTo>
                  <a:pt x="1081" y="528"/>
                </a:lnTo>
                <a:lnTo>
                  <a:pt x="1131" y="482"/>
                </a:lnTo>
                <a:lnTo>
                  <a:pt x="1185" y="461"/>
                </a:lnTo>
                <a:lnTo>
                  <a:pt x="1218" y="445"/>
                </a:lnTo>
                <a:lnTo>
                  <a:pt x="1272" y="374"/>
                </a:lnTo>
                <a:lnTo>
                  <a:pt x="1335" y="274"/>
                </a:lnTo>
                <a:lnTo>
                  <a:pt x="1393" y="183"/>
                </a:lnTo>
                <a:lnTo>
                  <a:pt x="1497" y="104"/>
                </a:lnTo>
                <a:lnTo>
                  <a:pt x="1568" y="33"/>
                </a:lnTo>
                <a:lnTo>
                  <a:pt x="1647" y="0"/>
                </a:lnTo>
                <a:lnTo>
                  <a:pt x="1726" y="13"/>
                </a:lnTo>
                <a:lnTo>
                  <a:pt x="1809" y="67"/>
                </a:lnTo>
                <a:lnTo>
                  <a:pt x="1846" y="104"/>
                </a:lnTo>
                <a:lnTo>
                  <a:pt x="1929" y="145"/>
                </a:lnTo>
                <a:lnTo>
                  <a:pt x="2004" y="191"/>
                </a:lnTo>
                <a:lnTo>
                  <a:pt x="2079" y="233"/>
                </a:lnTo>
                <a:lnTo>
                  <a:pt x="2179" y="258"/>
                </a:lnTo>
                <a:lnTo>
                  <a:pt x="2245" y="270"/>
                </a:lnTo>
                <a:lnTo>
                  <a:pt x="2308" y="245"/>
                </a:lnTo>
                <a:lnTo>
                  <a:pt x="2374" y="204"/>
                </a:lnTo>
                <a:lnTo>
                  <a:pt x="2445" y="166"/>
                </a:lnTo>
                <a:lnTo>
                  <a:pt x="2478" y="137"/>
                </a:lnTo>
                <a:lnTo>
                  <a:pt x="2553" y="129"/>
                </a:lnTo>
                <a:lnTo>
                  <a:pt x="2632" y="121"/>
                </a:lnTo>
                <a:lnTo>
                  <a:pt x="2707" y="121"/>
                </a:lnTo>
                <a:lnTo>
                  <a:pt x="2823" y="116"/>
                </a:lnTo>
                <a:lnTo>
                  <a:pt x="2907" y="108"/>
                </a:lnTo>
                <a:lnTo>
                  <a:pt x="2990" y="104"/>
                </a:lnTo>
                <a:lnTo>
                  <a:pt x="3073" y="104"/>
                </a:lnTo>
                <a:lnTo>
                  <a:pt x="3156" y="154"/>
                </a:lnTo>
                <a:lnTo>
                  <a:pt x="3198" y="208"/>
                </a:lnTo>
                <a:lnTo>
                  <a:pt x="3277" y="253"/>
                </a:lnTo>
                <a:lnTo>
                  <a:pt x="3356" y="299"/>
                </a:lnTo>
                <a:lnTo>
                  <a:pt x="3530" y="415"/>
                </a:lnTo>
                <a:lnTo>
                  <a:pt x="3597" y="519"/>
                </a:lnTo>
                <a:lnTo>
                  <a:pt x="3655" y="619"/>
                </a:lnTo>
                <a:lnTo>
                  <a:pt x="3709" y="723"/>
                </a:lnTo>
                <a:lnTo>
                  <a:pt x="3755" y="823"/>
                </a:lnTo>
                <a:lnTo>
                  <a:pt x="3775" y="935"/>
                </a:lnTo>
                <a:lnTo>
                  <a:pt x="3813" y="1018"/>
                </a:lnTo>
                <a:lnTo>
                  <a:pt x="3846" y="1101"/>
                </a:lnTo>
                <a:lnTo>
                  <a:pt x="3871" y="1159"/>
                </a:lnTo>
                <a:lnTo>
                  <a:pt x="3900" y="1209"/>
                </a:lnTo>
                <a:lnTo>
                  <a:pt x="3913" y="1259"/>
                </a:lnTo>
                <a:lnTo>
                  <a:pt x="3925" y="1313"/>
                </a:lnTo>
                <a:lnTo>
                  <a:pt x="3938" y="1363"/>
                </a:lnTo>
                <a:lnTo>
                  <a:pt x="3942" y="1413"/>
                </a:lnTo>
                <a:lnTo>
                  <a:pt x="3946" y="1442"/>
                </a:lnTo>
                <a:lnTo>
                  <a:pt x="3946" y="1197"/>
                </a:lnTo>
                <a:lnTo>
                  <a:pt x="3950" y="1039"/>
                </a:lnTo>
                <a:lnTo>
                  <a:pt x="3971" y="877"/>
                </a:lnTo>
                <a:lnTo>
                  <a:pt x="4000" y="760"/>
                </a:lnTo>
                <a:lnTo>
                  <a:pt x="4037" y="702"/>
                </a:lnTo>
                <a:lnTo>
                  <a:pt x="4125" y="698"/>
                </a:lnTo>
                <a:lnTo>
                  <a:pt x="4150" y="727"/>
                </a:lnTo>
                <a:lnTo>
                  <a:pt x="4195" y="740"/>
                </a:lnTo>
                <a:lnTo>
                  <a:pt x="4229" y="735"/>
                </a:lnTo>
                <a:lnTo>
                  <a:pt x="4241" y="735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78" name="Freeform 70"/>
          <p:cNvSpPr>
            <a:spLocks/>
          </p:cNvSpPr>
          <p:nvPr/>
        </p:nvSpPr>
        <p:spPr bwMode="auto">
          <a:xfrm>
            <a:off x="1373871" y="2678796"/>
            <a:ext cx="6732588" cy="2487613"/>
          </a:xfrm>
          <a:custGeom>
            <a:avLst/>
            <a:gdLst/>
            <a:ahLst/>
            <a:cxnLst>
              <a:cxn ang="0">
                <a:pos x="100" y="154"/>
              </a:cxn>
              <a:cxn ang="0">
                <a:pos x="270" y="324"/>
              </a:cxn>
              <a:cxn ang="0">
                <a:pos x="416" y="511"/>
              </a:cxn>
              <a:cxn ang="0">
                <a:pos x="507" y="765"/>
              </a:cxn>
              <a:cxn ang="0">
                <a:pos x="607" y="1010"/>
              </a:cxn>
              <a:cxn ang="0">
                <a:pos x="695" y="1251"/>
              </a:cxn>
              <a:cxn ang="0">
                <a:pos x="728" y="1417"/>
              </a:cxn>
              <a:cxn ang="0">
                <a:pos x="744" y="1567"/>
              </a:cxn>
              <a:cxn ang="0">
                <a:pos x="757" y="1355"/>
              </a:cxn>
              <a:cxn ang="0">
                <a:pos x="782" y="1072"/>
              </a:cxn>
              <a:cxn ang="0">
                <a:pos x="844" y="794"/>
              </a:cxn>
              <a:cxn ang="0">
                <a:pos x="907" y="607"/>
              </a:cxn>
              <a:cxn ang="0">
                <a:pos x="1015" y="462"/>
              </a:cxn>
              <a:cxn ang="0">
                <a:pos x="1173" y="345"/>
              </a:cxn>
              <a:cxn ang="0">
                <a:pos x="1314" y="221"/>
              </a:cxn>
              <a:cxn ang="0">
                <a:pos x="1430" y="96"/>
              </a:cxn>
              <a:cxn ang="0">
                <a:pos x="1593" y="21"/>
              </a:cxn>
              <a:cxn ang="0">
                <a:pos x="1809" y="5"/>
              </a:cxn>
              <a:cxn ang="0">
                <a:pos x="1988" y="59"/>
              </a:cxn>
              <a:cxn ang="0">
                <a:pos x="2154" y="113"/>
              </a:cxn>
              <a:cxn ang="0">
                <a:pos x="2275" y="104"/>
              </a:cxn>
              <a:cxn ang="0">
                <a:pos x="2437" y="100"/>
              </a:cxn>
              <a:cxn ang="0">
                <a:pos x="2653" y="96"/>
              </a:cxn>
              <a:cxn ang="0">
                <a:pos x="2832" y="100"/>
              </a:cxn>
              <a:cxn ang="0">
                <a:pos x="2969" y="108"/>
              </a:cxn>
              <a:cxn ang="0">
                <a:pos x="3152" y="216"/>
              </a:cxn>
              <a:cxn ang="0">
                <a:pos x="3364" y="349"/>
              </a:cxn>
              <a:cxn ang="0">
                <a:pos x="3514" y="545"/>
              </a:cxn>
              <a:cxn ang="0">
                <a:pos x="3638" y="727"/>
              </a:cxn>
              <a:cxn ang="0">
                <a:pos x="3717" y="914"/>
              </a:cxn>
              <a:cxn ang="0">
                <a:pos x="3800" y="1164"/>
              </a:cxn>
              <a:cxn ang="0">
                <a:pos x="3871" y="1280"/>
              </a:cxn>
              <a:cxn ang="0">
                <a:pos x="3904" y="1317"/>
              </a:cxn>
              <a:cxn ang="0">
                <a:pos x="3929" y="1380"/>
              </a:cxn>
              <a:cxn ang="0">
                <a:pos x="3954" y="1434"/>
              </a:cxn>
              <a:cxn ang="0">
                <a:pos x="3975" y="1492"/>
              </a:cxn>
              <a:cxn ang="0">
                <a:pos x="3988" y="1567"/>
              </a:cxn>
              <a:cxn ang="0">
                <a:pos x="4004" y="1197"/>
              </a:cxn>
              <a:cxn ang="0">
                <a:pos x="4054" y="1031"/>
              </a:cxn>
              <a:cxn ang="0">
                <a:pos x="4104" y="964"/>
              </a:cxn>
              <a:cxn ang="0">
                <a:pos x="4183" y="894"/>
              </a:cxn>
              <a:cxn ang="0">
                <a:pos x="4241" y="831"/>
              </a:cxn>
            </a:cxnLst>
            <a:rect l="0" t="0" r="r" b="b"/>
            <a:pathLst>
              <a:path w="4241" h="1567">
                <a:moveTo>
                  <a:pt x="0" y="113"/>
                </a:moveTo>
                <a:lnTo>
                  <a:pt x="100" y="154"/>
                </a:lnTo>
                <a:lnTo>
                  <a:pt x="191" y="229"/>
                </a:lnTo>
                <a:lnTo>
                  <a:pt x="270" y="324"/>
                </a:lnTo>
                <a:lnTo>
                  <a:pt x="345" y="408"/>
                </a:lnTo>
                <a:lnTo>
                  <a:pt x="416" y="511"/>
                </a:lnTo>
                <a:lnTo>
                  <a:pt x="449" y="632"/>
                </a:lnTo>
                <a:lnTo>
                  <a:pt x="507" y="765"/>
                </a:lnTo>
                <a:lnTo>
                  <a:pt x="562" y="877"/>
                </a:lnTo>
                <a:lnTo>
                  <a:pt x="607" y="1010"/>
                </a:lnTo>
                <a:lnTo>
                  <a:pt x="661" y="1135"/>
                </a:lnTo>
                <a:lnTo>
                  <a:pt x="695" y="1251"/>
                </a:lnTo>
                <a:lnTo>
                  <a:pt x="715" y="1334"/>
                </a:lnTo>
                <a:lnTo>
                  <a:pt x="728" y="1417"/>
                </a:lnTo>
                <a:lnTo>
                  <a:pt x="744" y="1517"/>
                </a:lnTo>
                <a:lnTo>
                  <a:pt x="744" y="1567"/>
                </a:lnTo>
                <a:lnTo>
                  <a:pt x="744" y="1484"/>
                </a:lnTo>
                <a:lnTo>
                  <a:pt x="757" y="1355"/>
                </a:lnTo>
                <a:lnTo>
                  <a:pt x="765" y="1214"/>
                </a:lnTo>
                <a:lnTo>
                  <a:pt x="782" y="1072"/>
                </a:lnTo>
                <a:lnTo>
                  <a:pt x="807" y="923"/>
                </a:lnTo>
                <a:lnTo>
                  <a:pt x="844" y="794"/>
                </a:lnTo>
                <a:lnTo>
                  <a:pt x="865" y="703"/>
                </a:lnTo>
                <a:lnTo>
                  <a:pt x="907" y="607"/>
                </a:lnTo>
                <a:lnTo>
                  <a:pt x="961" y="532"/>
                </a:lnTo>
                <a:lnTo>
                  <a:pt x="1015" y="462"/>
                </a:lnTo>
                <a:lnTo>
                  <a:pt x="1106" y="399"/>
                </a:lnTo>
                <a:lnTo>
                  <a:pt x="1173" y="345"/>
                </a:lnTo>
                <a:lnTo>
                  <a:pt x="1239" y="291"/>
                </a:lnTo>
                <a:lnTo>
                  <a:pt x="1314" y="221"/>
                </a:lnTo>
                <a:lnTo>
                  <a:pt x="1389" y="154"/>
                </a:lnTo>
                <a:lnTo>
                  <a:pt x="1430" y="96"/>
                </a:lnTo>
                <a:lnTo>
                  <a:pt x="1509" y="59"/>
                </a:lnTo>
                <a:lnTo>
                  <a:pt x="1593" y="21"/>
                </a:lnTo>
                <a:lnTo>
                  <a:pt x="1676" y="0"/>
                </a:lnTo>
                <a:lnTo>
                  <a:pt x="1809" y="5"/>
                </a:lnTo>
                <a:lnTo>
                  <a:pt x="1896" y="17"/>
                </a:lnTo>
                <a:lnTo>
                  <a:pt x="1988" y="59"/>
                </a:lnTo>
                <a:lnTo>
                  <a:pt x="2071" y="92"/>
                </a:lnTo>
                <a:lnTo>
                  <a:pt x="2154" y="113"/>
                </a:lnTo>
                <a:lnTo>
                  <a:pt x="2196" y="108"/>
                </a:lnTo>
                <a:lnTo>
                  <a:pt x="2275" y="104"/>
                </a:lnTo>
                <a:lnTo>
                  <a:pt x="2354" y="100"/>
                </a:lnTo>
                <a:lnTo>
                  <a:pt x="2437" y="100"/>
                </a:lnTo>
                <a:lnTo>
                  <a:pt x="2566" y="96"/>
                </a:lnTo>
                <a:lnTo>
                  <a:pt x="2653" y="96"/>
                </a:lnTo>
                <a:lnTo>
                  <a:pt x="2740" y="96"/>
                </a:lnTo>
                <a:lnTo>
                  <a:pt x="2832" y="100"/>
                </a:lnTo>
                <a:lnTo>
                  <a:pt x="2923" y="96"/>
                </a:lnTo>
                <a:lnTo>
                  <a:pt x="2969" y="108"/>
                </a:lnTo>
                <a:lnTo>
                  <a:pt x="3056" y="162"/>
                </a:lnTo>
                <a:lnTo>
                  <a:pt x="3152" y="216"/>
                </a:lnTo>
                <a:lnTo>
                  <a:pt x="3239" y="266"/>
                </a:lnTo>
                <a:lnTo>
                  <a:pt x="3364" y="349"/>
                </a:lnTo>
                <a:lnTo>
                  <a:pt x="3443" y="428"/>
                </a:lnTo>
                <a:lnTo>
                  <a:pt x="3514" y="545"/>
                </a:lnTo>
                <a:lnTo>
                  <a:pt x="3576" y="636"/>
                </a:lnTo>
                <a:lnTo>
                  <a:pt x="3638" y="727"/>
                </a:lnTo>
                <a:lnTo>
                  <a:pt x="3667" y="819"/>
                </a:lnTo>
                <a:lnTo>
                  <a:pt x="3717" y="914"/>
                </a:lnTo>
                <a:lnTo>
                  <a:pt x="3763" y="1039"/>
                </a:lnTo>
                <a:lnTo>
                  <a:pt x="3800" y="1164"/>
                </a:lnTo>
                <a:lnTo>
                  <a:pt x="3846" y="1238"/>
                </a:lnTo>
                <a:lnTo>
                  <a:pt x="3871" y="1280"/>
                </a:lnTo>
                <a:lnTo>
                  <a:pt x="3888" y="1297"/>
                </a:lnTo>
                <a:lnTo>
                  <a:pt x="3904" y="1317"/>
                </a:lnTo>
                <a:lnTo>
                  <a:pt x="3921" y="1351"/>
                </a:lnTo>
                <a:lnTo>
                  <a:pt x="3929" y="1380"/>
                </a:lnTo>
                <a:lnTo>
                  <a:pt x="3946" y="1413"/>
                </a:lnTo>
                <a:lnTo>
                  <a:pt x="3954" y="1434"/>
                </a:lnTo>
                <a:lnTo>
                  <a:pt x="3967" y="1467"/>
                </a:lnTo>
                <a:lnTo>
                  <a:pt x="3975" y="1492"/>
                </a:lnTo>
                <a:lnTo>
                  <a:pt x="3983" y="1550"/>
                </a:lnTo>
                <a:lnTo>
                  <a:pt x="3988" y="1567"/>
                </a:lnTo>
                <a:lnTo>
                  <a:pt x="3988" y="1322"/>
                </a:lnTo>
                <a:lnTo>
                  <a:pt x="4004" y="1197"/>
                </a:lnTo>
                <a:lnTo>
                  <a:pt x="4025" y="1101"/>
                </a:lnTo>
                <a:lnTo>
                  <a:pt x="4054" y="1031"/>
                </a:lnTo>
                <a:lnTo>
                  <a:pt x="4087" y="993"/>
                </a:lnTo>
                <a:lnTo>
                  <a:pt x="4104" y="964"/>
                </a:lnTo>
                <a:lnTo>
                  <a:pt x="4137" y="931"/>
                </a:lnTo>
                <a:lnTo>
                  <a:pt x="4183" y="894"/>
                </a:lnTo>
                <a:lnTo>
                  <a:pt x="4212" y="873"/>
                </a:lnTo>
                <a:lnTo>
                  <a:pt x="4241" y="831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79" name="Freeform 71"/>
          <p:cNvSpPr>
            <a:spLocks/>
          </p:cNvSpPr>
          <p:nvPr/>
        </p:nvSpPr>
        <p:spPr bwMode="auto">
          <a:xfrm>
            <a:off x="1373871" y="2561321"/>
            <a:ext cx="6732588" cy="2605088"/>
          </a:xfrm>
          <a:custGeom>
            <a:avLst/>
            <a:gdLst/>
            <a:ahLst/>
            <a:cxnLst>
              <a:cxn ang="0">
                <a:pos x="125" y="203"/>
              </a:cxn>
              <a:cxn ang="0">
                <a:pos x="300" y="411"/>
              </a:cxn>
              <a:cxn ang="0">
                <a:pos x="441" y="639"/>
              </a:cxn>
              <a:cxn ang="0">
                <a:pos x="532" y="930"/>
              </a:cxn>
              <a:cxn ang="0">
                <a:pos x="624" y="1213"/>
              </a:cxn>
              <a:cxn ang="0">
                <a:pos x="690" y="1491"/>
              </a:cxn>
              <a:cxn ang="0">
                <a:pos x="707" y="1641"/>
              </a:cxn>
              <a:cxn ang="0">
                <a:pos x="719" y="1225"/>
              </a:cxn>
              <a:cxn ang="0">
                <a:pos x="757" y="930"/>
              </a:cxn>
              <a:cxn ang="0">
                <a:pos x="836" y="706"/>
              </a:cxn>
              <a:cxn ang="0">
                <a:pos x="973" y="531"/>
              </a:cxn>
              <a:cxn ang="0">
                <a:pos x="1098" y="403"/>
              </a:cxn>
              <a:cxn ang="0">
                <a:pos x="1206" y="290"/>
              </a:cxn>
              <a:cxn ang="0">
                <a:pos x="1364" y="162"/>
              </a:cxn>
              <a:cxn ang="0">
                <a:pos x="1572" y="87"/>
              </a:cxn>
              <a:cxn ang="0">
                <a:pos x="1746" y="54"/>
              </a:cxn>
              <a:cxn ang="0">
                <a:pos x="1925" y="33"/>
              </a:cxn>
              <a:cxn ang="0">
                <a:pos x="2062" y="16"/>
              </a:cxn>
              <a:cxn ang="0">
                <a:pos x="2241" y="4"/>
              </a:cxn>
              <a:cxn ang="0">
                <a:pos x="2512" y="4"/>
              </a:cxn>
              <a:cxn ang="0">
                <a:pos x="2657" y="12"/>
              </a:cxn>
              <a:cxn ang="0">
                <a:pos x="2807" y="25"/>
              </a:cxn>
              <a:cxn ang="0">
                <a:pos x="3006" y="37"/>
              </a:cxn>
              <a:cxn ang="0">
                <a:pos x="3256" y="108"/>
              </a:cxn>
              <a:cxn ang="0">
                <a:pos x="3443" y="253"/>
              </a:cxn>
              <a:cxn ang="0">
                <a:pos x="3617" y="519"/>
              </a:cxn>
              <a:cxn ang="0">
                <a:pos x="3726" y="826"/>
              </a:cxn>
              <a:cxn ang="0">
                <a:pos x="3834" y="1113"/>
              </a:cxn>
              <a:cxn ang="0">
                <a:pos x="3917" y="1354"/>
              </a:cxn>
              <a:cxn ang="0">
                <a:pos x="3950" y="1520"/>
              </a:cxn>
              <a:cxn ang="0">
                <a:pos x="3963" y="1641"/>
              </a:cxn>
              <a:cxn ang="0">
                <a:pos x="3975" y="1308"/>
              </a:cxn>
              <a:cxn ang="0">
                <a:pos x="4000" y="1047"/>
              </a:cxn>
              <a:cxn ang="0">
                <a:pos x="4071" y="876"/>
              </a:cxn>
              <a:cxn ang="0">
                <a:pos x="4187" y="797"/>
              </a:cxn>
              <a:cxn ang="0">
                <a:pos x="4241" y="722"/>
              </a:cxn>
            </a:cxnLst>
            <a:rect l="0" t="0" r="r" b="b"/>
            <a:pathLst>
              <a:path w="4241" h="1641">
                <a:moveTo>
                  <a:pt x="0" y="112"/>
                </a:moveTo>
                <a:lnTo>
                  <a:pt x="125" y="203"/>
                </a:lnTo>
                <a:lnTo>
                  <a:pt x="212" y="295"/>
                </a:lnTo>
                <a:lnTo>
                  <a:pt x="300" y="411"/>
                </a:lnTo>
                <a:lnTo>
                  <a:pt x="379" y="523"/>
                </a:lnTo>
                <a:lnTo>
                  <a:pt x="441" y="639"/>
                </a:lnTo>
                <a:lnTo>
                  <a:pt x="474" y="785"/>
                </a:lnTo>
                <a:lnTo>
                  <a:pt x="532" y="930"/>
                </a:lnTo>
                <a:lnTo>
                  <a:pt x="582" y="1067"/>
                </a:lnTo>
                <a:lnTo>
                  <a:pt x="624" y="1213"/>
                </a:lnTo>
                <a:lnTo>
                  <a:pt x="670" y="1362"/>
                </a:lnTo>
                <a:lnTo>
                  <a:pt x="690" y="1491"/>
                </a:lnTo>
                <a:lnTo>
                  <a:pt x="703" y="1620"/>
                </a:lnTo>
                <a:lnTo>
                  <a:pt x="707" y="1641"/>
                </a:lnTo>
                <a:lnTo>
                  <a:pt x="707" y="1383"/>
                </a:lnTo>
                <a:lnTo>
                  <a:pt x="719" y="1225"/>
                </a:lnTo>
                <a:lnTo>
                  <a:pt x="728" y="1067"/>
                </a:lnTo>
                <a:lnTo>
                  <a:pt x="757" y="930"/>
                </a:lnTo>
                <a:lnTo>
                  <a:pt x="794" y="810"/>
                </a:lnTo>
                <a:lnTo>
                  <a:pt x="836" y="706"/>
                </a:lnTo>
                <a:lnTo>
                  <a:pt x="911" y="614"/>
                </a:lnTo>
                <a:lnTo>
                  <a:pt x="973" y="531"/>
                </a:lnTo>
                <a:lnTo>
                  <a:pt x="1035" y="461"/>
                </a:lnTo>
                <a:lnTo>
                  <a:pt x="1098" y="403"/>
                </a:lnTo>
                <a:lnTo>
                  <a:pt x="1169" y="344"/>
                </a:lnTo>
                <a:lnTo>
                  <a:pt x="1206" y="290"/>
                </a:lnTo>
                <a:lnTo>
                  <a:pt x="1285" y="228"/>
                </a:lnTo>
                <a:lnTo>
                  <a:pt x="1364" y="162"/>
                </a:lnTo>
                <a:lnTo>
                  <a:pt x="1443" y="120"/>
                </a:lnTo>
                <a:lnTo>
                  <a:pt x="1572" y="87"/>
                </a:lnTo>
                <a:lnTo>
                  <a:pt x="1655" y="66"/>
                </a:lnTo>
                <a:lnTo>
                  <a:pt x="1746" y="54"/>
                </a:lnTo>
                <a:lnTo>
                  <a:pt x="1834" y="41"/>
                </a:lnTo>
                <a:lnTo>
                  <a:pt x="1925" y="33"/>
                </a:lnTo>
                <a:lnTo>
                  <a:pt x="1971" y="25"/>
                </a:lnTo>
                <a:lnTo>
                  <a:pt x="2062" y="16"/>
                </a:lnTo>
                <a:lnTo>
                  <a:pt x="2150" y="4"/>
                </a:lnTo>
                <a:lnTo>
                  <a:pt x="2241" y="4"/>
                </a:lnTo>
                <a:lnTo>
                  <a:pt x="2329" y="0"/>
                </a:lnTo>
                <a:lnTo>
                  <a:pt x="2512" y="4"/>
                </a:lnTo>
                <a:lnTo>
                  <a:pt x="2561" y="4"/>
                </a:lnTo>
                <a:lnTo>
                  <a:pt x="2657" y="12"/>
                </a:lnTo>
                <a:lnTo>
                  <a:pt x="2757" y="20"/>
                </a:lnTo>
                <a:lnTo>
                  <a:pt x="2807" y="25"/>
                </a:lnTo>
                <a:lnTo>
                  <a:pt x="2907" y="33"/>
                </a:lnTo>
                <a:lnTo>
                  <a:pt x="3006" y="37"/>
                </a:lnTo>
                <a:lnTo>
                  <a:pt x="3102" y="58"/>
                </a:lnTo>
                <a:lnTo>
                  <a:pt x="3256" y="108"/>
                </a:lnTo>
                <a:lnTo>
                  <a:pt x="3351" y="145"/>
                </a:lnTo>
                <a:lnTo>
                  <a:pt x="3443" y="253"/>
                </a:lnTo>
                <a:lnTo>
                  <a:pt x="3534" y="374"/>
                </a:lnTo>
                <a:lnTo>
                  <a:pt x="3617" y="519"/>
                </a:lnTo>
                <a:lnTo>
                  <a:pt x="3655" y="668"/>
                </a:lnTo>
                <a:lnTo>
                  <a:pt x="3726" y="826"/>
                </a:lnTo>
                <a:lnTo>
                  <a:pt x="3784" y="984"/>
                </a:lnTo>
                <a:lnTo>
                  <a:pt x="3834" y="1113"/>
                </a:lnTo>
                <a:lnTo>
                  <a:pt x="3888" y="1250"/>
                </a:lnTo>
                <a:lnTo>
                  <a:pt x="3917" y="1354"/>
                </a:lnTo>
                <a:lnTo>
                  <a:pt x="3938" y="1433"/>
                </a:lnTo>
                <a:lnTo>
                  <a:pt x="3950" y="1520"/>
                </a:lnTo>
                <a:lnTo>
                  <a:pt x="3963" y="1624"/>
                </a:lnTo>
                <a:lnTo>
                  <a:pt x="3963" y="1641"/>
                </a:lnTo>
                <a:lnTo>
                  <a:pt x="3963" y="1454"/>
                </a:lnTo>
                <a:lnTo>
                  <a:pt x="3975" y="1308"/>
                </a:lnTo>
                <a:lnTo>
                  <a:pt x="3988" y="1167"/>
                </a:lnTo>
                <a:lnTo>
                  <a:pt x="4000" y="1047"/>
                </a:lnTo>
                <a:lnTo>
                  <a:pt x="4033" y="943"/>
                </a:lnTo>
                <a:lnTo>
                  <a:pt x="4071" y="876"/>
                </a:lnTo>
                <a:lnTo>
                  <a:pt x="4112" y="835"/>
                </a:lnTo>
                <a:lnTo>
                  <a:pt x="4187" y="797"/>
                </a:lnTo>
                <a:lnTo>
                  <a:pt x="4233" y="760"/>
                </a:lnTo>
                <a:lnTo>
                  <a:pt x="4241" y="722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80" name="Freeform 73"/>
          <p:cNvSpPr>
            <a:spLocks/>
          </p:cNvSpPr>
          <p:nvPr/>
        </p:nvSpPr>
        <p:spPr bwMode="auto">
          <a:xfrm>
            <a:off x="1373871" y="2540684"/>
            <a:ext cx="6732588" cy="2625725"/>
          </a:xfrm>
          <a:custGeom>
            <a:avLst/>
            <a:gdLst/>
            <a:ahLst/>
            <a:cxnLst>
              <a:cxn ang="0">
                <a:pos x="54" y="137"/>
              </a:cxn>
              <a:cxn ang="0">
                <a:pos x="275" y="333"/>
              </a:cxn>
              <a:cxn ang="0">
                <a:pos x="428" y="557"/>
              </a:cxn>
              <a:cxn ang="0">
                <a:pos x="520" y="860"/>
              </a:cxn>
              <a:cxn ang="0">
                <a:pos x="616" y="1180"/>
              </a:cxn>
              <a:cxn ang="0">
                <a:pos x="661" y="1475"/>
              </a:cxn>
              <a:cxn ang="0">
                <a:pos x="699" y="1654"/>
              </a:cxn>
              <a:cxn ang="0">
                <a:pos x="707" y="1363"/>
              </a:cxn>
              <a:cxn ang="0">
                <a:pos x="744" y="1051"/>
              </a:cxn>
              <a:cxn ang="0">
                <a:pos x="798" y="790"/>
              </a:cxn>
              <a:cxn ang="0">
                <a:pos x="894" y="582"/>
              </a:cxn>
              <a:cxn ang="0">
                <a:pos x="990" y="416"/>
              </a:cxn>
              <a:cxn ang="0">
                <a:pos x="1193" y="279"/>
              </a:cxn>
              <a:cxn ang="0">
                <a:pos x="1318" y="158"/>
              </a:cxn>
              <a:cxn ang="0">
                <a:pos x="1485" y="62"/>
              </a:cxn>
              <a:cxn ang="0">
                <a:pos x="1659" y="17"/>
              </a:cxn>
              <a:cxn ang="0">
                <a:pos x="1892" y="0"/>
              </a:cxn>
              <a:cxn ang="0">
                <a:pos x="2075" y="0"/>
              </a:cxn>
              <a:cxn ang="0">
                <a:pos x="2208" y="0"/>
              </a:cxn>
              <a:cxn ang="0">
                <a:pos x="2391" y="0"/>
              </a:cxn>
              <a:cxn ang="0">
                <a:pos x="2528" y="4"/>
              </a:cxn>
              <a:cxn ang="0">
                <a:pos x="2823" y="17"/>
              </a:cxn>
              <a:cxn ang="0">
                <a:pos x="2973" y="33"/>
              </a:cxn>
              <a:cxn ang="0">
                <a:pos x="3177" y="87"/>
              </a:cxn>
              <a:cxn ang="0">
                <a:pos x="3372" y="266"/>
              </a:cxn>
              <a:cxn ang="0">
                <a:pos x="3588" y="515"/>
              </a:cxn>
              <a:cxn ang="0">
                <a:pos x="3721" y="810"/>
              </a:cxn>
              <a:cxn ang="0">
                <a:pos x="3796" y="1051"/>
              </a:cxn>
              <a:cxn ang="0">
                <a:pos x="3871" y="1246"/>
              </a:cxn>
              <a:cxn ang="0">
                <a:pos x="3913" y="1425"/>
              </a:cxn>
              <a:cxn ang="0">
                <a:pos x="3958" y="1620"/>
              </a:cxn>
              <a:cxn ang="0">
                <a:pos x="3958" y="1583"/>
              </a:cxn>
              <a:cxn ang="0">
                <a:pos x="3971" y="1400"/>
              </a:cxn>
              <a:cxn ang="0">
                <a:pos x="4000" y="1143"/>
              </a:cxn>
              <a:cxn ang="0">
                <a:pos x="4062" y="960"/>
              </a:cxn>
              <a:cxn ang="0">
                <a:pos x="4129" y="864"/>
              </a:cxn>
              <a:cxn ang="0">
                <a:pos x="4241" y="798"/>
              </a:cxn>
            </a:cxnLst>
            <a:rect l="0" t="0" r="r" b="b"/>
            <a:pathLst>
              <a:path w="4241" h="1654">
                <a:moveTo>
                  <a:pt x="0" y="100"/>
                </a:moveTo>
                <a:lnTo>
                  <a:pt x="54" y="137"/>
                </a:lnTo>
                <a:lnTo>
                  <a:pt x="100" y="233"/>
                </a:lnTo>
                <a:lnTo>
                  <a:pt x="275" y="333"/>
                </a:lnTo>
                <a:lnTo>
                  <a:pt x="358" y="424"/>
                </a:lnTo>
                <a:lnTo>
                  <a:pt x="428" y="557"/>
                </a:lnTo>
                <a:lnTo>
                  <a:pt x="462" y="711"/>
                </a:lnTo>
                <a:lnTo>
                  <a:pt x="520" y="860"/>
                </a:lnTo>
                <a:lnTo>
                  <a:pt x="570" y="1018"/>
                </a:lnTo>
                <a:lnTo>
                  <a:pt x="616" y="1180"/>
                </a:lnTo>
                <a:lnTo>
                  <a:pt x="649" y="1330"/>
                </a:lnTo>
                <a:lnTo>
                  <a:pt x="661" y="1475"/>
                </a:lnTo>
                <a:lnTo>
                  <a:pt x="695" y="1620"/>
                </a:lnTo>
                <a:lnTo>
                  <a:pt x="699" y="1654"/>
                </a:lnTo>
                <a:lnTo>
                  <a:pt x="699" y="1508"/>
                </a:lnTo>
                <a:lnTo>
                  <a:pt x="707" y="1363"/>
                </a:lnTo>
                <a:lnTo>
                  <a:pt x="724" y="1217"/>
                </a:lnTo>
                <a:lnTo>
                  <a:pt x="744" y="1051"/>
                </a:lnTo>
                <a:lnTo>
                  <a:pt x="757" y="910"/>
                </a:lnTo>
                <a:lnTo>
                  <a:pt x="798" y="790"/>
                </a:lnTo>
                <a:lnTo>
                  <a:pt x="844" y="681"/>
                </a:lnTo>
                <a:lnTo>
                  <a:pt x="894" y="582"/>
                </a:lnTo>
                <a:lnTo>
                  <a:pt x="952" y="503"/>
                </a:lnTo>
                <a:lnTo>
                  <a:pt x="990" y="416"/>
                </a:lnTo>
                <a:lnTo>
                  <a:pt x="1119" y="349"/>
                </a:lnTo>
                <a:lnTo>
                  <a:pt x="1193" y="279"/>
                </a:lnTo>
                <a:lnTo>
                  <a:pt x="1272" y="220"/>
                </a:lnTo>
                <a:lnTo>
                  <a:pt x="1318" y="158"/>
                </a:lnTo>
                <a:lnTo>
                  <a:pt x="1401" y="108"/>
                </a:lnTo>
                <a:lnTo>
                  <a:pt x="1485" y="62"/>
                </a:lnTo>
                <a:lnTo>
                  <a:pt x="1572" y="38"/>
                </a:lnTo>
                <a:lnTo>
                  <a:pt x="1659" y="17"/>
                </a:lnTo>
                <a:lnTo>
                  <a:pt x="1705" y="8"/>
                </a:lnTo>
                <a:lnTo>
                  <a:pt x="1892" y="0"/>
                </a:lnTo>
                <a:lnTo>
                  <a:pt x="1983" y="0"/>
                </a:lnTo>
                <a:lnTo>
                  <a:pt x="2075" y="0"/>
                </a:lnTo>
                <a:lnTo>
                  <a:pt x="2121" y="0"/>
                </a:lnTo>
                <a:lnTo>
                  <a:pt x="2208" y="0"/>
                </a:lnTo>
                <a:lnTo>
                  <a:pt x="2295" y="0"/>
                </a:lnTo>
                <a:lnTo>
                  <a:pt x="2391" y="0"/>
                </a:lnTo>
                <a:lnTo>
                  <a:pt x="2482" y="4"/>
                </a:lnTo>
                <a:lnTo>
                  <a:pt x="2528" y="4"/>
                </a:lnTo>
                <a:lnTo>
                  <a:pt x="2724" y="17"/>
                </a:lnTo>
                <a:lnTo>
                  <a:pt x="2823" y="17"/>
                </a:lnTo>
                <a:lnTo>
                  <a:pt x="2923" y="25"/>
                </a:lnTo>
                <a:lnTo>
                  <a:pt x="2973" y="33"/>
                </a:lnTo>
                <a:lnTo>
                  <a:pt x="3073" y="38"/>
                </a:lnTo>
                <a:lnTo>
                  <a:pt x="3177" y="87"/>
                </a:lnTo>
                <a:lnTo>
                  <a:pt x="3277" y="150"/>
                </a:lnTo>
                <a:lnTo>
                  <a:pt x="3372" y="266"/>
                </a:lnTo>
                <a:lnTo>
                  <a:pt x="3422" y="387"/>
                </a:lnTo>
                <a:lnTo>
                  <a:pt x="3588" y="515"/>
                </a:lnTo>
                <a:lnTo>
                  <a:pt x="3659" y="665"/>
                </a:lnTo>
                <a:lnTo>
                  <a:pt x="3721" y="810"/>
                </a:lnTo>
                <a:lnTo>
                  <a:pt x="3746" y="943"/>
                </a:lnTo>
                <a:lnTo>
                  <a:pt x="3796" y="1051"/>
                </a:lnTo>
                <a:lnTo>
                  <a:pt x="3838" y="1151"/>
                </a:lnTo>
                <a:lnTo>
                  <a:pt x="3871" y="1246"/>
                </a:lnTo>
                <a:lnTo>
                  <a:pt x="3900" y="1342"/>
                </a:lnTo>
                <a:lnTo>
                  <a:pt x="3913" y="1425"/>
                </a:lnTo>
                <a:lnTo>
                  <a:pt x="3946" y="1517"/>
                </a:lnTo>
                <a:lnTo>
                  <a:pt x="3958" y="1620"/>
                </a:lnTo>
                <a:lnTo>
                  <a:pt x="3958" y="1654"/>
                </a:lnTo>
                <a:lnTo>
                  <a:pt x="3958" y="1583"/>
                </a:lnTo>
                <a:lnTo>
                  <a:pt x="3967" y="1504"/>
                </a:lnTo>
                <a:lnTo>
                  <a:pt x="3971" y="1400"/>
                </a:lnTo>
                <a:lnTo>
                  <a:pt x="3979" y="1276"/>
                </a:lnTo>
                <a:lnTo>
                  <a:pt x="4000" y="1143"/>
                </a:lnTo>
                <a:lnTo>
                  <a:pt x="4029" y="1035"/>
                </a:lnTo>
                <a:lnTo>
                  <a:pt x="4062" y="960"/>
                </a:lnTo>
                <a:lnTo>
                  <a:pt x="4104" y="910"/>
                </a:lnTo>
                <a:lnTo>
                  <a:pt x="4129" y="864"/>
                </a:lnTo>
                <a:lnTo>
                  <a:pt x="4216" y="831"/>
                </a:lnTo>
                <a:lnTo>
                  <a:pt x="4241" y="79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81" name="Freeform 75"/>
          <p:cNvSpPr>
            <a:spLocks/>
          </p:cNvSpPr>
          <p:nvPr/>
        </p:nvSpPr>
        <p:spPr bwMode="auto">
          <a:xfrm>
            <a:off x="1373871" y="2421621"/>
            <a:ext cx="6732588" cy="2744788"/>
          </a:xfrm>
          <a:custGeom>
            <a:avLst/>
            <a:gdLst/>
            <a:ahLst/>
            <a:cxnLst>
              <a:cxn ang="0">
                <a:pos x="142" y="383"/>
              </a:cxn>
              <a:cxn ang="0">
                <a:pos x="300" y="553"/>
              </a:cxn>
              <a:cxn ang="0">
                <a:pos x="399" y="727"/>
              </a:cxn>
              <a:cxn ang="0">
                <a:pos x="520" y="923"/>
              </a:cxn>
              <a:cxn ang="0">
                <a:pos x="591" y="1147"/>
              </a:cxn>
              <a:cxn ang="0">
                <a:pos x="699" y="1380"/>
              </a:cxn>
              <a:cxn ang="0">
                <a:pos x="724" y="1612"/>
              </a:cxn>
              <a:cxn ang="0">
                <a:pos x="736" y="1729"/>
              </a:cxn>
              <a:cxn ang="0">
                <a:pos x="749" y="1392"/>
              </a:cxn>
              <a:cxn ang="0">
                <a:pos x="778" y="1081"/>
              </a:cxn>
              <a:cxn ang="0">
                <a:pos x="853" y="869"/>
              </a:cxn>
              <a:cxn ang="0">
                <a:pos x="952" y="648"/>
              </a:cxn>
              <a:cxn ang="0">
                <a:pos x="1106" y="445"/>
              </a:cxn>
              <a:cxn ang="0">
                <a:pos x="1256" y="275"/>
              </a:cxn>
              <a:cxn ang="0">
                <a:pos x="1381" y="125"/>
              </a:cxn>
              <a:cxn ang="0">
                <a:pos x="1564" y="21"/>
              </a:cxn>
              <a:cxn ang="0">
                <a:pos x="1705" y="5"/>
              </a:cxn>
              <a:cxn ang="0">
                <a:pos x="1992" y="92"/>
              </a:cxn>
              <a:cxn ang="0">
                <a:pos x="2129" y="179"/>
              </a:cxn>
              <a:cxn ang="0">
                <a:pos x="2295" y="283"/>
              </a:cxn>
              <a:cxn ang="0">
                <a:pos x="2457" y="320"/>
              </a:cxn>
              <a:cxn ang="0">
                <a:pos x="2665" y="300"/>
              </a:cxn>
              <a:cxn ang="0">
                <a:pos x="2840" y="266"/>
              </a:cxn>
              <a:cxn ang="0">
                <a:pos x="2977" y="245"/>
              </a:cxn>
              <a:cxn ang="0">
                <a:pos x="3164" y="237"/>
              </a:cxn>
              <a:cxn ang="0">
                <a:pos x="3306" y="333"/>
              </a:cxn>
              <a:cxn ang="0">
                <a:pos x="3563" y="578"/>
              </a:cxn>
              <a:cxn ang="0">
                <a:pos x="3667" y="840"/>
              </a:cxn>
              <a:cxn ang="0">
                <a:pos x="3775" y="1159"/>
              </a:cxn>
              <a:cxn ang="0">
                <a:pos x="3850" y="1367"/>
              </a:cxn>
              <a:cxn ang="0">
                <a:pos x="3909" y="1496"/>
              </a:cxn>
              <a:cxn ang="0">
                <a:pos x="3933" y="1579"/>
              </a:cxn>
              <a:cxn ang="0">
                <a:pos x="3950" y="1658"/>
              </a:cxn>
              <a:cxn ang="0">
                <a:pos x="3958" y="1675"/>
              </a:cxn>
              <a:cxn ang="0">
                <a:pos x="3967" y="1675"/>
              </a:cxn>
              <a:cxn ang="0">
                <a:pos x="3979" y="1612"/>
              </a:cxn>
              <a:cxn ang="0">
                <a:pos x="3992" y="1459"/>
              </a:cxn>
              <a:cxn ang="0">
                <a:pos x="4021" y="1209"/>
              </a:cxn>
              <a:cxn ang="0">
                <a:pos x="4083" y="1068"/>
              </a:cxn>
              <a:cxn ang="0">
                <a:pos x="4187" y="1014"/>
              </a:cxn>
              <a:cxn ang="0">
                <a:pos x="4241" y="943"/>
              </a:cxn>
            </a:cxnLst>
            <a:rect l="0" t="0" r="r" b="b"/>
            <a:pathLst>
              <a:path w="4241" h="1729">
                <a:moveTo>
                  <a:pt x="0" y="304"/>
                </a:moveTo>
                <a:lnTo>
                  <a:pt x="142" y="383"/>
                </a:lnTo>
                <a:lnTo>
                  <a:pt x="225" y="466"/>
                </a:lnTo>
                <a:lnTo>
                  <a:pt x="300" y="553"/>
                </a:lnTo>
                <a:lnTo>
                  <a:pt x="337" y="640"/>
                </a:lnTo>
                <a:lnTo>
                  <a:pt x="399" y="727"/>
                </a:lnTo>
                <a:lnTo>
                  <a:pt x="462" y="815"/>
                </a:lnTo>
                <a:lnTo>
                  <a:pt x="520" y="923"/>
                </a:lnTo>
                <a:lnTo>
                  <a:pt x="570" y="1027"/>
                </a:lnTo>
                <a:lnTo>
                  <a:pt x="591" y="1147"/>
                </a:lnTo>
                <a:lnTo>
                  <a:pt x="674" y="1259"/>
                </a:lnTo>
                <a:lnTo>
                  <a:pt x="699" y="1380"/>
                </a:lnTo>
                <a:lnTo>
                  <a:pt x="719" y="1500"/>
                </a:lnTo>
                <a:lnTo>
                  <a:pt x="724" y="1612"/>
                </a:lnTo>
                <a:lnTo>
                  <a:pt x="736" y="1712"/>
                </a:lnTo>
                <a:lnTo>
                  <a:pt x="736" y="1729"/>
                </a:lnTo>
                <a:lnTo>
                  <a:pt x="736" y="1542"/>
                </a:lnTo>
                <a:lnTo>
                  <a:pt x="749" y="1392"/>
                </a:lnTo>
                <a:lnTo>
                  <a:pt x="769" y="1243"/>
                </a:lnTo>
                <a:lnTo>
                  <a:pt x="778" y="1081"/>
                </a:lnTo>
                <a:lnTo>
                  <a:pt x="815" y="948"/>
                </a:lnTo>
                <a:lnTo>
                  <a:pt x="853" y="869"/>
                </a:lnTo>
                <a:lnTo>
                  <a:pt x="898" y="769"/>
                </a:lnTo>
                <a:lnTo>
                  <a:pt x="952" y="648"/>
                </a:lnTo>
                <a:lnTo>
                  <a:pt x="981" y="540"/>
                </a:lnTo>
                <a:lnTo>
                  <a:pt x="1106" y="445"/>
                </a:lnTo>
                <a:lnTo>
                  <a:pt x="1181" y="358"/>
                </a:lnTo>
                <a:lnTo>
                  <a:pt x="1256" y="275"/>
                </a:lnTo>
                <a:lnTo>
                  <a:pt x="1302" y="200"/>
                </a:lnTo>
                <a:lnTo>
                  <a:pt x="1381" y="125"/>
                </a:lnTo>
                <a:lnTo>
                  <a:pt x="1476" y="63"/>
                </a:lnTo>
                <a:lnTo>
                  <a:pt x="1564" y="21"/>
                </a:lnTo>
                <a:lnTo>
                  <a:pt x="1655" y="0"/>
                </a:lnTo>
                <a:lnTo>
                  <a:pt x="1705" y="5"/>
                </a:lnTo>
                <a:lnTo>
                  <a:pt x="1896" y="46"/>
                </a:lnTo>
                <a:lnTo>
                  <a:pt x="1992" y="92"/>
                </a:lnTo>
                <a:lnTo>
                  <a:pt x="2083" y="133"/>
                </a:lnTo>
                <a:lnTo>
                  <a:pt x="2129" y="179"/>
                </a:lnTo>
                <a:lnTo>
                  <a:pt x="2212" y="229"/>
                </a:lnTo>
                <a:lnTo>
                  <a:pt x="2295" y="283"/>
                </a:lnTo>
                <a:lnTo>
                  <a:pt x="2378" y="320"/>
                </a:lnTo>
                <a:lnTo>
                  <a:pt x="2457" y="320"/>
                </a:lnTo>
                <a:lnTo>
                  <a:pt x="2499" y="316"/>
                </a:lnTo>
                <a:lnTo>
                  <a:pt x="2665" y="300"/>
                </a:lnTo>
                <a:lnTo>
                  <a:pt x="2753" y="283"/>
                </a:lnTo>
                <a:lnTo>
                  <a:pt x="2840" y="266"/>
                </a:lnTo>
                <a:lnTo>
                  <a:pt x="2886" y="262"/>
                </a:lnTo>
                <a:lnTo>
                  <a:pt x="2977" y="245"/>
                </a:lnTo>
                <a:lnTo>
                  <a:pt x="3069" y="229"/>
                </a:lnTo>
                <a:lnTo>
                  <a:pt x="3164" y="237"/>
                </a:lnTo>
                <a:lnTo>
                  <a:pt x="3256" y="291"/>
                </a:lnTo>
                <a:lnTo>
                  <a:pt x="3306" y="333"/>
                </a:lnTo>
                <a:lnTo>
                  <a:pt x="3480" y="445"/>
                </a:lnTo>
                <a:lnTo>
                  <a:pt x="3563" y="578"/>
                </a:lnTo>
                <a:lnTo>
                  <a:pt x="3634" y="727"/>
                </a:lnTo>
                <a:lnTo>
                  <a:pt x="3667" y="840"/>
                </a:lnTo>
                <a:lnTo>
                  <a:pt x="3726" y="1014"/>
                </a:lnTo>
                <a:lnTo>
                  <a:pt x="3775" y="1159"/>
                </a:lnTo>
                <a:lnTo>
                  <a:pt x="3817" y="1280"/>
                </a:lnTo>
                <a:lnTo>
                  <a:pt x="3850" y="1367"/>
                </a:lnTo>
                <a:lnTo>
                  <a:pt x="3867" y="1430"/>
                </a:lnTo>
                <a:lnTo>
                  <a:pt x="3909" y="1496"/>
                </a:lnTo>
                <a:lnTo>
                  <a:pt x="3921" y="1533"/>
                </a:lnTo>
                <a:lnTo>
                  <a:pt x="3933" y="1579"/>
                </a:lnTo>
                <a:lnTo>
                  <a:pt x="3942" y="1616"/>
                </a:lnTo>
                <a:lnTo>
                  <a:pt x="3950" y="1658"/>
                </a:lnTo>
                <a:lnTo>
                  <a:pt x="3954" y="1675"/>
                </a:lnTo>
                <a:lnTo>
                  <a:pt x="3958" y="1675"/>
                </a:lnTo>
                <a:lnTo>
                  <a:pt x="3963" y="1675"/>
                </a:lnTo>
                <a:lnTo>
                  <a:pt x="3967" y="1675"/>
                </a:lnTo>
                <a:lnTo>
                  <a:pt x="3975" y="1641"/>
                </a:lnTo>
                <a:lnTo>
                  <a:pt x="3979" y="1612"/>
                </a:lnTo>
                <a:lnTo>
                  <a:pt x="3983" y="1567"/>
                </a:lnTo>
                <a:lnTo>
                  <a:pt x="3992" y="1459"/>
                </a:lnTo>
                <a:lnTo>
                  <a:pt x="4004" y="1351"/>
                </a:lnTo>
                <a:lnTo>
                  <a:pt x="4021" y="1209"/>
                </a:lnTo>
                <a:lnTo>
                  <a:pt x="4050" y="1118"/>
                </a:lnTo>
                <a:lnTo>
                  <a:pt x="4083" y="1068"/>
                </a:lnTo>
                <a:lnTo>
                  <a:pt x="4104" y="1047"/>
                </a:lnTo>
                <a:lnTo>
                  <a:pt x="4187" y="1014"/>
                </a:lnTo>
                <a:lnTo>
                  <a:pt x="4225" y="977"/>
                </a:lnTo>
                <a:lnTo>
                  <a:pt x="4241" y="94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82" name="Freeform 76"/>
          <p:cNvSpPr>
            <a:spLocks/>
          </p:cNvSpPr>
          <p:nvPr/>
        </p:nvSpPr>
        <p:spPr bwMode="auto">
          <a:xfrm>
            <a:off x="1373871" y="2488296"/>
            <a:ext cx="6732588" cy="2678113"/>
          </a:xfrm>
          <a:custGeom>
            <a:avLst/>
            <a:gdLst/>
            <a:ahLst/>
            <a:cxnLst>
              <a:cxn ang="0">
                <a:pos x="38" y="228"/>
              </a:cxn>
              <a:cxn ang="0">
                <a:pos x="295" y="361"/>
              </a:cxn>
              <a:cxn ang="0">
                <a:pos x="408" y="594"/>
              </a:cxn>
              <a:cxn ang="0">
                <a:pos x="537" y="860"/>
              </a:cxn>
              <a:cxn ang="0">
                <a:pos x="632" y="1109"/>
              </a:cxn>
              <a:cxn ang="0">
                <a:pos x="715" y="1375"/>
              </a:cxn>
              <a:cxn ang="0">
                <a:pos x="749" y="1666"/>
              </a:cxn>
              <a:cxn ang="0">
                <a:pos x="749" y="1550"/>
              </a:cxn>
              <a:cxn ang="0">
                <a:pos x="774" y="1209"/>
              </a:cxn>
              <a:cxn ang="0">
                <a:pos x="819" y="931"/>
              </a:cxn>
              <a:cxn ang="0">
                <a:pos x="902" y="714"/>
              </a:cxn>
              <a:cxn ang="0">
                <a:pos x="1011" y="515"/>
              </a:cxn>
              <a:cxn ang="0">
                <a:pos x="1181" y="341"/>
              </a:cxn>
              <a:cxn ang="0">
                <a:pos x="1335" y="203"/>
              </a:cxn>
              <a:cxn ang="0">
                <a:pos x="1460" y="66"/>
              </a:cxn>
              <a:cxn ang="0">
                <a:pos x="1638" y="0"/>
              </a:cxn>
              <a:cxn ang="0">
                <a:pos x="1776" y="4"/>
              </a:cxn>
              <a:cxn ang="0">
                <a:pos x="2054" y="12"/>
              </a:cxn>
              <a:cxn ang="0">
                <a:pos x="2187" y="21"/>
              </a:cxn>
              <a:cxn ang="0">
                <a:pos x="2366" y="25"/>
              </a:cxn>
              <a:cxn ang="0">
                <a:pos x="2557" y="4"/>
              </a:cxn>
              <a:cxn ang="0">
                <a:pos x="2807" y="25"/>
              </a:cxn>
              <a:cxn ang="0">
                <a:pos x="3006" y="29"/>
              </a:cxn>
              <a:cxn ang="0">
                <a:pos x="3160" y="50"/>
              </a:cxn>
              <a:cxn ang="0">
                <a:pos x="3364" y="228"/>
              </a:cxn>
              <a:cxn ang="0">
                <a:pos x="3505" y="532"/>
              </a:cxn>
              <a:cxn ang="0">
                <a:pos x="3721" y="852"/>
              </a:cxn>
              <a:cxn ang="0">
                <a:pos x="3796" y="1072"/>
              </a:cxn>
              <a:cxn ang="0">
                <a:pos x="3875" y="1259"/>
              </a:cxn>
              <a:cxn ang="0">
                <a:pos x="3929" y="1475"/>
              </a:cxn>
              <a:cxn ang="0">
                <a:pos x="3958" y="1678"/>
              </a:cxn>
              <a:cxn ang="0">
                <a:pos x="3958" y="1645"/>
              </a:cxn>
              <a:cxn ang="0">
                <a:pos x="3967" y="1342"/>
              </a:cxn>
              <a:cxn ang="0">
                <a:pos x="4004" y="1039"/>
              </a:cxn>
              <a:cxn ang="0">
                <a:pos x="4104" y="972"/>
              </a:cxn>
              <a:cxn ang="0">
                <a:pos x="4195" y="914"/>
              </a:cxn>
              <a:cxn ang="0">
                <a:pos x="4241" y="827"/>
              </a:cxn>
            </a:cxnLst>
            <a:rect l="0" t="0" r="r" b="b"/>
            <a:pathLst>
              <a:path w="4241" h="1687">
                <a:moveTo>
                  <a:pt x="0" y="183"/>
                </a:moveTo>
                <a:lnTo>
                  <a:pt x="38" y="228"/>
                </a:lnTo>
                <a:lnTo>
                  <a:pt x="212" y="295"/>
                </a:lnTo>
                <a:lnTo>
                  <a:pt x="295" y="361"/>
                </a:lnTo>
                <a:lnTo>
                  <a:pt x="374" y="469"/>
                </a:lnTo>
                <a:lnTo>
                  <a:pt x="408" y="594"/>
                </a:lnTo>
                <a:lnTo>
                  <a:pt x="474" y="719"/>
                </a:lnTo>
                <a:lnTo>
                  <a:pt x="537" y="860"/>
                </a:lnTo>
                <a:lnTo>
                  <a:pt x="591" y="980"/>
                </a:lnTo>
                <a:lnTo>
                  <a:pt x="632" y="1109"/>
                </a:lnTo>
                <a:lnTo>
                  <a:pt x="657" y="1238"/>
                </a:lnTo>
                <a:lnTo>
                  <a:pt x="715" y="1375"/>
                </a:lnTo>
                <a:lnTo>
                  <a:pt x="740" y="1525"/>
                </a:lnTo>
                <a:lnTo>
                  <a:pt x="749" y="1666"/>
                </a:lnTo>
                <a:lnTo>
                  <a:pt x="749" y="1687"/>
                </a:lnTo>
                <a:lnTo>
                  <a:pt x="749" y="1550"/>
                </a:lnTo>
                <a:lnTo>
                  <a:pt x="757" y="1375"/>
                </a:lnTo>
                <a:lnTo>
                  <a:pt x="774" y="1209"/>
                </a:lnTo>
                <a:lnTo>
                  <a:pt x="803" y="1039"/>
                </a:lnTo>
                <a:lnTo>
                  <a:pt x="819" y="931"/>
                </a:lnTo>
                <a:lnTo>
                  <a:pt x="819" y="877"/>
                </a:lnTo>
                <a:lnTo>
                  <a:pt x="902" y="714"/>
                </a:lnTo>
                <a:lnTo>
                  <a:pt x="956" y="602"/>
                </a:lnTo>
                <a:lnTo>
                  <a:pt x="1011" y="515"/>
                </a:lnTo>
                <a:lnTo>
                  <a:pt x="1040" y="420"/>
                </a:lnTo>
                <a:lnTo>
                  <a:pt x="1181" y="341"/>
                </a:lnTo>
                <a:lnTo>
                  <a:pt x="1256" y="278"/>
                </a:lnTo>
                <a:lnTo>
                  <a:pt x="1335" y="203"/>
                </a:lnTo>
                <a:lnTo>
                  <a:pt x="1376" y="120"/>
                </a:lnTo>
                <a:lnTo>
                  <a:pt x="1460" y="66"/>
                </a:lnTo>
                <a:lnTo>
                  <a:pt x="1547" y="17"/>
                </a:lnTo>
                <a:lnTo>
                  <a:pt x="1638" y="0"/>
                </a:lnTo>
                <a:lnTo>
                  <a:pt x="1730" y="0"/>
                </a:lnTo>
                <a:lnTo>
                  <a:pt x="1776" y="4"/>
                </a:lnTo>
                <a:lnTo>
                  <a:pt x="1963" y="12"/>
                </a:lnTo>
                <a:lnTo>
                  <a:pt x="2054" y="12"/>
                </a:lnTo>
                <a:lnTo>
                  <a:pt x="2146" y="17"/>
                </a:lnTo>
                <a:lnTo>
                  <a:pt x="2187" y="21"/>
                </a:lnTo>
                <a:lnTo>
                  <a:pt x="2279" y="21"/>
                </a:lnTo>
                <a:lnTo>
                  <a:pt x="2366" y="25"/>
                </a:lnTo>
                <a:lnTo>
                  <a:pt x="2457" y="8"/>
                </a:lnTo>
                <a:lnTo>
                  <a:pt x="2557" y="4"/>
                </a:lnTo>
                <a:lnTo>
                  <a:pt x="2607" y="17"/>
                </a:lnTo>
                <a:lnTo>
                  <a:pt x="2807" y="25"/>
                </a:lnTo>
                <a:lnTo>
                  <a:pt x="2907" y="37"/>
                </a:lnTo>
                <a:lnTo>
                  <a:pt x="3006" y="29"/>
                </a:lnTo>
                <a:lnTo>
                  <a:pt x="3056" y="17"/>
                </a:lnTo>
                <a:lnTo>
                  <a:pt x="3160" y="50"/>
                </a:lnTo>
                <a:lnTo>
                  <a:pt x="3264" y="116"/>
                </a:lnTo>
                <a:lnTo>
                  <a:pt x="3364" y="228"/>
                </a:lnTo>
                <a:lnTo>
                  <a:pt x="3459" y="382"/>
                </a:lnTo>
                <a:lnTo>
                  <a:pt x="3505" y="532"/>
                </a:lnTo>
                <a:lnTo>
                  <a:pt x="3659" y="685"/>
                </a:lnTo>
                <a:lnTo>
                  <a:pt x="3721" y="852"/>
                </a:lnTo>
                <a:lnTo>
                  <a:pt x="3775" y="980"/>
                </a:lnTo>
                <a:lnTo>
                  <a:pt x="3796" y="1072"/>
                </a:lnTo>
                <a:lnTo>
                  <a:pt x="3842" y="1163"/>
                </a:lnTo>
                <a:lnTo>
                  <a:pt x="3875" y="1259"/>
                </a:lnTo>
                <a:lnTo>
                  <a:pt x="3904" y="1367"/>
                </a:lnTo>
                <a:lnTo>
                  <a:pt x="3929" y="1475"/>
                </a:lnTo>
                <a:lnTo>
                  <a:pt x="3938" y="1583"/>
                </a:lnTo>
                <a:lnTo>
                  <a:pt x="3958" y="1678"/>
                </a:lnTo>
                <a:lnTo>
                  <a:pt x="3958" y="1687"/>
                </a:lnTo>
                <a:lnTo>
                  <a:pt x="3958" y="1645"/>
                </a:lnTo>
                <a:lnTo>
                  <a:pt x="3963" y="1520"/>
                </a:lnTo>
                <a:lnTo>
                  <a:pt x="3967" y="1342"/>
                </a:lnTo>
                <a:lnTo>
                  <a:pt x="3983" y="1167"/>
                </a:lnTo>
                <a:lnTo>
                  <a:pt x="4004" y="1039"/>
                </a:lnTo>
                <a:lnTo>
                  <a:pt x="4021" y="1001"/>
                </a:lnTo>
                <a:lnTo>
                  <a:pt x="4104" y="972"/>
                </a:lnTo>
                <a:lnTo>
                  <a:pt x="4150" y="939"/>
                </a:lnTo>
                <a:lnTo>
                  <a:pt x="4195" y="914"/>
                </a:lnTo>
                <a:lnTo>
                  <a:pt x="4220" y="877"/>
                </a:lnTo>
                <a:lnTo>
                  <a:pt x="4241" y="82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83" name="Freeform 79"/>
          <p:cNvSpPr>
            <a:spLocks/>
          </p:cNvSpPr>
          <p:nvPr/>
        </p:nvSpPr>
        <p:spPr bwMode="auto">
          <a:xfrm>
            <a:off x="1373871" y="2613709"/>
            <a:ext cx="6732588" cy="2552700"/>
          </a:xfrm>
          <a:custGeom>
            <a:avLst/>
            <a:gdLst/>
            <a:ahLst/>
            <a:cxnLst>
              <a:cxn ang="0">
                <a:pos x="29" y="79"/>
              </a:cxn>
              <a:cxn ang="0">
                <a:pos x="208" y="233"/>
              </a:cxn>
              <a:cxn ang="0">
                <a:pos x="416" y="432"/>
              </a:cxn>
              <a:cxn ang="0">
                <a:pos x="545" y="665"/>
              </a:cxn>
              <a:cxn ang="0">
                <a:pos x="628" y="930"/>
              </a:cxn>
              <a:cxn ang="0">
                <a:pos x="707" y="1205"/>
              </a:cxn>
              <a:cxn ang="0">
                <a:pos x="749" y="1441"/>
              </a:cxn>
              <a:cxn ang="0">
                <a:pos x="782" y="1608"/>
              </a:cxn>
              <a:cxn ang="0">
                <a:pos x="786" y="1404"/>
              </a:cxn>
              <a:cxn ang="0">
                <a:pos x="798" y="1097"/>
              </a:cxn>
              <a:cxn ang="0">
                <a:pos x="861" y="818"/>
              </a:cxn>
              <a:cxn ang="0">
                <a:pos x="948" y="635"/>
              </a:cxn>
              <a:cxn ang="0">
                <a:pos x="1090" y="536"/>
              </a:cxn>
              <a:cxn ang="0">
                <a:pos x="1214" y="419"/>
              </a:cxn>
              <a:cxn ang="0">
                <a:pos x="1314" y="307"/>
              </a:cxn>
              <a:cxn ang="0">
                <a:pos x="1468" y="149"/>
              </a:cxn>
              <a:cxn ang="0">
                <a:pos x="1626" y="41"/>
              </a:cxn>
              <a:cxn ang="0">
                <a:pos x="1842" y="4"/>
              </a:cxn>
              <a:cxn ang="0">
                <a:pos x="1975" y="91"/>
              </a:cxn>
              <a:cxn ang="0">
                <a:pos x="2141" y="191"/>
              </a:cxn>
              <a:cxn ang="0">
                <a:pos x="2295" y="220"/>
              </a:cxn>
              <a:cxn ang="0">
                <a:pos x="2491" y="195"/>
              </a:cxn>
              <a:cxn ang="0">
                <a:pos x="2653" y="145"/>
              </a:cxn>
              <a:cxn ang="0">
                <a:pos x="2786" y="91"/>
              </a:cxn>
              <a:cxn ang="0">
                <a:pos x="2969" y="154"/>
              </a:cxn>
              <a:cxn ang="0">
                <a:pos x="3106" y="233"/>
              </a:cxn>
              <a:cxn ang="0">
                <a:pos x="3364" y="299"/>
              </a:cxn>
              <a:cxn ang="0">
                <a:pos x="3489" y="382"/>
              </a:cxn>
              <a:cxn ang="0">
                <a:pos x="3638" y="552"/>
              </a:cxn>
              <a:cxn ang="0">
                <a:pos x="3771" y="802"/>
              </a:cxn>
              <a:cxn ang="0">
                <a:pos x="3892" y="1088"/>
              </a:cxn>
              <a:cxn ang="0">
                <a:pos x="3946" y="1367"/>
              </a:cxn>
              <a:cxn ang="0">
                <a:pos x="3967" y="1495"/>
              </a:cxn>
              <a:cxn ang="0">
                <a:pos x="3983" y="1574"/>
              </a:cxn>
              <a:cxn ang="0">
                <a:pos x="3983" y="1554"/>
              </a:cxn>
              <a:cxn ang="0">
                <a:pos x="3992" y="1591"/>
              </a:cxn>
              <a:cxn ang="0">
                <a:pos x="3992" y="1483"/>
              </a:cxn>
              <a:cxn ang="0">
                <a:pos x="4012" y="1188"/>
              </a:cxn>
              <a:cxn ang="0">
                <a:pos x="4054" y="1038"/>
              </a:cxn>
              <a:cxn ang="0">
                <a:pos x="4125" y="1014"/>
              </a:cxn>
              <a:cxn ang="0">
                <a:pos x="4195" y="947"/>
              </a:cxn>
              <a:cxn ang="0">
                <a:pos x="4241" y="951"/>
              </a:cxn>
            </a:cxnLst>
            <a:rect l="0" t="0" r="r" b="b"/>
            <a:pathLst>
              <a:path w="4241" h="1608">
                <a:moveTo>
                  <a:pt x="0" y="66"/>
                </a:moveTo>
                <a:lnTo>
                  <a:pt x="29" y="79"/>
                </a:lnTo>
                <a:lnTo>
                  <a:pt x="125" y="145"/>
                </a:lnTo>
                <a:lnTo>
                  <a:pt x="208" y="233"/>
                </a:lnTo>
                <a:lnTo>
                  <a:pt x="258" y="332"/>
                </a:lnTo>
                <a:lnTo>
                  <a:pt x="416" y="432"/>
                </a:lnTo>
                <a:lnTo>
                  <a:pt x="483" y="540"/>
                </a:lnTo>
                <a:lnTo>
                  <a:pt x="545" y="665"/>
                </a:lnTo>
                <a:lnTo>
                  <a:pt x="574" y="806"/>
                </a:lnTo>
                <a:lnTo>
                  <a:pt x="628" y="930"/>
                </a:lnTo>
                <a:lnTo>
                  <a:pt x="674" y="1072"/>
                </a:lnTo>
                <a:lnTo>
                  <a:pt x="707" y="1205"/>
                </a:lnTo>
                <a:lnTo>
                  <a:pt x="736" y="1321"/>
                </a:lnTo>
                <a:lnTo>
                  <a:pt x="749" y="1441"/>
                </a:lnTo>
                <a:lnTo>
                  <a:pt x="778" y="1574"/>
                </a:lnTo>
                <a:lnTo>
                  <a:pt x="782" y="1608"/>
                </a:lnTo>
                <a:lnTo>
                  <a:pt x="782" y="1545"/>
                </a:lnTo>
                <a:lnTo>
                  <a:pt x="786" y="1404"/>
                </a:lnTo>
                <a:lnTo>
                  <a:pt x="794" y="1255"/>
                </a:lnTo>
                <a:lnTo>
                  <a:pt x="798" y="1097"/>
                </a:lnTo>
                <a:lnTo>
                  <a:pt x="828" y="960"/>
                </a:lnTo>
                <a:lnTo>
                  <a:pt x="861" y="818"/>
                </a:lnTo>
                <a:lnTo>
                  <a:pt x="898" y="719"/>
                </a:lnTo>
                <a:lnTo>
                  <a:pt x="948" y="635"/>
                </a:lnTo>
                <a:lnTo>
                  <a:pt x="973" y="557"/>
                </a:lnTo>
                <a:lnTo>
                  <a:pt x="1090" y="536"/>
                </a:lnTo>
                <a:lnTo>
                  <a:pt x="1152" y="478"/>
                </a:lnTo>
                <a:lnTo>
                  <a:pt x="1214" y="419"/>
                </a:lnTo>
                <a:lnTo>
                  <a:pt x="1248" y="365"/>
                </a:lnTo>
                <a:lnTo>
                  <a:pt x="1314" y="307"/>
                </a:lnTo>
                <a:lnTo>
                  <a:pt x="1389" y="237"/>
                </a:lnTo>
                <a:lnTo>
                  <a:pt x="1468" y="149"/>
                </a:lnTo>
                <a:lnTo>
                  <a:pt x="1543" y="91"/>
                </a:lnTo>
                <a:lnTo>
                  <a:pt x="1626" y="41"/>
                </a:lnTo>
                <a:lnTo>
                  <a:pt x="1751" y="0"/>
                </a:lnTo>
                <a:lnTo>
                  <a:pt x="1842" y="4"/>
                </a:lnTo>
                <a:lnTo>
                  <a:pt x="1934" y="54"/>
                </a:lnTo>
                <a:lnTo>
                  <a:pt x="1975" y="91"/>
                </a:lnTo>
                <a:lnTo>
                  <a:pt x="2062" y="141"/>
                </a:lnTo>
                <a:lnTo>
                  <a:pt x="2141" y="191"/>
                </a:lnTo>
                <a:lnTo>
                  <a:pt x="2220" y="220"/>
                </a:lnTo>
                <a:lnTo>
                  <a:pt x="2295" y="220"/>
                </a:lnTo>
                <a:lnTo>
                  <a:pt x="2337" y="208"/>
                </a:lnTo>
                <a:lnTo>
                  <a:pt x="2491" y="195"/>
                </a:lnTo>
                <a:lnTo>
                  <a:pt x="2570" y="170"/>
                </a:lnTo>
                <a:lnTo>
                  <a:pt x="2653" y="145"/>
                </a:lnTo>
                <a:lnTo>
                  <a:pt x="2699" y="120"/>
                </a:lnTo>
                <a:lnTo>
                  <a:pt x="2786" y="91"/>
                </a:lnTo>
                <a:lnTo>
                  <a:pt x="2877" y="87"/>
                </a:lnTo>
                <a:lnTo>
                  <a:pt x="2969" y="154"/>
                </a:lnTo>
                <a:lnTo>
                  <a:pt x="3060" y="216"/>
                </a:lnTo>
                <a:lnTo>
                  <a:pt x="3106" y="233"/>
                </a:lnTo>
                <a:lnTo>
                  <a:pt x="3281" y="245"/>
                </a:lnTo>
                <a:lnTo>
                  <a:pt x="3364" y="299"/>
                </a:lnTo>
                <a:lnTo>
                  <a:pt x="3447" y="341"/>
                </a:lnTo>
                <a:lnTo>
                  <a:pt x="3489" y="382"/>
                </a:lnTo>
                <a:lnTo>
                  <a:pt x="3563" y="457"/>
                </a:lnTo>
                <a:lnTo>
                  <a:pt x="3638" y="552"/>
                </a:lnTo>
                <a:lnTo>
                  <a:pt x="3709" y="677"/>
                </a:lnTo>
                <a:lnTo>
                  <a:pt x="3771" y="802"/>
                </a:lnTo>
                <a:lnTo>
                  <a:pt x="3796" y="939"/>
                </a:lnTo>
                <a:lnTo>
                  <a:pt x="3892" y="1088"/>
                </a:lnTo>
                <a:lnTo>
                  <a:pt x="3925" y="1230"/>
                </a:lnTo>
                <a:lnTo>
                  <a:pt x="3946" y="1367"/>
                </a:lnTo>
                <a:lnTo>
                  <a:pt x="3958" y="1458"/>
                </a:lnTo>
                <a:lnTo>
                  <a:pt x="3967" y="1495"/>
                </a:lnTo>
                <a:lnTo>
                  <a:pt x="3979" y="1537"/>
                </a:lnTo>
                <a:lnTo>
                  <a:pt x="3983" y="1574"/>
                </a:lnTo>
                <a:lnTo>
                  <a:pt x="3983" y="1608"/>
                </a:lnTo>
                <a:lnTo>
                  <a:pt x="3983" y="1554"/>
                </a:lnTo>
                <a:lnTo>
                  <a:pt x="3988" y="1562"/>
                </a:lnTo>
                <a:lnTo>
                  <a:pt x="3992" y="1591"/>
                </a:lnTo>
                <a:lnTo>
                  <a:pt x="3992" y="1608"/>
                </a:lnTo>
                <a:lnTo>
                  <a:pt x="3992" y="1483"/>
                </a:lnTo>
                <a:lnTo>
                  <a:pt x="4000" y="1338"/>
                </a:lnTo>
                <a:lnTo>
                  <a:pt x="4012" y="1188"/>
                </a:lnTo>
                <a:lnTo>
                  <a:pt x="4037" y="1088"/>
                </a:lnTo>
                <a:lnTo>
                  <a:pt x="4054" y="1038"/>
                </a:lnTo>
                <a:lnTo>
                  <a:pt x="4091" y="1047"/>
                </a:lnTo>
                <a:lnTo>
                  <a:pt x="4125" y="1014"/>
                </a:lnTo>
                <a:lnTo>
                  <a:pt x="4158" y="980"/>
                </a:lnTo>
                <a:lnTo>
                  <a:pt x="4195" y="947"/>
                </a:lnTo>
                <a:lnTo>
                  <a:pt x="4212" y="930"/>
                </a:lnTo>
                <a:lnTo>
                  <a:pt x="4241" y="951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84" name="Freeform 82"/>
          <p:cNvSpPr>
            <a:spLocks/>
          </p:cNvSpPr>
          <p:nvPr/>
        </p:nvSpPr>
        <p:spPr bwMode="auto">
          <a:xfrm>
            <a:off x="1373871" y="2527984"/>
            <a:ext cx="6732588" cy="2638425"/>
          </a:xfrm>
          <a:custGeom>
            <a:avLst/>
            <a:gdLst/>
            <a:ahLst/>
            <a:cxnLst>
              <a:cxn ang="0">
                <a:pos x="88" y="216"/>
              </a:cxn>
              <a:cxn ang="0">
                <a:pos x="300" y="386"/>
              </a:cxn>
              <a:cxn ang="0">
                <a:pos x="445" y="557"/>
              </a:cxn>
              <a:cxn ang="0">
                <a:pos x="541" y="789"/>
              </a:cxn>
              <a:cxn ang="0">
                <a:pos x="645" y="1068"/>
              </a:cxn>
              <a:cxn ang="0">
                <a:pos x="715" y="1379"/>
              </a:cxn>
              <a:cxn ang="0">
                <a:pos x="757" y="1653"/>
              </a:cxn>
              <a:cxn ang="0">
                <a:pos x="757" y="1570"/>
              </a:cxn>
              <a:cxn ang="0">
                <a:pos x="774" y="1296"/>
              </a:cxn>
              <a:cxn ang="0">
                <a:pos x="811" y="1043"/>
              </a:cxn>
              <a:cxn ang="0">
                <a:pos x="873" y="818"/>
              </a:cxn>
              <a:cxn ang="0">
                <a:pos x="973" y="594"/>
              </a:cxn>
              <a:cxn ang="0">
                <a:pos x="1127" y="386"/>
              </a:cxn>
              <a:cxn ang="0">
                <a:pos x="1272" y="212"/>
              </a:cxn>
              <a:cxn ang="0">
                <a:pos x="1397" y="54"/>
              </a:cxn>
              <a:cxn ang="0">
                <a:pos x="1576" y="4"/>
              </a:cxn>
              <a:cxn ang="0">
                <a:pos x="1805" y="16"/>
              </a:cxn>
              <a:cxn ang="0">
                <a:pos x="1983" y="21"/>
              </a:cxn>
              <a:cxn ang="0">
                <a:pos x="2121" y="25"/>
              </a:cxn>
              <a:cxn ang="0">
                <a:pos x="2295" y="37"/>
              </a:cxn>
              <a:cxn ang="0">
                <a:pos x="2478" y="50"/>
              </a:cxn>
              <a:cxn ang="0">
                <a:pos x="2715" y="62"/>
              </a:cxn>
              <a:cxn ang="0">
                <a:pos x="2907" y="21"/>
              </a:cxn>
              <a:cxn ang="0">
                <a:pos x="3060" y="33"/>
              </a:cxn>
              <a:cxn ang="0">
                <a:pos x="3260" y="166"/>
              </a:cxn>
              <a:cxn ang="0">
                <a:pos x="3489" y="365"/>
              </a:cxn>
              <a:cxn ang="0">
                <a:pos x="3647" y="594"/>
              </a:cxn>
              <a:cxn ang="0">
                <a:pos x="3746" y="835"/>
              </a:cxn>
              <a:cxn ang="0">
                <a:pos x="3850" y="1084"/>
              </a:cxn>
              <a:cxn ang="0">
                <a:pos x="3925" y="1321"/>
              </a:cxn>
              <a:cxn ang="0">
                <a:pos x="3979" y="1541"/>
              </a:cxn>
              <a:cxn ang="0">
                <a:pos x="3988" y="1662"/>
              </a:cxn>
              <a:cxn ang="0">
                <a:pos x="3992" y="1475"/>
              </a:cxn>
              <a:cxn ang="0">
                <a:pos x="4021" y="1275"/>
              </a:cxn>
              <a:cxn ang="0">
                <a:pos x="4079" y="1092"/>
              </a:cxn>
              <a:cxn ang="0">
                <a:pos x="4129" y="1005"/>
              </a:cxn>
              <a:cxn ang="0">
                <a:pos x="4212" y="976"/>
              </a:cxn>
            </a:cxnLst>
            <a:rect l="0" t="0" r="r" b="b"/>
            <a:pathLst>
              <a:path w="4241" h="1662">
                <a:moveTo>
                  <a:pt x="0" y="149"/>
                </a:moveTo>
                <a:lnTo>
                  <a:pt x="88" y="216"/>
                </a:lnTo>
                <a:lnTo>
                  <a:pt x="175" y="295"/>
                </a:lnTo>
                <a:lnTo>
                  <a:pt x="300" y="386"/>
                </a:lnTo>
                <a:lnTo>
                  <a:pt x="374" y="469"/>
                </a:lnTo>
                <a:lnTo>
                  <a:pt x="445" y="557"/>
                </a:lnTo>
                <a:lnTo>
                  <a:pt x="507" y="660"/>
                </a:lnTo>
                <a:lnTo>
                  <a:pt x="541" y="789"/>
                </a:lnTo>
                <a:lnTo>
                  <a:pt x="595" y="926"/>
                </a:lnTo>
                <a:lnTo>
                  <a:pt x="645" y="1068"/>
                </a:lnTo>
                <a:lnTo>
                  <a:pt x="682" y="1225"/>
                </a:lnTo>
                <a:lnTo>
                  <a:pt x="715" y="1379"/>
                </a:lnTo>
                <a:lnTo>
                  <a:pt x="749" y="1533"/>
                </a:lnTo>
                <a:lnTo>
                  <a:pt x="757" y="1653"/>
                </a:lnTo>
                <a:lnTo>
                  <a:pt x="757" y="1662"/>
                </a:lnTo>
                <a:lnTo>
                  <a:pt x="757" y="1570"/>
                </a:lnTo>
                <a:lnTo>
                  <a:pt x="761" y="1433"/>
                </a:lnTo>
                <a:lnTo>
                  <a:pt x="774" y="1296"/>
                </a:lnTo>
                <a:lnTo>
                  <a:pt x="794" y="1167"/>
                </a:lnTo>
                <a:lnTo>
                  <a:pt x="811" y="1043"/>
                </a:lnTo>
                <a:lnTo>
                  <a:pt x="836" y="926"/>
                </a:lnTo>
                <a:lnTo>
                  <a:pt x="873" y="818"/>
                </a:lnTo>
                <a:lnTo>
                  <a:pt x="923" y="706"/>
                </a:lnTo>
                <a:lnTo>
                  <a:pt x="973" y="594"/>
                </a:lnTo>
                <a:lnTo>
                  <a:pt x="1056" y="473"/>
                </a:lnTo>
                <a:lnTo>
                  <a:pt x="1127" y="386"/>
                </a:lnTo>
                <a:lnTo>
                  <a:pt x="1198" y="295"/>
                </a:lnTo>
                <a:lnTo>
                  <a:pt x="1272" y="212"/>
                </a:lnTo>
                <a:lnTo>
                  <a:pt x="1318" y="133"/>
                </a:lnTo>
                <a:lnTo>
                  <a:pt x="1397" y="54"/>
                </a:lnTo>
                <a:lnTo>
                  <a:pt x="1485" y="16"/>
                </a:lnTo>
                <a:lnTo>
                  <a:pt x="1576" y="4"/>
                </a:lnTo>
                <a:lnTo>
                  <a:pt x="1659" y="8"/>
                </a:lnTo>
                <a:lnTo>
                  <a:pt x="1805" y="16"/>
                </a:lnTo>
                <a:lnTo>
                  <a:pt x="1892" y="16"/>
                </a:lnTo>
                <a:lnTo>
                  <a:pt x="1983" y="21"/>
                </a:lnTo>
                <a:lnTo>
                  <a:pt x="2075" y="21"/>
                </a:lnTo>
                <a:lnTo>
                  <a:pt x="2121" y="25"/>
                </a:lnTo>
                <a:lnTo>
                  <a:pt x="2208" y="33"/>
                </a:lnTo>
                <a:lnTo>
                  <a:pt x="2295" y="37"/>
                </a:lnTo>
                <a:lnTo>
                  <a:pt x="2383" y="46"/>
                </a:lnTo>
                <a:lnTo>
                  <a:pt x="2478" y="50"/>
                </a:lnTo>
                <a:lnTo>
                  <a:pt x="2615" y="62"/>
                </a:lnTo>
                <a:lnTo>
                  <a:pt x="2715" y="62"/>
                </a:lnTo>
                <a:lnTo>
                  <a:pt x="2807" y="41"/>
                </a:lnTo>
                <a:lnTo>
                  <a:pt x="2907" y="21"/>
                </a:lnTo>
                <a:lnTo>
                  <a:pt x="2956" y="0"/>
                </a:lnTo>
                <a:lnTo>
                  <a:pt x="3060" y="33"/>
                </a:lnTo>
                <a:lnTo>
                  <a:pt x="3160" y="83"/>
                </a:lnTo>
                <a:lnTo>
                  <a:pt x="3260" y="166"/>
                </a:lnTo>
                <a:lnTo>
                  <a:pt x="3356" y="262"/>
                </a:lnTo>
                <a:lnTo>
                  <a:pt x="3489" y="365"/>
                </a:lnTo>
                <a:lnTo>
                  <a:pt x="3572" y="469"/>
                </a:lnTo>
                <a:lnTo>
                  <a:pt x="3647" y="594"/>
                </a:lnTo>
                <a:lnTo>
                  <a:pt x="3713" y="719"/>
                </a:lnTo>
                <a:lnTo>
                  <a:pt x="3746" y="835"/>
                </a:lnTo>
                <a:lnTo>
                  <a:pt x="3805" y="960"/>
                </a:lnTo>
                <a:lnTo>
                  <a:pt x="3850" y="1084"/>
                </a:lnTo>
                <a:lnTo>
                  <a:pt x="3892" y="1200"/>
                </a:lnTo>
                <a:lnTo>
                  <a:pt x="3925" y="1321"/>
                </a:lnTo>
                <a:lnTo>
                  <a:pt x="3963" y="1437"/>
                </a:lnTo>
                <a:lnTo>
                  <a:pt x="3979" y="1541"/>
                </a:lnTo>
                <a:lnTo>
                  <a:pt x="3983" y="1645"/>
                </a:lnTo>
                <a:lnTo>
                  <a:pt x="3988" y="1662"/>
                </a:lnTo>
                <a:lnTo>
                  <a:pt x="3988" y="1570"/>
                </a:lnTo>
                <a:lnTo>
                  <a:pt x="3992" y="1475"/>
                </a:lnTo>
                <a:lnTo>
                  <a:pt x="3996" y="1383"/>
                </a:lnTo>
                <a:lnTo>
                  <a:pt x="4021" y="1275"/>
                </a:lnTo>
                <a:lnTo>
                  <a:pt x="4046" y="1180"/>
                </a:lnTo>
                <a:lnTo>
                  <a:pt x="4079" y="1092"/>
                </a:lnTo>
                <a:lnTo>
                  <a:pt x="4108" y="1034"/>
                </a:lnTo>
                <a:lnTo>
                  <a:pt x="4129" y="1005"/>
                </a:lnTo>
                <a:lnTo>
                  <a:pt x="4170" y="993"/>
                </a:lnTo>
                <a:lnTo>
                  <a:pt x="4212" y="976"/>
                </a:lnTo>
                <a:lnTo>
                  <a:pt x="4241" y="984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85" name="Freeform 84"/>
          <p:cNvSpPr>
            <a:spLocks/>
          </p:cNvSpPr>
          <p:nvPr/>
        </p:nvSpPr>
        <p:spPr bwMode="auto">
          <a:xfrm>
            <a:off x="1373871" y="2362884"/>
            <a:ext cx="6732588" cy="2803525"/>
          </a:xfrm>
          <a:custGeom>
            <a:avLst/>
            <a:gdLst/>
            <a:ahLst/>
            <a:cxnLst>
              <a:cxn ang="0">
                <a:pos x="88" y="316"/>
              </a:cxn>
              <a:cxn ang="0">
                <a:pos x="262" y="490"/>
              </a:cxn>
              <a:cxn ang="0">
                <a:pos x="445" y="698"/>
              </a:cxn>
              <a:cxn ang="0">
                <a:pos x="570" y="931"/>
              </a:cxn>
              <a:cxn ang="0">
                <a:pos x="645" y="1184"/>
              </a:cxn>
              <a:cxn ang="0">
                <a:pos x="719" y="1487"/>
              </a:cxn>
              <a:cxn ang="0">
                <a:pos x="757" y="1757"/>
              </a:cxn>
              <a:cxn ang="0">
                <a:pos x="761" y="1491"/>
              </a:cxn>
              <a:cxn ang="0">
                <a:pos x="790" y="1163"/>
              </a:cxn>
              <a:cxn ang="0">
                <a:pos x="873" y="852"/>
              </a:cxn>
              <a:cxn ang="0">
                <a:pos x="986" y="615"/>
              </a:cxn>
              <a:cxn ang="0">
                <a:pos x="1119" y="415"/>
              </a:cxn>
              <a:cxn ang="0">
                <a:pos x="1231" y="253"/>
              </a:cxn>
              <a:cxn ang="0">
                <a:pos x="1406" y="108"/>
              </a:cxn>
              <a:cxn ang="0">
                <a:pos x="1630" y="58"/>
              </a:cxn>
              <a:cxn ang="0">
                <a:pos x="1821" y="71"/>
              </a:cxn>
              <a:cxn ang="0">
                <a:pos x="1963" y="83"/>
              </a:cxn>
              <a:cxn ang="0">
                <a:pos x="2154" y="87"/>
              </a:cxn>
              <a:cxn ang="0">
                <a:pos x="2378" y="79"/>
              </a:cxn>
              <a:cxn ang="0">
                <a:pos x="2574" y="33"/>
              </a:cxn>
              <a:cxn ang="0">
                <a:pos x="2778" y="0"/>
              </a:cxn>
              <a:cxn ang="0">
                <a:pos x="2940" y="104"/>
              </a:cxn>
              <a:cxn ang="0">
                <a:pos x="3144" y="241"/>
              </a:cxn>
              <a:cxn ang="0">
                <a:pos x="3380" y="424"/>
              </a:cxn>
              <a:cxn ang="0">
                <a:pos x="3547" y="631"/>
              </a:cxn>
              <a:cxn ang="0">
                <a:pos x="3651" y="835"/>
              </a:cxn>
              <a:cxn ang="0">
                <a:pos x="3771" y="1043"/>
              </a:cxn>
              <a:cxn ang="0">
                <a:pos x="3884" y="1255"/>
              </a:cxn>
              <a:cxn ang="0">
                <a:pos x="3942" y="1417"/>
              </a:cxn>
              <a:cxn ang="0">
                <a:pos x="3992" y="1300"/>
              </a:cxn>
              <a:cxn ang="0">
                <a:pos x="4033" y="1163"/>
              </a:cxn>
              <a:cxn ang="0">
                <a:pos x="4104" y="1105"/>
              </a:cxn>
              <a:cxn ang="0">
                <a:pos x="4204" y="1122"/>
              </a:cxn>
              <a:cxn ang="0">
                <a:pos x="4241" y="1122"/>
              </a:cxn>
            </a:cxnLst>
            <a:rect l="0" t="0" r="r" b="b"/>
            <a:pathLst>
              <a:path w="4241" h="1766">
                <a:moveTo>
                  <a:pt x="0" y="245"/>
                </a:moveTo>
                <a:lnTo>
                  <a:pt x="88" y="316"/>
                </a:lnTo>
                <a:lnTo>
                  <a:pt x="175" y="391"/>
                </a:lnTo>
                <a:lnTo>
                  <a:pt x="262" y="490"/>
                </a:lnTo>
                <a:lnTo>
                  <a:pt x="383" y="598"/>
                </a:lnTo>
                <a:lnTo>
                  <a:pt x="445" y="698"/>
                </a:lnTo>
                <a:lnTo>
                  <a:pt x="512" y="810"/>
                </a:lnTo>
                <a:lnTo>
                  <a:pt x="570" y="931"/>
                </a:lnTo>
                <a:lnTo>
                  <a:pt x="620" y="1047"/>
                </a:lnTo>
                <a:lnTo>
                  <a:pt x="645" y="1184"/>
                </a:lnTo>
                <a:lnTo>
                  <a:pt x="682" y="1329"/>
                </a:lnTo>
                <a:lnTo>
                  <a:pt x="719" y="1487"/>
                </a:lnTo>
                <a:lnTo>
                  <a:pt x="740" y="1637"/>
                </a:lnTo>
                <a:lnTo>
                  <a:pt x="757" y="1757"/>
                </a:lnTo>
                <a:lnTo>
                  <a:pt x="761" y="1766"/>
                </a:lnTo>
                <a:lnTo>
                  <a:pt x="761" y="1491"/>
                </a:lnTo>
                <a:lnTo>
                  <a:pt x="769" y="1325"/>
                </a:lnTo>
                <a:lnTo>
                  <a:pt x="790" y="1163"/>
                </a:lnTo>
                <a:lnTo>
                  <a:pt x="819" y="997"/>
                </a:lnTo>
                <a:lnTo>
                  <a:pt x="873" y="852"/>
                </a:lnTo>
                <a:lnTo>
                  <a:pt x="923" y="719"/>
                </a:lnTo>
                <a:lnTo>
                  <a:pt x="986" y="615"/>
                </a:lnTo>
                <a:lnTo>
                  <a:pt x="1052" y="507"/>
                </a:lnTo>
                <a:lnTo>
                  <a:pt x="1119" y="415"/>
                </a:lnTo>
                <a:lnTo>
                  <a:pt x="1156" y="337"/>
                </a:lnTo>
                <a:lnTo>
                  <a:pt x="1231" y="253"/>
                </a:lnTo>
                <a:lnTo>
                  <a:pt x="1314" y="174"/>
                </a:lnTo>
                <a:lnTo>
                  <a:pt x="1406" y="108"/>
                </a:lnTo>
                <a:lnTo>
                  <a:pt x="1539" y="83"/>
                </a:lnTo>
                <a:lnTo>
                  <a:pt x="1630" y="58"/>
                </a:lnTo>
                <a:lnTo>
                  <a:pt x="1726" y="58"/>
                </a:lnTo>
                <a:lnTo>
                  <a:pt x="1821" y="71"/>
                </a:lnTo>
                <a:lnTo>
                  <a:pt x="1917" y="79"/>
                </a:lnTo>
                <a:lnTo>
                  <a:pt x="1963" y="83"/>
                </a:lnTo>
                <a:lnTo>
                  <a:pt x="2058" y="87"/>
                </a:lnTo>
                <a:lnTo>
                  <a:pt x="2154" y="87"/>
                </a:lnTo>
                <a:lnTo>
                  <a:pt x="2241" y="91"/>
                </a:lnTo>
                <a:lnTo>
                  <a:pt x="2378" y="79"/>
                </a:lnTo>
                <a:lnTo>
                  <a:pt x="2474" y="54"/>
                </a:lnTo>
                <a:lnTo>
                  <a:pt x="2574" y="33"/>
                </a:lnTo>
                <a:lnTo>
                  <a:pt x="2674" y="17"/>
                </a:lnTo>
                <a:lnTo>
                  <a:pt x="2778" y="0"/>
                </a:lnTo>
                <a:lnTo>
                  <a:pt x="2832" y="42"/>
                </a:lnTo>
                <a:lnTo>
                  <a:pt x="2940" y="104"/>
                </a:lnTo>
                <a:lnTo>
                  <a:pt x="3044" y="162"/>
                </a:lnTo>
                <a:lnTo>
                  <a:pt x="3144" y="241"/>
                </a:lnTo>
                <a:lnTo>
                  <a:pt x="3289" y="324"/>
                </a:lnTo>
                <a:lnTo>
                  <a:pt x="3380" y="424"/>
                </a:lnTo>
                <a:lnTo>
                  <a:pt x="3464" y="523"/>
                </a:lnTo>
                <a:lnTo>
                  <a:pt x="3547" y="631"/>
                </a:lnTo>
                <a:lnTo>
                  <a:pt x="3617" y="731"/>
                </a:lnTo>
                <a:lnTo>
                  <a:pt x="3651" y="835"/>
                </a:lnTo>
                <a:lnTo>
                  <a:pt x="3713" y="939"/>
                </a:lnTo>
                <a:lnTo>
                  <a:pt x="3771" y="1043"/>
                </a:lnTo>
                <a:lnTo>
                  <a:pt x="3821" y="1147"/>
                </a:lnTo>
                <a:lnTo>
                  <a:pt x="3884" y="1255"/>
                </a:lnTo>
                <a:lnTo>
                  <a:pt x="3917" y="1354"/>
                </a:lnTo>
                <a:lnTo>
                  <a:pt x="3942" y="1417"/>
                </a:lnTo>
                <a:lnTo>
                  <a:pt x="3971" y="1371"/>
                </a:lnTo>
                <a:lnTo>
                  <a:pt x="3992" y="1300"/>
                </a:lnTo>
                <a:lnTo>
                  <a:pt x="4004" y="1230"/>
                </a:lnTo>
                <a:lnTo>
                  <a:pt x="4033" y="1163"/>
                </a:lnTo>
                <a:lnTo>
                  <a:pt x="4067" y="1118"/>
                </a:lnTo>
                <a:lnTo>
                  <a:pt x="4104" y="1105"/>
                </a:lnTo>
                <a:lnTo>
                  <a:pt x="4166" y="1118"/>
                </a:lnTo>
                <a:lnTo>
                  <a:pt x="4204" y="1122"/>
                </a:lnTo>
                <a:lnTo>
                  <a:pt x="4233" y="1126"/>
                </a:lnTo>
                <a:lnTo>
                  <a:pt x="4241" y="1122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86" name="Freeform 87"/>
          <p:cNvSpPr>
            <a:spLocks/>
          </p:cNvSpPr>
          <p:nvPr/>
        </p:nvSpPr>
        <p:spPr bwMode="auto">
          <a:xfrm>
            <a:off x="1373871" y="2527984"/>
            <a:ext cx="6732588" cy="2638425"/>
          </a:xfrm>
          <a:custGeom>
            <a:avLst/>
            <a:gdLst/>
            <a:ahLst/>
            <a:cxnLst>
              <a:cxn ang="0">
                <a:pos x="58" y="178"/>
              </a:cxn>
              <a:cxn ang="0">
                <a:pos x="316" y="457"/>
              </a:cxn>
              <a:cxn ang="0">
                <a:pos x="420" y="714"/>
              </a:cxn>
              <a:cxn ang="0">
                <a:pos x="537" y="918"/>
              </a:cxn>
              <a:cxn ang="0">
                <a:pos x="603" y="1180"/>
              </a:cxn>
              <a:cxn ang="0">
                <a:pos x="686" y="1475"/>
              </a:cxn>
              <a:cxn ang="0">
                <a:pos x="695" y="1662"/>
              </a:cxn>
              <a:cxn ang="0">
                <a:pos x="707" y="1213"/>
              </a:cxn>
              <a:cxn ang="0">
                <a:pos x="761" y="872"/>
              </a:cxn>
              <a:cxn ang="0">
                <a:pos x="823" y="611"/>
              </a:cxn>
              <a:cxn ang="0">
                <a:pos x="998" y="602"/>
              </a:cxn>
              <a:cxn ang="0">
                <a:pos x="1085" y="623"/>
              </a:cxn>
              <a:cxn ang="0">
                <a:pos x="1206" y="503"/>
              </a:cxn>
              <a:cxn ang="0">
                <a:pos x="1306" y="316"/>
              </a:cxn>
              <a:cxn ang="0">
                <a:pos x="1534" y="162"/>
              </a:cxn>
              <a:cxn ang="0">
                <a:pos x="1659" y="66"/>
              </a:cxn>
              <a:cxn ang="0">
                <a:pos x="1838" y="0"/>
              </a:cxn>
              <a:cxn ang="0">
                <a:pos x="2025" y="58"/>
              </a:cxn>
              <a:cxn ang="0">
                <a:pos x="2158" y="166"/>
              </a:cxn>
              <a:cxn ang="0">
                <a:pos x="2403" y="249"/>
              </a:cxn>
              <a:cxn ang="0">
                <a:pos x="2524" y="199"/>
              </a:cxn>
              <a:cxn ang="0">
                <a:pos x="2694" y="174"/>
              </a:cxn>
              <a:cxn ang="0">
                <a:pos x="2828" y="141"/>
              </a:cxn>
              <a:cxn ang="0">
                <a:pos x="3110" y="120"/>
              </a:cxn>
              <a:cxn ang="0">
                <a:pos x="3252" y="108"/>
              </a:cxn>
              <a:cxn ang="0">
                <a:pos x="3447" y="278"/>
              </a:cxn>
              <a:cxn ang="0">
                <a:pos x="3613" y="581"/>
              </a:cxn>
              <a:cxn ang="0">
                <a:pos x="3721" y="872"/>
              </a:cxn>
              <a:cxn ang="0">
                <a:pos x="3867" y="1113"/>
              </a:cxn>
              <a:cxn ang="0">
                <a:pos x="3917" y="1375"/>
              </a:cxn>
              <a:cxn ang="0">
                <a:pos x="3950" y="1653"/>
              </a:cxn>
              <a:cxn ang="0">
                <a:pos x="3954" y="1487"/>
              </a:cxn>
              <a:cxn ang="0">
                <a:pos x="3967" y="1151"/>
              </a:cxn>
              <a:cxn ang="0">
                <a:pos x="4054" y="1051"/>
              </a:cxn>
              <a:cxn ang="0">
                <a:pos x="4112" y="960"/>
              </a:cxn>
              <a:cxn ang="0">
                <a:pos x="4200" y="901"/>
              </a:cxn>
            </a:cxnLst>
            <a:rect l="0" t="0" r="r" b="b"/>
            <a:pathLst>
              <a:path w="4241" h="1662">
                <a:moveTo>
                  <a:pt x="0" y="104"/>
                </a:moveTo>
                <a:lnTo>
                  <a:pt x="58" y="178"/>
                </a:lnTo>
                <a:lnTo>
                  <a:pt x="246" y="320"/>
                </a:lnTo>
                <a:lnTo>
                  <a:pt x="316" y="457"/>
                </a:lnTo>
                <a:lnTo>
                  <a:pt x="358" y="569"/>
                </a:lnTo>
                <a:lnTo>
                  <a:pt x="420" y="714"/>
                </a:lnTo>
                <a:lnTo>
                  <a:pt x="483" y="806"/>
                </a:lnTo>
                <a:lnTo>
                  <a:pt x="537" y="918"/>
                </a:lnTo>
                <a:lnTo>
                  <a:pt x="582" y="1068"/>
                </a:lnTo>
                <a:lnTo>
                  <a:pt x="603" y="1180"/>
                </a:lnTo>
                <a:lnTo>
                  <a:pt x="636" y="1333"/>
                </a:lnTo>
                <a:lnTo>
                  <a:pt x="686" y="1475"/>
                </a:lnTo>
                <a:lnTo>
                  <a:pt x="695" y="1624"/>
                </a:lnTo>
                <a:lnTo>
                  <a:pt x="695" y="1662"/>
                </a:lnTo>
                <a:lnTo>
                  <a:pt x="695" y="1396"/>
                </a:lnTo>
                <a:lnTo>
                  <a:pt x="707" y="1213"/>
                </a:lnTo>
                <a:lnTo>
                  <a:pt x="728" y="1043"/>
                </a:lnTo>
                <a:lnTo>
                  <a:pt x="761" y="872"/>
                </a:lnTo>
                <a:lnTo>
                  <a:pt x="782" y="735"/>
                </a:lnTo>
                <a:lnTo>
                  <a:pt x="823" y="611"/>
                </a:lnTo>
                <a:lnTo>
                  <a:pt x="936" y="590"/>
                </a:lnTo>
                <a:lnTo>
                  <a:pt x="998" y="602"/>
                </a:lnTo>
                <a:lnTo>
                  <a:pt x="1027" y="611"/>
                </a:lnTo>
                <a:lnTo>
                  <a:pt x="1085" y="623"/>
                </a:lnTo>
                <a:lnTo>
                  <a:pt x="1144" y="586"/>
                </a:lnTo>
                <a:lnTo>
                  <a:pt x="1206" y="503"/>
                </a:lnTo>
                <a:lnTo>
                  <a:pt x="1277" y="407"/>
                </a:lnTo>
                <a:lnTo>
                  <a:pt x="1306" y="316"/>
                </a:lnTo>
                <a:lnTo>
                  <a:pt x="1381" y="228"/>
                </a:lnTo>
                <a:lnTo>
                  <a:pt x="1534" y="162"/>
                </a:lnTo>
                <a:lnTo>
                  <a:pt x="1618" y="108"/>
                </a:lnTo>
                <a:lnTo>
                  <a:pt x="1659" y="66"/>
                </a:lnTo>
                <a:lnTo>
                  <a:pt x="1751" y="29"/>
                </a:lnTo>
                <a:lnTo>
                  <a:pt x="1838" y="0"/>
                </a:lnTo>
                <a:lnTo>
                  <a:pt x="1929" y="4"/>
                </a:lnTo>
                <a:lnTo>
                  <a:pt x="2025" y="58"/>
                </a:lnTo>
                <a:lnTo>
                  <a:pt x="2071" y="112"/>
                </a:lnTo>
                <a:lnTo>
                  <a:pt x="2158" y="166"/>
                </a:lnTo>
                <a:lnTo>
                  <a:pt x="2324" y="212"/>
                </a:lnTo>
                <a:lnTo>
                  <a:pt x="2403" y="249"/>
                </a:lnTo>
                <a:lnTo>
                  <a:pt x="2441" y="220"/>
                </a:lnTo>
                <a:lnTo>
                  <a:pt x="2524" y="199"/>
                </a:lnTo>
                <a:lnTo>
                  <a:pt x="2611" y="187"/>
                </a:lnTo>
                <a:lnTo>
                  <a:pt x="2694" y="174"/>
                </a:lnTo>
                <a:lnTo>
                  <a:pt x="2782" y="154"/>
                </a:lnTo>
                <a:lnTo>
                  <a:pt x="2828" y="141"/>
                </a:lnTo>
                <a:lnTo>
                  <a:pt x="2919" y="137"/>
                </a:lnTo>
                <a:lnTo>
                  <a:pt x="3110" y="120"/>
                </a:lnTo>
                <a:lnTo>
                  <a:pt x="3202" y="108"/>
                </a:lnTo>
                <a:lnTo>
                  <a:pt x="3252" y="108"/>
                </a:lnTo>
                <a:lnTo>
                  <a:pt x="3347" y="154"/>
                </a:lnTo>
                <a:lnTo>
                  <a:pt x="3447" y="278"/>
                </a:lnTo>
                <a:lnTo>
                  <a:pt x="3534" y="436"/>
                </a:lnTo>
                <a:lnTo>
                  <a:pt x="3613" y="581"/>
                </a:lnTo>
                <a:lnTo>
                  <a:pt x="3651" y="731"/>
                </a:lnTo>
                <a:lnTo>
                  <a:pt x="3721" y="872"/>
                </a:lnTo>
                <a:lnTo>
                  <a:pt x="3825" y="984"/>
                </a:lnTo>
                <a:lnTo>
                  <a:pt x="3867" y="1113"/>
                </a:lnTo>
                <a:lnTo>
                  <a:pt x="3884" y="1238"/>
                </a:lnTo>
                <a:lnTo>
                  <a:pt x="3917" y="1375"/>
                </a:lnTo>
                <a:lnTo>
                  <a:pt x="3938" y="1529"/>
                </a:lnTo>
                <a:lnTo>
                  <a:pt x="3950" y="1653"/>
                </a:lnTo>
                <a:lnTo>
                  <a:pt x="3954" y="1662"/>
                </a:lnTo>
                <a:lnTo>
                  <a:pt x="3954" y="1487"/>
                </a:lnTo>
                <a:lnTo>
                  <a:pt x="3958" y="1317"/>
                </a:lnTo>
                <a:lnTo>
                  <a:pt x="3967" y="1151"/>
                </a:lnTo>
                <a:lnTo>
                  <a:pt x="3988" y="1068"/>
                </a:lnTo>
                <a:lnTo>
                  <a:pt x="4054" y="1051"/>
                </a:lnTo>
                <a:lnTo>
                  <a:pt x="4091" y="1001"/>
                </a:lnTo>
                <a:lnTo>
                  <a:pt x="4112" y="960"/>
                </a:lnTo>
                <a:lnTo>
                  <a:pt x="4158" y="926"/>
                </a:lnTo>
                <a:lnTo>
                  <a:pt x="4200" y="901"/>
                </a:lnTo>
                <a:lnTo>
                  <a:pt x="4241" y="835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87" name="Freeform 92"/>
          <p:cNvSpPr>
            <a:spLocks/>
          </p:cNvSpPr>
          <p:nvPr/>
        </p:nvSpPr>
        <p:spPr bwMode="auto">
          <a:xfrm>
            <a:off x="1373871" y="2567671"/>
            <a:ext cx="6732588" cy="2598738"/>
          </a:xfrm>
          <a:custGeom>
            <a:avLst/>
            <a:gdLst/>
            <a:ahLst/>
            <a:cxnLst>
              <a:cxn ang="0">
                <a:pos x="25" y="174"/>
              </a:cxn>
              <a:cxn ang="0">
                <a:pos x="200" y="328"/>
              </a:cxn>
              <a:cxn ang="0">
                <a:pos x="325" y="502"/>
              </a:cxn>
              <a:cxn ang="0">
                <a:pos x="520" y="694"/>
              </a:cxn>
              <a:cxn ang="0">
                <a:pos x="603" y="989"/>
              </a:cxn>
              <a:cxn ang="0">
                <a:pos x="682" y="1296"/>
              </a:cxn>
              <a:cxn ang="0">
                <a:pos x="719" y="1587"/>
              </a:cxn>
              <a:cxn ang="0">
                <a:pos x="732" y="1396"/>
              </a:cxn>
              <a:cxn ang="0">
                <a:pos x="757" y="1059"/>
              </a:cxn>
              <a:cxn ang="0">
                <a:pos x="823" y="743"/>
              </a:cxn>
              <a:cxn ang="0">
                <a:pos x="898" y="698"/>
              </a:cxn>
              <a:cxn ang="0">
                <a:pos x="1056" y="702"/>
              </a:cxn>
              <a:cxn ang="0">
                <a:pos x="1139" y="581"/>
              </a:cxn>
              <a:cxn ang="0">
                <a:pos x="1260" y="374"/>
              </a:cxn>
              <a:cxn ang="0">
                <a:pos x="1364" y="191"/>
              </a:cxn>
              <a:cxn ang="0">
                <a:pos x="1601" y="66"/>
              </a:cxn>
              <a:cxn ang="0">
                <a:pos x="1730" y="0"/>
              </a:cxn>
              <a:cxn ang="0">
                <a:pos x="1909" y="95"/>
              </a:cxn>
              <a:cxn ang="0">
                <a:pos x="2079" y="170"/>
              </a:cxn>
              <a:cxn ang="0">
                <a:pos x="2275" y="191"/>
              </a:cxn>
              <a:cxn ang="0">
                <a:pos x="2437" y="191"/>
              </a:cxn>
              <a:cxn ang="0">
                <a:pos x="2561" y="137"/>
              </a:cxn>
              <a:cxn ang="0">
                <a:pos x="2740" y="87"/>
              </a:cxn>
              <a:cxn ang="0">
                <a:pos x="2882" y="37"/>
              </a:cxn>
              <a:cxn ang="0">
                <a:pos x="3181" y="83"/>
              </a:cxn>
              <a:cxn ang="0">
                <a:pos x="3326" y="174"/>
              </a:cxn>
              <a:cxn ang="0">
                <a:pos x="3509" y="419"/>
              </a:cxn>
              <a:cxn ang="0">
                <a:pos x="3659" y="706"/>
              </a:cxn>
              <a:cxn ang="0">
                <a:pos x="3805" y="1009"/>
              </a:cxn>
              <a:cxn ang="0">
                <a:pos x="3875" y="1317"/>
              </a:cxn>
              <a:cxn ang="0">
                <a:pos x="3904" y="1512"/>
              </a:cxn>
              <a:cxn ang="0">
                <a:pos x="3921" y="1637"/>
              </a:cxn>
              <a:cxn ang="0">
                <a:pos x="3929" y="1317"/>
              </a:cxn>
              <a:cxn ang="0">
                <a:pos x="3967" y="1101"/>
              </a:cxn>
              <a:cxn ang="0">
                <a:pos x="4029" y="1026"/>
              </a:cxn>
              <a:cxn ang="0">
                <a:pos x="4108" y="1059"/>
              </a:cxn>
              <a:cxn ang="0">
                <a:pos x="4200" y="1013"/>
              </a:cxn>
              <a:cxn ang="0">
                <a:pos x="4241" y="905"/>
              </a:cxn>
            </a:cxnLst>
            <a:rect l="0" t="0" r="r" b="b"/>
            <a:pathLst>
              <a:path w="4241" h="1637">
                <a:moveTo>
                  <a:pt x="0" y="166"/>
                </a:moveTo>
                <a:lnTo>
                  <a:pt x="25" y="174"/>
                </a:lnTo>
                <a:lnTo>
                  <a:pt x="117" y="228"/>
                </a:lnTo>
                <a:lnTo>
                  <a:pt x="200" y="328"/>
                </a:lnTo>
                <a:lnTo>
                  <a:pt x="283" y="428"/>
                </a:lnTo>
                <a:lnTo>
                  <a:pt x="325" y="502"/>
                </a:lnTo>
                <a:lnTo>
                  <a:pt x="462" y="598"/>
                </a:lnTo>
                <a:lnTo>
                  <a:pt x="520" y="694"/>
                </a:lnTo>
                <a:lnTo>
                  <a:pt x="578" y="843"/>
                </a:lnTo>
                <a:lnTo>
                  <a:pt x="603" y="989"/>
                </a:lnTo>
                <a:lnTo>
                  <a:pt x="645" y="1146"/>
                </a:lnTo>
                <a:lnTo>
                  <a:pt x="682" y="1296"/>
                </a:lnTo>
                <a:lnTo>
                  <a:pt x="707" y="1437"/>
                </a:lnTo>
                <a:lnTo>
                  <a:pt x="719" y="1587"/>
                </a:lnTo>
                <a:lnTo>
                  <a:pt x="732" y="1637"/>
                </a:lnTo>
                <a:lnTo>
                  <a:pt x="732" y="1396"/>
                </a:lnTo>
                <a:lnTo>
                  <a:pt x="740" y="1217"/>
                </a:lnTo>
                <a:lnTo>
                  <a:pt x="757" y="1059"/>
                </a:lnTo>
                <a:lnTo>
                  <a:pt x="786" y="893"/>
                </a:lnTo>
                <a:lnTo>
                  <a:pt x="823" y="743"/>
                </a:lnTo>
                <a:lnTo>
                  <a:pt x="848" y="694"/>
                </a:lnTo>
                <a:lnTo>
                  <a:pt x="898" y="698"/>
                </a:lnTo>
                <a:lnTo>
                  <a:pt x="1006" y="698"/>
                </a:lnTo>
                <a:lnTo>
                  <a:pt x="1056" y="702"/>
                </a:lnTo>
                <a:lnTo>
                  <a:pt x="1085" y="677"/>
                </a:lnTo>
                <a:lnTo>
                  <a:pt x="1139" y="581"/>
                </a:lnTo>
                <a:lnTo>
                  <a:pt x="1198" y="469"/>
                </a:lnTo>
                <a:lnTo>
                  <a:pt x="1260" y="374"/>
                </a:lnTo>
                <a:lnTo>
                  <a:pt x="1327" y="278"/>
                </a:lnTo>
                <a:lnTo>
                  <a:pt x="1364" y="191"/>
                </a:lnTo>
                <a:lnTo>
                  <a:pt x="1518" y="120"/>
                </a:lnTo>
                <a:lnTo>
                  <a:pt x="1601" y="66"/>
                </a:lnTo>
                <a:lnTo>
                  <a:pt x="1684" y="29"/>
                </a:lnTo>
                <a:lnTo>
                  <a:pt x="1730" y="0"/>
                </a:lnTo>
                <a:lnTo>
                  <a:pt x="1817" y="37"/>
                </a:lnTo>
                <a:lnTo>
                  <a:pt x="1909" y="95"/>
                </a:lnTo>
                <a:lnTo>
                  <a:pt x="1996" y="153"/>
                </a:lnTo>
                <a:lnTo>
                  <a:pt x="2079" y="170"/>
                </a:lnTo>
                <a:lnTo>
                  <a:pt x="2121" y="178"/>
                </a:lnTo>
                <a:lnTo>
                  <a:pt x="2275" y="191"/>
                </a:lnTo>
                <a:lnTo>
                  <a:pt x="2354" y="191"/>
                </a:lnTo>
                <a:lnTo>
                  <a:pt x="2437" y="191"/>
                </a:lnTo>
                <a:lnTo>
                  <a:pt x="2474" y="170"/>
                </a:lnTo>
                <a:lnTo>
                  <a:pt x="2561" y="137"/>
                </a:lnTo>
                <a:lnTo>
                  <a:pt x="2645" y="116"/>
                </a:lnTo>
                <a:lnTo>
                  <a:pt x="2740" y="87"/>
                </a:lnTo>
                <a:lnTo>
                  <a:pt x="2832" y="54"/>
                </a:lnTo>
                <a:lnTo>
                  <a:pt x="2882" y="37"/>
                </a:lnTo>
                <a:lnTo>
                  <a:pt x="3077" y="29"/>
                </a:lnTo>
                <a:lnTo>
                  <a:pt x="3181" y="83"/>
                </a:lnTo>
                <a:lnTo>
                  <a:pt x="3277" y="133"/>
                </a:lnTo>
                <a:lnTo>
                  <a:pt x="3326" y="174"/>
                </a:lnTo>
                <a:lnTo>
                  <a:pt x="3418" y="278"/>
                </a:lnTo>
                <a:lnTo>
                  <a:pt x="3509" y="419"/>
                </a:lnTo>
                <a:lnTo>
                  <a:pt x="3588" y="556"/>
                </a:lnTo>
                <a:lnTo>
                  <a:pt x="3659" y="706"/>
                </a:lnTo>
                <a:lnTo>
                  <a:pt x="3692" y="864"/>
                </a:lnTo>
                <a:lnTo>
                  <a:pt x="3805" y="1009"/>
                </a:lnTo>
                <a:lnTo>
                  <a:pt x="3846" y="1163"/>
                </a:lnTo>
                <a:lnTo>
                  <a:pt x="3875" y="1317"/>
                </a:lnTo>
                <a:lnTo>
                  <a:pt x="3888" y="1433"/>
                </a:lnTo>
                <a:lnTo>
                  <a:pt x="3904" y="1512"/>
                </a:lnTo>
                <a:lnTo>
                  <a:pt x="3913" y="1591"/>
                </a:lnTo>
                <a:lnTo>
                  <a:pt x="3921" y="1637"/>
                </a:lnTo>
                <a:lnTo>
                  <a:pt x="3921" y="1491"/>
                </a:lnTo>
                <a:lnTo>
                  <a:pt x="3929" y="1317"/>
                </a:lnTo>
                <a:lnTo>
                  <a:pt x="3950" y="1159"/>
                </a:lnTo>
                <a:lnTo>
                  <a:pt x="3967" y="1101"/>
                </a:lnTo>
                <a:lnTo>
                  <a:pt x="3996" y="1038"/>
                </a:lnTo>
                <a:lnTo>
                  <a:pt x="4029" y="1026"/>
                </a:lnTo>
                <a:lnTo>
                  <a:pt x="4067" y="1034"/>
                </a:lnTo>
                <a:lnTo>
                  <a:pt x="4108" y="1059"/>
                </a:lnTo>
                <a:lnTo>
                  <a:pt x="4125" y="1034"/>
                </a:lnTo>
                <a:lnTo>
                  <a:pt x="4200" y="1013"/>
                </a:lnTo>
                <a:lnTo>
                  <a:pt x="4229" y="939"/>
                </a:lnTo>
                <a:lnTo>
                  <a:pt x="4241" y="905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88" name="Freeform 93"/>
          <p:cNvSpPr>
            <a:spLocks/>
          </p:cNvSpPr>
          <p:nvPr/>
        </p:nvSpPr>
        <p:spPr bwMode="auto">
          <a:xfrm>
            <a:off x="1373871" y="2785159"/>
            <a:ext cx="6732588" cy="2381250"/>
          </a:xfrm>
          <a:custGeom>
            <a:avLst/>
            <a:gdLst/>
            <a:ahLst/>
            <a:cxnLst>
              <a:cxn ang="0">
                <a:pos x="29" y="449"/>
              </a:cxn>
              <a:cxn ang="0">
                <a:pos x="154" y="498"/>
              </a:cxn>
              <a:cxn ang="0">
                <a:pos x="279" y="540"/>
              </a:cxn>
              <a:cxn ang="0">
                <a:pos x="412" y="619"/>
              </a:cxn>
              <a:cxn ang="0">
                <a:pos x="516" y="719"/>
              </a:cxn>
              <a:cxn ang="0">
                <a:pos x="582" y="843"/>
              </a:cxn>
              <a:cxn ang="0">
                <a:pos x="661" y="1055"/>
              </a:cxn>
              <a:cxn ang="0">
                <a:pos x="707" y="1354"/>
              </a:cxn>
              <a:cxn ang="0">
                <a:pos x="740" y="1500"/>
              </a:cxn>
              <a:cxn ang="0">
                <a:pos x="749" y="1051"/>
              </a:cxn>
              <a:cxn ang="0">
                <a:pos x="786" y="735"/>
              </a:cxn>
              <a:cxn ang="0">
                <a:pos x="911" y="644"/>
              </a:cxn>
              <a:cxn ang="0">
                <a:pos x="990" y="640"/>
              </a:cxn>
              <a:cxn ang="0">
                <a:pos x="1085" y="710"/>
              </a:cxn>
              <a:cxn ang="0">
                <a:pos x="1173" y="710"/>
              </a:cxn>
              <a:cxn ang="0">
                <a:pos x="1289" y="557"/>
              </a:cxn>
              <a:cxn ang="0">
                <a:pos x="1410" y="324"/>
              </a:cxn>
              <a:cxn ang="0">
                <a:pos x="1505" y="149"/>
              </a:cxn>
              <a:cxn ang="0">
                <a:pos x="1659" y="37"/>
              </a:cxn>
              <a:cxn ang="0">
                <a:pos x="1780" y="8"/>
              </a:cxn>
              <a:cxn ang="0">
                <a:pos x="2029" y="112"/>
              </a:cxn>
              <a:cxn ang="0">
                <a:pos x="2141" y="208"/>
              </a:cxn>
              <a:cxn ang="0">
                <a:pos x="2283" y="166"/>
              </a:cxn>
              <a:cxn ang="0">
                <a:pos x="2428" y="149"/>
              </a:cxn>
              <a:cxn ang="0">
                <a:pos x="2624" y="195"/>
              </a:cxn>
              <a:cxn ang="0">
                <a:pos x="2782" y="149"/>
              </a:cxn>
              <a:cxn ang="0">
                <a:pos x="2902" y="87"/>
              </a:cxn>
              <a:cxn ang="0">
                <a:pos x="3081" y="25"/>
              </a:cxn>
              <a:cxn ang="0">
                <a:pos x="3218" y="116"/>
              </a:cxn>
              <a:cxn ang="0">
                <a:pos x="3480" y="216"/>
              </a:cxn>
              <a:cxn ang="0">
                <a:pos x="3597" y="440"/>
              </a:cxn>
              <a:cxn ang="0">
                <a:pos x="3730" y="656"/>
              </a:cxn>
              <a:cxn ang="0">
                <a:pos x="3838" y="739"/>
              </a:cxn>
              <a:cxn ang="0">
                <a:pos x="3958" y="685"/>
              </a:cxn>
              <a:cxn ang="0">
                <a:pos x="4054" y="756"/>
              </a:cxn>
              <a:cxn ang="0">
                <a:pos x="4125" y="777"/>
              </a:cxn>
              <a:cxn ang="0">
                <a:pos x="4212" y="719"/>
              </a:cxn>
            </a:cxnLst>
            <a:rect l="0" t="0" r="r" b="b"/>
            <a:pathLst>
              <a:path w="4241" h="1500">
                <a:moveTo>
                  <a:pt x="0" y="386"/>
                </a:moveTo>
                <a:lnTo>
                  <a:pt x="29" y="449"/>
                </a:lnTo>
                <a:lnTo>
                  <a:pt x="96" y="478"/>
                </a:lnTo>
                <a:lnTo>
                  <a:pt x="154" y="498"/>
                </a:lnTo>
                <a:lnTo>
                  <a:pt x="216" y="523"/>
                </a:lnTo>
                <a:lnTo>
                  <a:pt x="279" y="540"/>
                </a:lnTo>
                <a:lnTo>
                  <a:pt x="304" y="577"/>
                </a:lnTo>
                <a:lnTo>
                  <a:pt x="412" y="619"/>
                </a:lnTo>
                <a:lnTo>
                  <a:pt x="466" y="669"/>
                </a:lnTo>
                <a:lnTo>
                  <a:pt x="516" y="719"/>
                </a:lnTo>
                <a:lnTo>
                  <a:pt x="541" y="764"/>
                </a:lnTo>
                <a:lnTo>
                  <a:pt x="582" y="843"/>
                </a:lnTo>
                <a:lnTo>
                  <a:pt x="628" y="935"/>
                </a:lnTo>
                <a:lnTo>
                  <a:pt x="661" y="1055"/>
                </a:lnTo>
                <a:lnTo>
                  <a:pt x="690" y="1196"/>
                </a:lnTo>
                <a:lnTo>
                  <a:pt x="707" y="1354"/>
                </a:lnTo>
                <a:lnTo>
                  <a:pt x="732" y="1483"/>
                </a:lnTo>
                <a:lnTo>
                  <a:pt x="740" y="1500"/>
                </a:lnTo>
                <a:lnTo>
                  <a:pt x="740" y="1221"/>
                </a:lnTo>
                <a:lnTo>
                  <a:pt x="749" y="1051"/>
                </a:lnTo>
                <a:lnTo>
                  <a:pt x="769" y="876"/>
                </a:lnTo>
                <a:lnTo>
                  <a:pt x="786" y="735"/>
                </a:lnTo>
                <a:lnTo>
                  <a:pt x="865" y="690"/>
                </a:lnTo>
                <a:lnTo>
                  <a:pt x="911" y="644"/>
                </a:lnTo>
                <a:lnTo>
                  <a:pt x="961" y="631"/>
                </a:lnTo>
                <a:lnTo>
                  <a:pt x="990" y="640"/>
                </a:lnTo>
                <a:lnTo>
                  <a:pt x="1035" y="698"/>
                </a:lnTo>
                <a:lnTo>
                  <a:pt x="1085" y="710"/>
                </a:lnTo>
                <a:lnTo>
                  <a:pt x="1127" y="719"/>
                </a:lnTo>
                <a:lnTo>
                  <a:pt x="1173" y="710"/>
                </a:lnTo>
                <a:lnTo>
                  <a:pt x="1198" y="640"/>
                </a:lnTo>
                <a:lnTo>
                  <a:pt x="1289" y="557"/>
                </a:lnTo>
                <a:lnTo>
                  <a:pt x="1347" y="440"/>
                </a:lnTo>
                <a:lnTo>
                  <a:pt x="1410" y="324"/>
                </a:lnTo>
                <a:lnTo>
                  <a:pt x="1439" y="224"/>
                </a:lnTo>
                <a:lnTo>
                  <a:pt x="1505" y="149"/>
                </a:lnTo>
                <a:lnTo>
                  <a:pt x="1584" y="91"/>
                </a:lnTo>
                <a:lnTo>
                  <a:pt x="1659" y="37"/>
                </a:lnTo>
                <a:lnTo>
                  <a:pt x="1742" y="0"/>
                </a:lnTo>
                <a:lnTo>
                  <a:pt x="1780" y="8"/>
                </a:lnTo>
                <a:lnTo>
                  <a:pt x="1950" y="62"/>
                </a:lnTo>
                <a:lnTo>
                  <a:pt x="2029" y="112"/>
                </a:lnTo>
                <a:lnTo>
                  <a:pt x="2104" y="162"/>
                </a:lnTo>
                <a:lnTo>
                  <a:pt x="2141" y="208"/>
                </a:lnTo>
                <a:lnTo>
                  <a:pt x="2212" y="195"/>
                </a:lnTo>
                <a:lnTo>
                  <a:pt x="2283" y="166"/>
                </a:lnTo>
                <a:lnTo>
                  <a:pt x="2354" y="137"/>
                </a:lnTo>
                <a:lnTo>
                  <a:pt x="2428" y="149"/>
                </a:lnTo>
                <a:lnTo>
                  <a:pt x="2466" y="170"/>
                </a:lnTo>
                <a:lnTo>
                  <a:pt x="2624" y="195"/>
                </a:lnTo>
                <a:lnTo>
                  <a:pt x="2699" y="187"/>
                </a:lnTo>
                <a:lnTo>
                  <a:pt x="2782" y="149"/>
                </a:lnTo>
                <a:lnTo>
                  <a:pt x="2819" y="116"/>
                </a:lnTo>
                <a:lnTo>
                  <a:pt x="2902" y="87"/>
                </a:lnTo>
                <a:lnTo>
                  <a:pt x="2994" y="54"/>
                </a:lnTo>
                <a:lnTo>
                  <a:pt x="3081" y="25"/>
                </a:lnTo>
                <a:lnTo>
                  <a:pt x="3168" y="58"/>
                </a:lnTo>
                <a:lnTo>
                  <a:pt x="3218" y="116"/>
                </a:lnTo>
                <a:lnTo>
                  <a:pt x="3397" y="166"/>
                </a:lnTo>
                <a:lnTo>
                  <a:pt x="3480" y="216"/>
                </a:lnTo>
                <a:lnTo>
                  <a:pt x="3559" y="316"/>
                </a:lnTo>
                <a:lnTo>
                  <a:pt x="3597" y="440"/>
                </a:lnTo>
                <a:lnTo>
                  <a:pt x="3667" y="552"/>
                </a:lnTo>
                <a:lnTo>
                  <a:pt x="3730" y="656"/>
                </a:lnTo>
                <a:lnTo>
                  <a:pt x="3784" y="710"/>
                </a:lnTo>
                <a:lnTo>
                  <a:pt x="3838" y="739"/>
                </a:lnTo>
                <a:lnTo>
                  <a:pt x="3859" y="698"/>
                </a:lnTo>
                <a:lnTo>
                  <a:pt x="3958" y="685"/>
                </a:lnTo>
                <a:lnTo>
                  <a:pt x="4008" y="719"/>
                </a:lnTo>
                <a:lnTo>
                  <a:pt x="4054" y="756"/>
                </a:lnTo>
                <a:lnTo>
                  <a:pt x="4079" y="760"/>
                </a:lnTo>
                <a:lnTo>
                  <a:pt x="4125" y="777"/>
                </a:lnTo>
                <a:lnTo>
                  <a:pt x="4170" y="764"/>
                </a:lnTo>
                <a:lnTo>
                  <a:pt x="4212" y="719"/>
                </a:lnTo>
                <a:lnTo>
                  <a:pt x="4241" y="706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89" name="Freeform 94"/>
          <p:cNvSpPr>
            <a:spLocks/>
          </p:cNvSpPr>
          <p:nvPr/>
        </p:nvSpPr>
        <p:spPr bwMode="auto">
          <a:xfrm>
            <a:off x="1373871" y="2778809"/>
            <a:ext cx="6732588" cy="2387600"/>
          </a:xfrm>
          <a:custGeom>
            <a:avLst/>
            <a:gdLst/>
            <a:ahLst/>
            <a:cxnLst>
              <a:cxn ang="0">
                <a:pos x="42" y="270"/>
              </a:cxn>
              <a:cxn ang="0">
                <a:pos x="187" y="407"/>
              </a:cxn>
              <a:cxn ang="0">
                <a:pos x="354" y="527"/>
              </a:cxn>
              <a:cxn ang="0">
                <a:pos x="466" y="652"/>
              </a:cxn>
              <a:cxn ang="0">
                <a:pos x="566" y="768"/>
              </a:cxn>
              <a:cxn ang="0">
                <a:pos x="632" y="984"/>
              </a:cxn>
              <a:cxn ang="0">
                <a:pos x="719" y="1296"/>
              </a:cxn>
              <a:cxn ang="0">
                <a:pos x="732" y="1504"/>
              </a:cxn>
              <a:cxn ang="0">
                <a:pos x="736" y="1313"/>
              </a:cxn>
              <a:cxn ang="0">
                <a:pos x="753" y="1042"/>
              </a:cxn>
              <a:cxn ang="0">
                <a:pos x="803" y="768"/>
              </a:cxn>
              <a:cxn ang="0">
                <a:pos x="902" y="598"/>
              </a:cxn>
              <a:cxn ang="0">
                <a:pos x="1011" y="569"/>
              </a:cxn>
              <a:cxn ang="0">
                <a:pos x="1119" y="544"/>
              </a:cxn>
              <a:cxn ang="0">
                <a:pos x="1198" y="523"/>
              </a:cxn>
              <a:cxn ang="0">
                <a:pos x="1368" y="423"/>
              </a:cxn>
              <a:cxn ang="0">
                <a:pos x="1464" y="307"/>
              </a:cxn>
              <a:cxn ang="0">
                <a:pos x="1597" y="149"/>
              </a:cxn>
              <a:cxn ang="0">
                <a:pos x="1705" y="54"/>
              </a:cxn>
              <a:cxn ang="0">
                <a:pos x="1867" y="16"/>
              </a:cxn>
              <a:cxn ang="0">
                <a:pos x="2071" y="133"/>
              </a:cxn>
              <a:cxn ang="0">
                <a:pos x="2220" y="228"/>
              </a:cxn>
              <a:cxn ang="0">
                <a:pos x="2362" y="191"/>
              </a:cxn>
              <a:cxn ang="0">
                <a:pos x="2474" y="153"/>
              </a:cxn>
              <a:cxn ang="0">
                <a:pos x="2707" y="129"/>
              </a:cxn>
              <a:cxn ang="0">
                <a:pos x="2832" y="87"/>
              </a:cxn>
              <a:cxn ang="0">
                <a:pos x="3006" y="29"/>
              </a:cxn>
              <a:cxn ang="0">
                <a:pos x="3144" y="41"/>
              </a:cxn>
              <a:cxn ang="0">
                <a:pos x="3331" y="153"/>
              </a:cxn>
              <a:cxn ang="0">
                <a:pos x="3538" y="415"/>
              </a:cxn>
              <a:cxn ang="0">
                <a:pos x="3676" y="652"/>
              </a:cxn>
              <a:cxn ang="0">
                <a:pos x="3780" y="868"/>
              </a:cxn>
              <a:cxn ang="0">
                <a:pos x="3838" y="1063"/>
              </a:cxn>
              <a:cxn ang="0">
                <a:pos x="3921" y="1254"/>
              </a:cxn>
              <a:cxn ang="0">
                <a:pos x="3942" y="1441"/>
              </a:cxn>
              <a:cxn ang="0">
                <a:pos x="3946" y="1441"/>
              </a:cxn>
              <a:cxn ang="0">
                <a:pos x="3958" y="1121"/>
              </a:cxn>
              <a:cxn ang="0">
                <a:pos x="4012" y="988"/>
              </a:cxn>
              <a:cxn ang="0">
                <a:pos x="4058" y="918"/>
              </a:cxn>
              <a:cxn ang="0">
                <a:pos x="4129" y="856"/>
              </a:cxn>
              <a:cxn ang="0">
                <a:pos x="4225" y="797"/>
              </a:cxn>
            </a:cxnLst>
            <a:rect l="0" t="0" r="r" b="b"/>
            <a:pathLst>
              <a:path w="4241" h="1504">
                <a:moveTo>
                  <a:pt x="0" y="245"/>
                </a:moveTo>
                <a:lnTo>
                  <a:pt x="42" y="270"/>
                </a:lnTo>
                <a:lnTo>
                  <a:pt x="117" y="345"/>
                </a:lnTo>
                <a:lnTo>
                  <a:pt x="187" y="407"/>
                </a:lnTo>
                <a:lnTo>
                  <a:pt x="320" y="469"/>
                </a:lnTo>
                <a:lnTo>
                  <a:pt x="354" y="527"/>
                </a:lnTo>
                <a:lnTo>
                  <a:pt x="412" y="594"/>
                </a:lnTo>
                <a:lnTo>
                  <a:pt x="466" y="652"/>
                </a:lnTo>
                <a:lnTo>
                  <a:pt x="520" y="710"/>
                </a:lnTo>
                <a:lnTo>
                  <a:pt x="566" y="768"/>
                </a:lnTo>
                <a:lnTo>
                  <a:pt x="586" y="860"/>
                </a:lnTo>
                <a:lnTo>
                  <a:pt x="632" y="984"/>
                </a:lnTo>
                <a:lnTo>
                  <a:pt x="670" y="1142"/>
                </a:lnTo>
                <a:lnTo>
                  <a:pt x="719" y="1296"/>
                </a:lnTo>
                <a:lnTo>
                  <a:pt x="728" y="1437"/>
                </a:lnTo>
                <a:lnTo>
                  <a:pt x="732" y="1504"/>
                </a:lnTo>
                <a:lnTo>
                  <a:pt x="732" y="1425"/>
                </a:lnTo>
                <a:lnTo>
                  <a:pt x="736" y="1313"/>
                </a:lnTo>
                <a:lnTo>
                  <a:pt x="749" y="1180"/>
                </a:lnTo>
                <a:lnTo>
                  <a:pt x="753" y="1042"/>
                </a:lnTo>
                <a:lnTo>
                  <a:pt x="774" y="897"/>
                </a:lnTo>
                <a:lnTo>
                  <a:pt x="803" y="768"/>
                </a:lnTo>
                <a:lnTo>
                  <a:pt x="882" y="669"/>
                </a:lnTo>
                <a:lnTo>
                  <a:pt x="902" y="598"/>
                </a:lnTo>
                <a:lnTo>
                  <a:pt x="956" y="590"/>
                </a:lnTo>
                <a:lnTo>
                  <a:pt x="1011" y="569"/>
                </a:lnTo>
                <a:lnTo>
                  <a:pt x="1056" y="536"/>
                </a:lnTo>
                <a:lnTo>
                  <a:pt x="1119" y="544"/>
                </a:lnTo>
                <a:lnTo>
                  <a:pt x="1144" y="552"/>
                </a:lnTo>
                <a:lnTo>
                  <a:pt x="1198" y="523"/>
                </a:lnTo>
                <a:lnTo>
                  <a:pt x="1256" y="482"/>
                </a:lnTo>
                <a:lnTo>
                  <a:pt x="1368" y="423"/>
                </a:lnTo>
                <a:lnTo>
                  <a:pt x="1397" y="369"/>
                </a:lnTo>
                <a:lnTo>
                  <a:pt x="1464" y="307"/>
                </a:lnTo>
                <a:lnTo>
                  <a:pt x="1530" y="216"/>
                </a:lnTo>
                <a:lnTo>
                  <a:pt x="1597" y="149"/>
                </a:lnTo>
                <a:lnTo>
                  <a:pt x="1667" y="95"/>
                </a:lnTo>
                <a:lnTo>
                  <a:pt x="1705" y="54"/>
                </a:lnTo>
                <a:lnTo>
                  <a:pt x="1784" y="20"/>
                </a:lnTo>
                <a:lnTo>
                  <a:pt x="1867" y="16"/>
                </a:lnTo>
                <a:lnTo>
                  <a:pt x="2033" y="83"/>
                </a:lnTo>
                <a:lnTo>
                  <a:pt x="2071" y="133"/>
                </a:lnTo>
                <a:lnTo>
                  <a:pt x="2150" y="187"/>
                </a:lnTo>
                <a:lnTo>
                  <a:pt x="2220" y="228"/>
                </a:lnTo>
                <a:lnTo>
                  <a:pt x="2291" y="212"/>
                </a:lnTo>
                <a:lnTo>
                  <a:pt x="2362" y="191"/>
                </a:lnTo>
                <a:lnTo>
                  <a:pt x="2395" y="170"/>
                </a:lnTo>
                <a:lnTo>
                  <a:pt x="2474" y="153"/>
                </a:lnTo>
                <a:lnTo>
                  <a:pt x="2549" y="137"/>
                </a:lnTo>
                <a:lnTo>
                  <a:pt x="2707" y="129"/>
                </a:lnTo>
                <a:lnTo>
                  <a:pt x="2749" y="116"/>
                </a:lnTo>
                <a:lnTo>
                  <a:pt x="2832" y="87"/>
                </a:lnTo>
                <a:lnTo>
                  <a:pt x="2919" y="50"/>
                </a:lnTo>
                <a:lnTo>
                  <a:pt x="3006" y="29"/>
                </a:lnTo>
                <a:lnTo>
                  <a:pt x="3098" y="0"/>
                </a:lnTo>
                <a:lnTo>
                  <a:pt x="3144" y="41"/>
                </a:lnTo>
                <a:lnTo>
                  <a:pt x="3239" y="91"/>
                </a:lnTo>
                <a:lnTo>
                  <a:pt x="3331" y="153"/>
                </a:lnTo>
                <a:lnTo>
                  <a:pt x="3501" y="261"/>
                </a:lnTo>
                <a:lnTo>
                  <a:pt x="3538" y="415"/>
                </a:lnTo>
                <a:lnTo>
                  <a:pt x="3609" y="548"/>
                </a:lnTo>
                <a:lnTo>
                  <a:pt x="3676" y="652"/>
                </a:lnTo>
                <a:lnTo>
                  <a:pt x="3730" y="768"/>
                </a:lnTo>
                <a:lnTo>
                  <a:pt x="3780" y="868"/>
                </a:lnTo>
                <a:lnTo>
                  <a:pt x="3800" y="968"/>
                </a:lnTo>
                <a:lnTo>
                  <a:pt x="3838" y="1063"/>
                </a:lnTo>
                <a:lnTo>
                  <a:pt x="3871" y="1163"/>
                </a:lnTo>
                <a:lnTo>
                  <a:pt x="3921" y="1254"/>
                </a:lnTo>
                <a:lnTo>
                  <a:pt x="3929" y="1346"/>
                </a:lnTo>
                <a:lnTo>
                  <a:pt x="3942" y="1441"/>
                </a:lnTo>
                <a:lnTo>
                  <a:pt x="3946" y="1504"/>
                </a:lnTo>
                <a:lnTo>
                  <a:pt x="3946" y="1441"/>
                </a:lnTo>
                <a:lnTo>
                  <a:pt x="3950" y="1259"/>
                </a:lnTo>
                <a:lnTo>
                  <a:pt x="3958" y="1121"/>
                </a:lnTo>
                <a:lnTo>
                  <a:pt x="3979" y="1018"/>
                </a:lnTo>
                <a:lnTo>
                  <a:pt x="4012" y="988"/>
                </a:lnTo>
                <a:lnTo>
                  <a:pt x="4042" y="959"/>
                </a:lnTo>
                <a:lnTo>
                  <a:pt x="4058" y="918"/>
                </a:lnTo>
                <a:lnTo>
                  <a:pt x="4096" y="885"/>
                </a:lnTo>
                <a:lnTo>
                  <a:pt x="4129" y="856"/>
                </a:lnTo>
                <a:lnTo>
                  <a:pt x="4208" y="831"/>
                </a:lnTo>
                <a:lnTo>
                  <a:pt x="4225" y="797"/>
                </a:lnTo>
                <a:lnTo>
                  <a:pt x="4241" y="76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90" name="Freeform 96"/>
          <p:cNvSpPr>
            <a:spLocks/>
          </p:cNvSpPr>
          <p:nvPr/>
        </p:nvSpPr>
        <p:spPr bwMode="auto">
          <a:xfrm>
            <a:off x="1373871" y="2639109"/>
            <a:ext cx="6732588" cy="2527300"/>
          </a:xfrm>
          <a:custGeom>
            <a:avLst/>
            <a:gdLst/>
            <a:ahLst/>
            <a:cxnLst>
              <a:cxn ang="0">
                <a:pos x="21" y="104"/>
              </a:cxn>
              <a:cxn ang="0">
                <a:pos x="283" y="320"/>
              </a:cxn>
              <a:cxn ang="0">
                <a:pos x="395" y="553"/>
              </a:cxn>
              <a:cxn ang="0">
                <a:pos x="516" y="798"/>
              </a:cxn>
              <a:cxn ang="0">
                <a:pos x="586" y="1089"/>
              </a:cxn>
              <a:cxn ang="0">
                <a:pos x="678" y="1351"/>
              </a:cxn>
              <a:cxn ang="0">
                <a:pos x="695" y="1583"/>
              </a:cxn>
              <a:cxn ang="0">
                <a:pos x="699" y="1359"/>
              </a:cxn>
              <a:cxn ang="0">
                <a:pos x="744" y="1056"/>
              </a:cxn>
              <a:cxn ang="0">
                <a:pos x="798" y="894"/>
              </a:cxn>
              <a:cxn ang="0">
                <a:pos x="877" y="773"/>
              </a:cxn>
              <a:cxn ang="0">
                <a:pos x="981" y="603"/>
              </a:cxn>
              <a:cxn ang="0">
                <a:pos x="1065" y="424"/>
              </a:cxn>
              <a:cxn ang="0">
                <a:pos x="1277" y="254"/>
              </a:cxn>
              <a:cxn ang="0">
                <a:pos x="1397" y="138"/>
              </a:cxn>
              <a:cxn ang="0">
                <a:pos x="1559" y="67"/>
              </a:cxn>
              <a:cxn ang="0">
                <a:pos x="1684" y="30"/>
              </a:cxn>
              <a:cxn ang="0">
                <a:pos x="1946" y="9"/>
              </a:cxn>
              <a:cxn ang="0">
                <a:pos x="2079" y="0"/>
              </a:cxn>
              <a:cxn ang="0">
                <a:pos x="2250" y="0"/>
              </a:cxn>
              <a:cxn ang="0">
                <a:pos x="2420" y="13"/>
              </a:cxn>
              <a:cxn ang="0">
                <a:pos x="2557" y="42"/>
              </a:cxn>
              <a:cxn ang="0">
                <a:pos x="2832" y="75"/>
              </a:cxn>
              <a:cxn ang="0">
                <a:pos x="2973" y="129"/>
              </a:cxn>
              <a:cxn ang="0">
                <a:pos x="3152" y="192"/>
              </a:cxn>
              <a:cxn ang="0">
                <a:pos x="3281" y="283"/>
              </a:cxn>
              <a:cxn ang="0">
                <a:pos x="3526" y="366"/>
              </a:cxn>
              <a:cxn ang="0">
                <a:pos x="3638" y="536"/>
              </a:cxn>
              <a:cxn ang="0">
                <a:pos x="3767" y="790"/>
              </a:cxn>
              <a:cxn ang="0">
                <a:pos x="3863" y="1039"/>
              </a:cxn>
              <a:cxn ang="0">
                <a:pos x="3917" y="1293"/>
              </a:cxn>
              <a:cxn ang="0">
                <a:pos x="3967" y="1521"/>
              </a:cxn>
              <a:cxn ang="0">
                <a:pos x="3971" y="1334"/>
              </a:cxn>
              <a:cxn ang="0">
                <a:pos x="4025" y="998"/>
              </a:cxn>
              <a:cxn ang="0">
                <a:pos x="4083" y="802"/>
              </a:cxn>
              <a:cxn ang="0">
                <a:pos x="4183" y="698"/>
              </a:cxn>
              <a:cxn ang="0">
                <a:pos x="4241" y="619"/>
              </a:cxn>
            </a:cxnLst>
            <a:rect l="0" t="0" r="r" b="b"/>
            <a:pathLst>
              <a:path w="4241" h="1592">
                <a:moveTo>
                  <a:pt x="0" y="84"/>
                </a:moveTo>
                <a:lnTo>
                  <a:pt x="21" y="104"/>
                </a:lnTo>
                <a:lnTo>
                  <a:pt x="204" y="208"/>
                </a:lnTo>
                <a:lnTo>
                  <a:pt x="283" y="320"/>
                </a:lnTo>
                <a:lnTo>
                  <a:pt x="325" y="424"/>
                </a:lnTo>
                <a:lnTo>
                  <a:pt x="395" y="553"/>
                </a:lnTo>
                <a:lnTo>
                  <a:pt x="458" y="686"/>
                </a:lnTo>
                <a:lnTo>
                  <a:pt x="516" y="798"/>
                </a:lnTo>
                <a:lnTo>
                  <a:pt x="570" y="935"/>
                </a:lnTo>
                <a:lnTo>
                  <a:pt x="586" y="1089"/>
                </a:lnTo>
                <a:lnTo>
                  <a:pt x="628" y="1226"/>
                </a:lnTo>
                <a:lnTo>
                  <a:pt x="678" y="1351"/>
                </a:lnTo>
                <a:lnTo>
                  <a:pt x="695" y="1484"/>
                </a:lnTo>
                <a:lnTo>
                  <a:pt x="695" y="1583"/>
                </a:lnTo>
                <a:lnTo>
                  <a:pt x="699" y="1592"/>
                </a:lnTo>
                <a:lnTo>
                  <a:pt x="699" y="1359"/>
                </a:lnTo>
                <a:lnTo>
                  <a:pt x="707" y="1201"/>
                </a:lnTo>
                <a:lnTo>
                  <a:pt x="744" y="1056"/>
                </a:lnTo>
                <a:lnTo>
                  <a:pt x="778" y="956"/>
                </a:lnTo>
                <a:lnTo>
                  <a:pt x="798" y="894"/>
                </a:lnTo>
                <a:lnTo>
                  <a:pt x="840" y="848"/>
                </a:lnTo>
                <a:lnTo>
                  <a:pt x="877" y="773"/>
                </a:lnTo>
                <a:lnTo>
                  <a:pt x="932" y="678"/>
                </a:lnTo>
                <a:lnTo>
                  <a:pt x="981" y="603"/>
                </a:lnTo>
                <a:lnTo>
                  <a:pt x="1011" y="507"/>
                </a:lnTo>
                <a:lnTo>
                  <a:pt x="1065" y="424"/>
                </a:lnTo>
                <a:lnTo>
                  <a:pt x="1202" y="333"/>
                </a:lnTo>
                <a:lnTo>
                  <a:pt x="1277" y="254"/>
                </a:lnTo>
                <a:lnTo>
                  <a:pt x="1314" y="192"/>
                </a:lnTo>
                <a:lnTo>
                  <a:pt x="1397" y="138"/>
                </a:lnTo>
                <a:lnTo>
                  <a:pt x="1476" y="92"/>
                </a:lnTo>
                <a:lnTo>
                  <a:pt x="1559" y="67"/>
                </a:lnTo>
                <a:lnTo>
                  <a:pt x="1643" y="46"/>
                </a:lnTo>
                <a:lnTo>
                  <a:pt x="1684" y="30"/>
                </a:lnTo>
                <a:lnTo>
                  <a:pt x="1771" y="17"/>
                </a:lnTo>
                <a:lnTo>
                  <a:pt x="1946" y="9"/>
                </a:lnTo>
                <a:lnTo>
                  <a:pt x="2033" y="0"/>
                </a:lnTo>
                <a:lnTo>
                  <a:pt x="2079" y="0"/>
                </a:lnTo>
                <a:lnTo>
                  <a:pt x="2162" y="0"/>
                </a:lnTo>
                <a:lnTo>
                  <a:pt x="2250" y="0"/>
                </a:lnTo>
                <a:lnTo>
                  <a:pt x="2333" y="5"/>
                </a:lnTo>
                <a:lnTo>
                  <a:pt x="2420" y="13"/>
                </a:lnTo>
                <a:lnTo>
                  <a:pt x="2466" y="25"/>
                </a:lnTo>
                <a:lnTo>
                  <a:pt x="2557" y="42"/>
                </a:lnTo>
                <a:lnTo>
                  <a:pt x="2649" y="50"/>
                </a:lnTo>
                <a:lnTo>
                  <a:pt x="2832" y="75"/>
                </a:lnTo>
                <a:lnTo>
                  <a:pt x="2877" y="96"/>
                </a:lnTo>
                <a:lnTo>
                  <a:pt x="2973" y="129"/>
                </a:lnTo>
                <a:lnTo>
                  <a:pt x="3060" y="163"/>
                </a:lnTo>
                <a:lnTo>
                  <a:pt x="3152" y="192"/>
                </a:lnTo>
                <a:lnTo>
                  <a:pt x="3239" y="233"/>
                </a:lnTo>
                <a:lnTo>
                  <a:pt x="3281" y="283"/>
                </a:lnTo>
                <a:lnTo>
                  <a:pt x="3368" y="325"/>
                </a:lnTo>
                <a:lnTo>
                  <a:pt x="3526" y="366"/>
                </a:lnTo>
                <a:lnTo>
                  <a:pt x="3601" y="433"/>
                </a:lnTo>
                <a:lnTo>
                  <a:pt x="3638" y="536"/>
                </a:lnTo>
                <a:lnTo>
                  <a:pt x="3705" y="657"/>
                </a:lnTo>
                <a:lnTo>
                  <a:pt x="3767" y="790"/>
                </a:lnTo>
                <a:lnTo>
                  <a:pt x="3817" y="919"/>
                </a:lnTo>
                <a:lnTo>
                  <a:pt x="3863" y="1039"/>
                </a:lnTo>
                <a:lnTo>
                  <a:pt x="3884" y="1168"/>
                </a:lnTo>
                <a:lnTo>
                  <a:pt x="3917" y="1293"/>
                </a:lnTo>
                <a:lnTo>
                  <a:pt x="3963" y="1413"/>
                </a:lnTo>
                <a:lnTo>
                  <a:pt x="3967" y="1521"/>
                </a:lnTo>
                <a:lnTo>
                  <a:pt x="3971" y="1592"/>
                </a:lnTo>
                <a:lnTo>
                  <a:pt x="3971" y="1334"/>
                </a:lnTo>
                <a:lnTo>
                  <a:pt x="3979" y="1160"/>
                </a:lnTo>
                <a:lnTo>
                  <a:pt x="4025" y="998"/>
                </a:lnTo>
                <a:lnTo>
                  <a:pt x="4062" y="873"/>
                </a:lnTo>
                <a:lnTo>
                  <a:pt x="4083" y="802"/>
                </a:lnTo>
                <a:lnTo>
                  <a:pt x="4133" y="744"/>
                </a:lnTo>
                <a:lnTo>
                  <a:pt x="4183" y="698"/>
                </a:lnTo>
                <a:lnTo>
                  <a:pt x="4229" y="661"/>
                </a:lnTo>
                <a:lnTo>
                  <a:pt x="4241" y="619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91" name="Freeform 99"/>
          <p:cNvSpPr>
            <a:spLocks/>
          </p:cNvSpPr>
          <p:nvPr/>
        </p:nvSpPr>
        <p:spPr bwMode="auto">
          <a:xfrm>
            <a:off x="1373871" y="2739121"/>
            <a:ext cx="6732588" cy="2427288"/>
          </a:xfrm>
          <a:custGeom>
            <a:avLst/>
            <a:gdLst/>
            <a:ahLst/>
            <a:cxnLst>
              <a:cxn ang="0">
                <a:pos x="17" y="241"/>
              </a:cxn>
              <a:cxn ang="0">
                <a:pos x="171" y="419"/>
              </a:cxn>
              <a:cxn ang="0">
                <a:pos x="266" y="527"/>
              </a:cxn>
              <a:cxn ang="0">
                <a:pos x="387" y="623"/>
              </a:cxn>
              <a:cxn ang="0">
                <a:pos x="495" y="694"/>
              </a:cxn>
              <a:cxn ang="0">
                <a:pos x="620" y="839"/>
              </a:cxn>
              <a:cxn ang="0">
                <a:pos x="699" y="1051"/>
              </a:cxn>
              <a:cxn ang="0">
                <a:pos x="740" y="1313"/>
              </a:cxn>
              <a:cxn ang="0">
                <a:pos x="765" y="1529"/>
              </a:cxn>
              <a:cxn ang="0">
                <a:pos x="774" y="1296"/>
              </a:cxn>
              <a:cxn ang="0">
                <a:pos x="807" y="1034"/>
              </a:cxn>
              <a:cxn ang="0">
                <a:pos x="869" y="781"/>
              </a:cxn>
              <a:cxn ang="0">
                <a:pos x="936" y="606"/>
              </a:cxn>
              <a:cxn ang="0">
                <a:pos x="1040" y="469"/>
              </a:cxn>
              <a:cxn ang="0">
                <a:pos x="1189" y="365"/>
              </a:cxn>
              <a:cxn ang="0">
                <a:pos x="1327" y="257"/>
              </a:cxn>
              <a:cxn ang="0">
                <a:pos x="1435" y="154"/>
              </a:cxn>
              <a:cxn ang="0">
                <a:pos x="1588" y="83"/>
              </a:cxn>
              <a:cxn ang="0">
                <a:pos x="1746" y="0"/>
              </a:cxn>
              <a:cxn ang="0">
                <a:pos x="1959" y="79"/>
              </a:cxn>
              <a:cxn ang="0">
                <a:pos x="2117" y="178"/>
              </a:cxn>
              <a:cxn ang="0">
                <a:pos x="2229" y="257"/>
              </a:cxn>
              <a:cxn ang="0">
                <a:pos x="2366" y="274"/>
              </a:cxn>
              <a:cxn ang="0">
                <a:pos x="2545" y="266"/>
              </a:cxn>
              <a:cxn ang="0">
                <a:pos x="2694" y="245"/>
              </a:cxn>
              <a:cxn ang="0">
                <a:pos x="2811" y="249"/>
              </a:cxn>
              <a:cxn ang="0">
                <a:pos x="2969" y="340"/>
              </a:cxn>
              <a:cxn ang="0">
                <a:pos x="3114" y="262"/>
              </a:cxn>
              <a:cxn ang="0">
                <a:pos x="3314" y="228"/>
              </a:cxn>
              <a:cxn ang="0">
                <a:pos x="3472" y="324"/>
              </a:cxn>
              <a:cxn ang="0">
                <a:pos x="3584" y="428"/>
              </a:cxn>
              <a:cxn ang="0">
                <a:pos x="3721" y="623"/>
              </a:cxn>
              <a:cxn ang="0">
                <a:pos x="3863" y="910"/>
              </a:cxn>
              <a:cxn ang="0">
                <a:pos x="3938" y="1180"/>
              </a:cxn>
              <a:cxn ang="0">
                <a:pos x="3971" y="1396"/>
              </a:cxn>
              <a:cxn ang="0">
                <a:pos x="3992" y="1529"/>
              </a:cxn>
              <a:cxn ang="0">
                <a:pos x="4000" y="1317"/>
              </a:cxn>
              <a:cxn ang="0">
                <a:pos x="4017" y="1084"/>
              </a:cxn>
              <a:cxn ang="0">
                <a:pos x="4071" y="951"/>
              </a:cxn>
              <a:cxn ang="0">
                <a:pos x="4158" y="935"/>
              </a:cxn>
              <a:cxn ang="0">
                <a:pos x="4229" y="897"/>
              </a:cxn>
            </a:cxnLst>
            <a:rect l="0" t="0" r="r" b="b"/>
            <a:pathLst>
              <a:path w="4241" h="1529">
                <a:moveTo>
                  <a:pt x="0" y="228"/>
                </a:moveTo>
                <a:lnTo>
                  <a:pt x="17" y="241"/>
                </a:lnTo>
                <a:lnTo>
                  <a:pt x="96" y="336"/>
                </a:lnTo>
                <a:lnTo>
                  <a:pt x="171" y="419"/>
                </a:lnTo>
                <a:lnTo>
                  <a:pt x="237" y="482"/>
                </a:lnTo>
                <a:lnTo>
                  <a:pt x="266" y="527"/>
                </a:lnTo>
                <a:lnTo>
                  <a:pt x="329" y="577"/>
                </a:lnTo>
                <a:lnTo>
                  <a:pt x="387" y="623"/>
                </a:lnTo>
                <a:lnTo>
                  <a:pt x="445" y="648"/>
                </a:lnTo>
                <a:lnTo>
                  <a:pt x="495" y="694"/>
                </a:lnTo>
                <a:lnTo>
                  <a:pt x="574" y="764"/>
                </a:lnTo>
                <a:lnTo>
                  <a:pt x="620" y="839"/>
                </a:lnTo>
                <a:lnTo>
                  <a:pt x="661" y="935"/>
                </a:lnTo>
                <a:lnTo>
                  <a:pt x="699" y="1051"/>
                </a:lnTo>
                <a:lnTo>
                  <a:pt x="715" y="1180"/>
                </a:lnTo>
                <a:lnTo>
                  <a:pt x="740" y="1313"/>
                </a:lnTo>
                <a:lnTo>
                  <a:pt x="757" y="1462"/>
                </a:lnTo>
                <a:lnTo>
                  <a:pt x="765" y="1529"/>
                </a:lnTo>
                <a:lnTo>
                  <a:pt x="765" y="1400"/>
                </a:lnTo>
                <a:lnTo>
                  <a:pt x="774" y="1296"/>
                </a:lnTo>
                <a:lnTo>
                  <a:pt x="786" y="1176"/>
                </a:lnTo>
                <a:lnTo>
                  <a:pt x="807" y="1034"/>
                </a:lnTo>
                <a:lnTo>
                  <a:pt x="836" y="901"/>
                </a:lnTo>
                <a:lnTo>
                  <a:pt x="869" y="781"/>
                </a:lnTo>
                <a:lnTo>
                  <a:pt x="886" y="685"/>
                </a:lnTo>
                <a:lnTo>
                  <a:pt x="936" y="606"/>
                </a:lnTo>
                <a:lnTo>
                  <a:pt x="986" y="527"/>
                </a:lnTo>
                <a:lnTo>
                  <a:pt x="1040" y="469"/>
                </a:lnTo>
                <a:lnTo>
                  <a:pt x="1098" y="415"/>
                </a:lnTo>
                <a:lnTo>
                  <a:pt x="1189" y="365"/>
                </a:lnTo>
                <a:lnTo>
                  <a:pt x="1256" y="311"/>
                </a:lnTo>
                <a:lnTo>
                  <a:pt x="1327" y="257"/>
                </a:lnTo>
                <a:lnTo>
                  <a:pt x="1397" y="203"/>
                </a:lnTo>
                <a:lnTo>
                  <a:pt x="1435" y="154"/>
                </a:lnTo>
                <a:lnTo>
                  <a:pt x="1505" y="116"/>
                </a:lnTo>
                <a:lnTo>
                  <a:pt x="1588" y="83"/>
                </a:lnTo>
                <a:lnTo>
                  <a:pt x="1663" y="37"/>
                </a:lnTo>
                <a:lnTo>
                  <a:pt x="1746" y="0"/>
                </a:lnTo>
                <a:lnTo>
                  <a:pt x="1875" y="25"/>
                </a:lnTo>
                <a:lnTo>
                  <a:pt x="1959" y="79"/>
                </a:lnTo>
                <a:lnTo>
                  <a:pt x="2038" y="129"/>
                </a:lnTo>
                <a:lnTo>
                  <a:pt x="2117" y="178"/>
                </a:lnTo>
                <a:lnTo>
                  <a:pt x="2154" y="224"/>
                </a:lnTo>
                <a:lnTo>
                  <a:pt x="2229" y="257"/>
                </a:lnTo>
                <a:lnTo>
                  <a:pt x="2295" y="270"/>
                </a:lnTo>
                <a:lnTo>
                  <a:pt x="2366" y="274"/>
                </a:lnTo>
                <a:lnTo>
                  <a:pt x="2437" y="270"/>
                </a:lnTo>
                <a:lnTo>
                  <a:pt x="2545" y="266"/>
                </a:lnTo>
                <a:lnTo>
                  <a:pt x="2620" y="257"/>
                </a:lnTo>
                <a:lnTo>
                  <a:pt x="2694" y="245"/>
                </a:lnTo>
                <a:lnTo>
                  <a:pt x="2769" y="212"/>
                </a:lnTo>
                <a:lnTo>
                  <a:pt x="2811" y="249"/>
                </a:lnTo>
                <a:lnTo>
                  <a:pt x="2890" y="303"/>
                </a:lnTo>
                <a:lnTo>
                  <a:pt x="2969" y="340"/>
                </a:lnTo>
                <a:lnTo>
                  <a:pt x="3044" y="307"/>
                </a:lnTo>
                <a:lnTo>
                  <a:pt x="3114" y="262"/>
                </a:lnTo>
                <a:lnTo>
                  <a:pt x="3231" y="216"/>
                </a:lnTo>
                <a:lnTo>
                  <a:pt x="3314" y="228"/>
                </a:lnTo>
                <a:lnTo>
                  <a:pt x="3397" y="278"/>
                </a:lnTo>
                <a:lnTo>
                  <a:pt x="3472" y="324"/>
                </a:lnTo>
                <a:lnTo>
                  <a:pt x="3509" y="370"/>
                </a:lnTo>
                <a:lnTo>
                  <a:pt x="3584" y="428"/>
                </a:lnTo>
                <a:lnTo>
                  <a:pt x="3655" y="515"/>
                </a:lnTo>
                <a:lnTo>
                  <a:pt x="3721" y="623"/>
                </a:lnTo>
                <a:lnTo>
                  <a:pt x="3784" y="764"/>
                </a:lnTo>
                <a:lnTo>
                  <a:pt x="3863" y="910"/>
                </a:lnTo>
                <a:lnTo>
                  <a:pt x="3904" y="1038"/>
                </a:lnTo>
                <a:lnTo>
                  <a:pt x="3938" y="1180"/>
                </a:lnTo>
                <a:lnTo>
                  <a:pt x="3963" y="1288"/>
                </a:lnTo>
                <a:lnTo>
                  <a:pt x="3971" y="1396"/>
                </a:lnTo>
                <a:lnTo>
                  <a:pt x="3983" y="1512"/>
                </a:lnTo>
                <a:lnTo>
                  <a:pt x="3992" y="1529"/>
                </a:lnTo>
                <a:lnTo>
                  <a:pt x="3992" y="1437"/>
                </a:lnTo>
                <a:lnTo>
                  <a:pt x="4000" y="1317"/>
                </a:lnTo>
                <a:lnTo>
                  <a:pt x="4000" y="1200"/>
                </a:lnTo>
                <a:lnTo>
                  <a:pt x="4017" y="1084"/>
                </a:lnTo>
                <a:lnTo>
                  <a:pt x="4042" y="959"/>
                </a:lnTo>
                <a:lnTo>
                  <a:pt x="4071" y="951"/>
                </a:lnTo>
                <a:lnTo>
                  <a:pt x="4104" y="955"/>
                </a:lnTo>
                <a:lnTo>
                  <a:pt x="4158" y="935"/>
                </a:lnTo>
                <a:lnTo>
                  <a:pt x="4191" y="918"/>
                </a:lnTo>
                <a:lnTo>
                  <a:pt x="4229" y="897"/>
                </a:lnTo>
                <a:lnTo>
                  <a:pt x="4241" y="86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92" name="Freeform 101"/>
          <p:cNvSpPr>
            <a:spLocks/>
          </p:cNvSpPr>
          <p:nvPr/>
        </p:nvSpPr>
        <p:spPr bwMode="auto">
          <a:xfrm>
            <a:off x="1373871" y="2613709"/>
            <a:ext cx="6732588" cy="2552700"/>
          </a:xfrm>
          <a:custGeom>
            <a:avLst/>
            <a:gdLst/>
            <a:ahLst/>
            <a:cxnLst>
              <a:cxn ang="0">
                <a:pos x="75" y="228"/>
              </a:cxn>
              <a:cxn ang="0">
                <a:pos x="237" y="386"/>
              </a:cxn>
              <a:cxn ang="0">
                <a:pos x="524" y="847"/>
              </a:cxn>
              <a:cxn ang="0">
                <a:pos x="636" y="1072"/>
              </a:cxn>
              <a:cxn ang="0">
                <a:pos x="699" y="1284"/>
              </a:cxn>
              <a:cxn ang="0">
                <a:pos x="724" y="1508"/>
              </a:cxn>
              <a:cxn ang="0">
                <a:pos x="740" y="1608"/>
              </a:cxn>
              <a:cxn ang="0">
                <a:pos x="761" y="1163"/>
              </a:cxn>
              <a:cxn ang="0">
                <a:pos x="815" y="881"/>
              </a:cxn>
              <a:cxn ang="0">
                <a:pos x="902" y="656"/>
              </a:cxn>
              <a:cxn ang="0">
                <a:pos x="990" y="473"/>
              </a:cxn>
              <a:cxn ang="0">
                <a:pos x="1114" y="316"/>
              </a:cxn>
              <a:cxn ang="0">
                <a:pos x="1297" y="179"/>
              </a:cxn>
              <a:cxn ang="0">
                <a:pos x="1464" y="41"/>
              </a:cxn>
              <a:cxn ang="0">
                <a:pos x="1588" y="108"/>
              </a:cxn>
              <a:cxn ang="0">
                <a:pos x="1755" y="104"/>
              </a:cxn>
              <a:cxn ang="0">
                <a:pos x="1971" y="100"/>
              </a:cxn>
              <a:cxn ang="0">
                <a:pos x="2133" y="145"/>
              </a:cxn>
              <a:cxn ang="0">
                <a:pos x="2254" y="149"/>
              </a:cxn>
              <a:cxn ang="0">
                <a:pos x="2412" y="141"/>
              </a:cxn>
              <a:cxn ang="0">
                <a:pos x="2582" y="124"/>
              </a:cxn>
              <a:cxn ang="0">
                <a:pos x="2798" y="70"/>
              </a:cxn>
              <a:cxn ang="0">
                <a:pos x="2990" y="25"/>
              </a:cxn>
              <a:cxn ang="0">
                <a:pos x="3135" y="0"/>
              </a:cxn>
              <a:cxn ang="0">
                <a:pos x="3339" y="129"/>
              </a:cxn>
              <a:cxn ang="0">
                <a:pos x="3563" y="370"/>
              </a:cxn>
              <a:cxn ang="0">
                <a:pos x="3713" y="660"/>
              </a:cxn>
              <a:cxn ang="0">
                <a:pos x="3805" y="943"/>
              </a:cxn>
              <a:cxn ang="0">
                <a:pos x="3888" y="1205"/>
              </a:cxn>
              <a:cxn ang="0">
                <a:pos x="3946" y="1466"/>
              </a:cxn>
              <a:cxn ang="0">
                <a:pos x="3967" y="1608"/>
              </a:cxn>
              <a:cxn ang="0">
                <a:pos x="3971" y="1458"/>
              </a:cxn>
              <a:cxn ang="0">
                <a:pos x="3992" y="1234"/>
              </a:cxn>
              <a:cxn ang="0">
                <a:pos x="4046" y="1043"/>
              </a:cxn>
              <a:cxn ang="0">
                <a:pos x="4100" y="968"/>
              </a:cxn>
              <a:cxn ang="0">
                <a:pos x="4175" y="897"/>
              </a:cxn>
              <a:cxn ang="0">
                <a:pos x="4241" y="843"/>
              </a:cxn>
            </a:cxnLst>
            <a:rect l="0" t="0" r="r" b="b"/>
            <a:pathLst>
              <a:path w="4241" h="1608">
                <a:moveTo>
                  <a:pt x="0" y="166"/>
                </a:moveTo>
                <a:lnTo>
                  <a:pt x="75" y="228"/>
                </a:lnTo>
                <a:lnTo>
                  <a:pt x="158" y="307"/>
                </a:lnTo>
                <a:lnTo>
                  <a:pt x="237" y="386"/>
                </a:lnTo>
                <a:lnTo>
                  <a:pt x="470" y="744"/>
                </a:lnTo>
                <a:lnTo>
                  <a:pt x="524" y="847"/>
                </a:lnTo>
                <a:lnTo>
                  <a:pt x="595" y="964"/>
                </a:lnTo>
                <a:lnTo>
                  <a:pt x="636" y="1072"/>
                </a:lnTo>
                <a:lnTo>
                  <a:pt x="670" y="1192"/>
                </a:lnTo>
                <a:lnTo>
                  <a:pt x="699" y="1284"/>
                </a:lnTo>
                <a:lnTo>
                  <a:pt x="719" y="1392"/>
                </a:lnTo>
                <a:lnTo>
                  <a:pt x="724" y="1508"/>
                </a:lnTo>
                <a:lnTo>
                  <a:pt x="736" y="1591"/>
                </a:lnTo>
                <a:lnTo>
                  <a:pt x="740" y="1608"/>
                </a:lnTo>
                <a:lnTo>
                  <a:pt x="740" y="1321"/>
                </a:lnTo>
                <a:lnTo>
                  <a:pt x="761" y="1163"/>
                </a:lnTo>
                <a:lnTo>
                  <a:pt x="782" y="1009"/>
                </a:lnTo>
                <a:lnTo>
                  <a:pt x="815" y="881"/>
                </a:lnTo>
                <a:lnTo>
                  <a:pt x="853" y="760"/>
                </a:lnTo>
                <a:lnTo>
                  <a:pt x="902" y="656"/>
                </a:lnTo>
                <a:lnTo>
                  <a:pt x="927" y="561"/>
                </a:lnTo>
                <a:lnTo>
                  <a:pt x="990" y="473"/>
                </a:lnTo>
                <a:lnTo>
                  <a:pt x="1044" y="386"/>
                </a:lnTo>
                <a:lnTo>
                  <a:pt x="1114" y="316"/>
                </a:lnTo>
                <a:lnTo>
                  <a:pt x="1218" y="241"/>
                </a:lnTo>
                <a:lnTo>
                  <a:pt x="1297" y="179"/>
                </a:lnTo>
                <a:lnTo>
                  <a:pt x="1376" y="100"/>
                </a:lnTo>
                <a:lnTo>
                  <a:pt x="1464" y="41"/>
                </a:lnTo>
                <a:lnTo>
                  <a:pt x="1501" y="66"/>
                </a:lnTo>
                <a:lnTo>
                  <a:pt x="1588" y="108"/>
                </a:lnTo>
                <a:lnTo>
                  <a:pt x="1676" y="133"/>
                </a:lnTo>
                <a:lnTo>
                  <a:pt x="1755" y="104"/>
                </a:lnTo>
                <a:lnTo>
                  <a:pt x="1842" y="75"/>
                </a:lnTo>
                <a:lnTo>
                  <a:pt x="1971" y="100"/>
                </a:lnTo>
                <a:lnTo>
                  <a:pt x="2054" y="133"/>
                </a:lnTo>
                <a:lnTo>
                  <a:pt x="2133" y="145"/>
                </a:lnTo>
                <a:lnTo>
                  <a:pt x="2216" y="158"/>
                </a:lnTo>
                <a:lnTo>
                  <a:pt x="2254" y="149"/>
                </a:lnTo>
                <a:lnTo>
                  <a:pt x="2333" y="145"/>
                </a:lnTo>
                <a:lnTo>
                  <a:pt x="2412" y="141"/>
                </a:lnTo>
                <a:lnTo>
                  <a:pt x="2495" y="133"/>
                </a:lnTo>
                <a:lnTo>
                  <a:pt x="2582" y="124"/>
                </a:lnTo>
                <a:lnTo>
                  <a:pt x="2711" y="95"/>
                </a:lnTo>
                <a:lnTo>
                  <a:pt x="2798" y="70"/>
                </a:lnTo>
                <a:lnTo>
                  <a:pt x="2894" y="41"/>
                </a:lnTo>
                <a:lnTo>
                  <a:pt x="2990" y="25"/>
                </a:lnTo>
                <a:lnTo>
                  <a:pt x="3035" y="0"/>
                </a:lnTo>
                <a:lnTo>
                  <a:pt x="3135" y="0"/>
                </a:lnTo>
                <a:lnTo>
                  <a:pt x="3235" y="37"/>
                </a:lnTo>
                <a:lnTo>
                  <a:pt x="3339" y="129"/>
                </a:lnTo>
                <a:lnTo>
                  <a:pt x="3435" y="224"/>
                </a:lnTo>
                <a:lnTo>
                  <a:pt x="3563" y="370"/>
                </a:lnTo>
                <a:lnTo>
                  <a:pt x="3642" y="519"/>
                </a:lnTo>
                <a:lnTo>
                  <a:pt x="3713" y="660"/>
                </a:lnTo>
                <a:lnTo>
                  <a:pt x="3775" y="802"/>
                </a:lnTo>
                <a:lnTo>
                  <a:pt x="3805" y="943"/>
                </a:lnTo>
                <a:lnTo>
                  <a:pt x="3850" y="1072"/>
                </a:lnTo>
                <a:lnTo>
                  <a:pt x="3888" y="1205"/>
                </a:lnTo>
                <a:lnTo>
                  <a:pt x="3921" y="1333"/>
                </a:lnTo>
                <a:lnTo>
                  <a:pt x="3946" y="1466"/>
                </a:lnTo>
                <a:lnTo>
                  <a:pt x="3963" y="1579"/>
                </a:lnTo>
                <a:lnTo>
                  <a:pt x="3967" y="1608"/>
                </a:lnTo>
                <a:lnTo>
                  <a:pt x="3967" y="1595"/>
                </a:lnTo>
                <a:lnTo>
                  <a:pt x="3971" y="1458"/>
                </a:lnTo>
                <a:lnTo>
                  <a:pt x="3971" y="1329"/>
                </a:lnTo>
                <a:lnTo>
                  <a:pt x="3992" y="1234"/>
                </a:lnTo>
                <a:lnTo>
                  <a:pt x="4012" y="1122"/>
                </a:lnTo>
                <a:lnTo>
                  <a:pt x="4046" y="1043"/>
                </a:lnTo>
                <a:lnTo>
                  <a:pt x="4079" y="997"/>
                </a:lnTo>
                <a:lnTo>
                  <a:pt x="4100" y="968"/>
                </a:lnTo>
                <a:lnTo>
                  <a:pt x="4137" y="897"/>
                </a:lnTo>
                <a:lnTo>
                  <a:pt x="4175" y="897"/>
                </a:lnTo>
                <a:lnTo>
                  <a:pt x="4216" y="872"/>
                </a:lnTo>
                <a:lnTo>
                  <a:pt x="4241" y="84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97" name="Ellipse 396"/>
          <p:cNvSpPr/>
          <p:nvPr/>
        </p:nvSpPr>
        <p:spPr>
          <a:xfrm>
            <a:off x="5134213" y="4568328"/>
            <a:ext cx="414616" cy="646191"/>
          </a:xfrm>
          <a:prstGeom prst="ellipse">
            <a:avLst/>
          </a:prstGeom>
          <a:noFill/>
          <a:ln w="57150">
            <a:solidFill>
              <a:srgbClr val="FB8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8" name="Textfeld 397"/>
          <p:cNvSpPr txBox="1"/>
          <p:nvPr/>
        </p:nvSpPr>
        <p:spPr>
          <a:xfrm>
            <a:off x="7521841" y="3296075"/>
            <a:ext cx="14983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b="1" i="1" dirty="0" err="1" smtClean="0"/>
              <a:t>p</a:t>
            </a:r>
            <a:r>
              <a:rPr lang="de-DE" sz="1050" b="1" i="1" dirty="0" err="1" smtClean="0"/>
              <a:t>stop</a:t>
            </a:r>
            <a:r>
              <a:rPr lang="de-DE" sz="1600" b="1" i="1" dirty="0" smtClean="0"/>
              <a:t>= 65…100%</a:t>
            </a:r>
            <a:endParaRPr lang="de-DE" b="1" i="1" dirty="0"/>
          </a:p>
        </p:txBody>
      </p:sp>
      <p:sp>
        <p:nvSpPr>
          <p:cNvPr id="403" name="Freeform 72"/>
          <p:cNvSpPr>
            <a:spLocks/>
          </p:cNvSpPr>
          <p:nvPr/>
        </p:nvSpPr>
        <p:spPr bwMode="auto">
          <a:xfrm>
            <a:off x="1373188" y="2836863"/>
            <a:ext cx="6732588" cy="2328863"/>
          </a:xfrm>
          <a:custGeom>
            <a:avLst/>
            <a:gdLst/>
            <a:ahLst/>
            <a:cxnLst>
              <a:cxn ang="0">
                <a:pos x="71" y="75"/>
              </a:cxn>
              <a:cxn ang="0">
                <a:pos x="233" y="270"/>
              </a:cxn>
              <a:cxn ang="0">
                <a:pos x="341" y="449"/>
              </a:cxn>
              <a:cxn ang="0">
                <a:pos x="462" y="623"/>
              </a:cxn>
              <a:cxn ang="0">
                <a:pos x="541" y="852"/>
              </a:cxn>
              <a:cxn ang="0">
                <a:pos x="649" y="1084"/>
              </a:cxn>
              <a:cxn ang="0">
                <a:pos x="682" y="1350"/>
              </a:cxn>
              <a:cxn ang="0">
                <a:pos x="699" y="1467"/>
              </a:cxn>
              <a:cxn ang="0">
                <a:pos x="707" y="1242"/>
              </a:cxn>
              <a:cxn ang="0">
                <a:pos x="724" y="997"/>
              </a:cxn>
              <a:cxn ang="0">
                <a:pos x="774" y="769"/>
              </a:cxn>
              <a:cxn ang="0">
                <a:pos x="857" y="623"/>
              </a:cxn>
              <a:cxn ang="0">
                <a:pos x="981" y="578"/>
              </a:cxn>
              <a:cxn ang="0">
                <a:pos x="1081" y="690"/>
              </a:cxn>
              <a:cxn ang="0">
                <a:pos x="1148" y="906"/>
              </a:cxn>
              <a:cxn ang="0">
                <a:pos x="1214" y="1168"/>
              </a:cxn>
              <a:cxn ang="0">
                <a:pos x="1239" y="1408"/>
              </a:cxn>
              <a:cxn ang="0">
                <a:pos x="1256" y="1234"/>
              </a:cxn>
              <a:cxn ang="0">
                <a:pos x="1285" y="935"/>
              </a:cxn>
              <a:cxn ang="0">
                <a:pos x="1360" y="657"/>
              </a:cxn>
              <a:cxn ang="0">
                <a:pos x="1451" y="457"/>
              </a:cxn>
              <a:cxn ang="0">
                <a:pos x="1534" y="308"/>
              </a:cxn>
              <a:cxn ang="0">
                <a:pos x="1663" y="216"/>
              </a:cxn>
              <a:cxn ang="0">
                <a:pos x="1759" y="154"/>
              </a:cxn>
              <a:cxn ang="0">
                <a:pos x="1983" y="100"/>
              </a:cxn>
              <a:cxn ang="0">
                <a:pos x="2096" y="67"/>
              </a:cxn>
              <a:cxn ang="0">
                <a:pos x="2241" y="38"/>
              </a:cxn>
              <a:cxn ang="0">
                <a:pos x="2399" y="21"/>
              </a:cxn>
              <a:cxn ang="0">
                <a:pos x="2611" y="13"/>
              </a:cxn>
              <a:cxn ang="0">
                <a:pos x="2786" y="13"/>
              </a:cxn>
              <a:cxn ang="0">
                <a:pos x="2919" y="4"/>
              </a:cxn>
              <a:cxn ang="0">
                <a:pos x="3102" y="4"/>
              </a:cxn>
              <a:cxn ang="0">
                <a:pos x="3243" y="108"/>
              </a:cxn>
              <a:cxn ang="0">
                <a:pos x="3497" y="303"/>
              </a:cxn>
              <a:cxn ang="0">
                <a:pos x="3605" y="536"/>
              </a:cxn>
              <a:cxn ang="0">
                <a:pos x="3726" y="756"/>
              </a:cxn>
              <a:cxn ang="0">
                <a:pos x="3817" y="947"/>
              </a:cxn>
              <a:cxn ang="0">
                <a:pos x="3896" y="1114"/>
              </a:cxn>
              <a:cxn ang="0">
                <a:pos x="3938" y="1276"/>
              </a:cxn>
              <a:cxn ang="0">
                <a:pos x="3954" y="1379"/>
              </a:cxn>
              <a:cxn ang="0">
                <a:pos x="3963" y="1438"/>
              </a:cxn>
              <a:cxn ang="0">
                <a:pos x="3967" y="1163"/>
              </a:cxn>
              <a:cxn ang="0">
                <a:pos x="4021" y="893"/>
              </a:cxn>
              <a:cxn ang="0">
                <a:pos x="4075" y="773"/>
              </a:cxn>
              <a:cxn ang="0">
                <a:pos x="4162" y="715"/>
              </a:cxn>
              <a:cxn ang="0">
                <a:pos x="4241" y="661"/>
              </a:cxn>
            </a:cxnLst>
            <a:rect l="0" t="0" r="r" b="b"/>
            <a:pathLst>
              <a:path w="4241" h="1467">
                <a:moveTo>
                  <a:pt x="0" y="42"/>
                </a:moveTo>
                <a:lnTo>
                  <a:pt x="71" y="75"/>
                </a:lnTo>
                <a:lnTo>
                  <a:pt x="158" y="175"/>
                </a:lnTo>
                <a:lnTo>
                  <a:pt x="233" y="270"/>
                </a:lnTo>
                <a:lnTo>
                  <a:pt x="270" y="353"/>
                </a:lnTo>
                <a:lnTo>
                  <a:pt x="341" y="449"/>
                </a:lnTo>
                <a:lnTo>
                  <a:pt x="404" y="544"/>
                </a:lnTo>
                <a:lnTo>
                  <a:pt x="462" y="623"/>
                </a:lnTo>
                <a:lnTo>
                  <a:pt x="516" y="731"/>
                </a:lnTo>
                <a:lnTo>
                  <a:pt x="541" y="852"/>
                </a:lnTo>
                <a:lnTo>
                  <a:pt x="624" y="964"/>
                </a:lnTo>
                <a:lnTo>
                  <a:pt x="649" y="1084"/>
                </a:lnTo>
                <a:lnTo>
                  <a:pt x="674" y="1217"/>
                </a:lnTo>
                <a:lnTo>
                  <a:pt x="682" y="1350"/>
                </a:lnTo>
                <a:lnTo>
                  <a:pt x="699" y="1450"/>
                </a:lnTo>
                <a:lnTo>
                  <a:pt x="699" y="1467"/>
                </a:lnTo>
                <a:lnTo>
                  <a:pt x="699" y="1367"/>
                </a:lnTo>
                <a:lnTo>
                  <a:pt x="707" y="1242"/>
                </a:lnTo>
                <a:lnTo>
                  <a:pt x="715" y="1126"/>
                </a:lnTo>
                <a:lnTo>
                  <a:pt x="724" y="997"/>
                </a:lnTo>
                <a:lnTo>
                  <a:pt x="744" y="877"/>
                </a:lnTo>
                <a:lnTo>
                  <a:pt x="774" y="769"/>
                </a:lnTo>
                <a:lnTo>
                  <a:pt x="815" y="686"/>
                </a:lnTo>
                <a:lnTo>
                  <a:pt x="857" y="623"/>
                </a:lnTo>
                <a:lnTo>
                  <a:pt x="882" y="569"/>
                </a:lnTo>
                <a:lnTo>
                  <a:pt x="981" y="578"/>
                </a:lnTo>
                <a:lnTo>
                  <a:pt x="1031" y="603"/>
                </a:lnTo>
                <a:lnTo>
                  <a:pt x="1081" y="690"/>
                </a:lnTo>
                <a:lnTo>
                  <a:pt x="1102" y="785"/>
                </a:lnTo>
                <a:lnTo>
                  <a:pt x="1148" y="906"/>
                </a:lnTo>
                <a:lnTo>
                  <a:pt x="1181" y="1039"/>
                </a:lnTo>
                <a:lnTo>
                  <a:pt x="1214" y="1168"/>
                </a:lnTo>
                <a:lnTo>
                  <a:pt x="1235" y="1280"/>
                </a:lnTo>
                <a:lnTo>
                  <a:pt x="1239" y="1408"/>
                </a:lnTo>
                <a:lnTo>
                  <a:pt x="1256" y="1467"/>
                </a:lnTo>
                <a:lnTo>
                  <a:pt x="1256" y="1234"/>
                </a:lnTo>
                <a:lnTo>
                  <a:pt x="1264" y="1084"/>
                </a:lnTo>
                <a:lnTo>
                  <a:pt x="1285" y="935"/>
                </a:lnTo>
                <a:lnTo>
                  <a:pt x="1289" y="785"/>
                </a:lnTo>
                <a:lnTo>
                  <a:pt x="1360" y="657"/>
                </a:lnTo>
                <a:lnTo>
                  <a:pt x="1401" y="553"/>
                </a:lnTo>
                <a:lnTo>
                  <a:pt x="1451" y="457"/>
                </a:lnTo>
                <a:lnTo>
                  <a:pt x="1476" y="378"/>
                </a:lnTo>
                <a:lnTo>
                  <a:pt x="1534" y="308"/>
                </a:lnTo>
                <a:lnTo>
                  <a:pt x="1597" y="262"/>
                </a:lnTo>
                <a:lnTo>
                  <a:pt x="1663" y="216"/>
                </a:lnTo>
                <a:lnTo>
                  <a:pt x="1730" y="179"/>
                </a:lnTo>
                <a:lnTo>
                  <a:pt x="1759" y="154"/>
                </a:lnTo>
                <a:lnTo>
                  <a:pt x="1904" y="129"/>
                </a:lnTo>
                <a:lnTo>
                  <a:pt x="1983" y="100"/>
                </a:lnTo>
                <a:lnTo>
                  <a:pt x="2058" y="79"/>
                </a:lnTo>
                <a:lnTo>
                  <a:pt x="2096" y="67"/>
                </a:lnTo>
                <a:lnTo>
                  <a:pt x="2171" y="54"/>
                </a:lnTo>
                <a:lnTo>
                  <a:pt x="2241" y="38"/>
                </a:lnTo>
                <a:lnTo>
                  <a:pt x="2320" y="25"/>
                </a:lnTo>
                <a:lnTo>
                  <a:pt x="2399" y="21"/>
                </a:lnTo>
                <a:lnTo>
                  <a:pt x="2482" y="13"/>
                </a:lnTo>
                <a:lnTo>
                  <a:pt x="2611" y="13"/>
                </a:lnTo>
                <a:lnTo>
                  <a:pt x="2699" y="13"/>
                </a:lnTo>
                <a:lnTo>
                  <a:pt x="2786" y="13"/>
                </a:lnTo>
                <a:lnTo>
                  <a:pt x="2832" y="4"/>
                </a:lnTo>
                <a:lnTo>
                  <a:pt x="2919" y="4"/>
                </a:lnTo>
                <a:lnTo>
                  <a:pt x="3010" y="0"/>
                </a:lnTo>
                <a:lnTo>
                  <a:pt x="3102" y="4"/>
                </a:lnTo>
                <a:lnTo>
                  <a:pt x="3198" y="54"/>
                </a:lnTo>
                <a:lnTo>
                  <a:pt x="3243" y="108"/>
                </a:lnTo>
                <a:lnTo>
                  <a:pt x="3414" y="187"/>
                </a:lnTo>
                <a:lnTo>
                  <a:pt x="3497" y="303"/>
                </a:lnTo>
                <a:lnTo>
                  <a:pt x="3572" y="420"/>
                </a:lnTo>
                <a:lnTo>
                  <a:pt x="3605" y="536"/>
                </a:lnTo>
                <a:lnTo>
                  <a:pt x="3667" y="644"/>
                </a:lnTo>
                <a:lnTo>
                  <a:pt x="3726" y="756"/>
                </a:lnTo>
                <a:lnTo>
                  <a:pt x="3775" y="864"/>
                </a:lnTo>
                <a:lnTo>
                  <a:pt x="3817" y="947"/>
                </a:lnTo>
                <a:lnTo>
                  <a:pt x="3834" y="1035"/>
                </a:lnTo>
                <a:lnTo>
                  <a:pt x="3896" y="1114"/>
                </a:lnTo>
                <a:lnTo>
                  <a:pt x="3917" y="1184"/>
                </a:lnTo>
                <a:lnTo>
                  <a:pt x="3938" y="1276"/>
                </a:lnTo>
                <a:lnTo>
                  <a:pt x="3942" y="1342"/>
                </a:lnTo>
                <a:lnTo>
                  <a:pt x="3954" y="1379"/>
                </a:lnTo>
                <a:lnTo>
                  <a:pt x="3963" y="1417"/>
                </a:lnTo>
                <a:lnTo>
                  <a:pt x="3963" y="1438"/>
                </a:lnTo>
                <a:lnTo>
                  <a:pt x="3967" y="1317"/>
                </a:lnTo>
                <a:lnTo>
                  <a:pt x="3967" y="1163"/>
                </a:lnTo>
                <a:lnTo>
                  <a:pt x="3996" y="1010"/>
                </a:lnTo>
                <a:lnTo>
                  <a:pt x="4021" y="893"/>
                </a:lnTo>
                <a:lnTo>
                  <a:pt x="4058" y="806"/>
                </a:lnTo>
                <a:lnTo>
                  <a:pt x="4075" y="773"/>
                </a:lnTo>
                <a:lnTo>
                  <a:pt x="4116" y="744"/>
                </a:lnTo>
                <a:lnTo>
                  <a:pt x="4162" y="715"/>
                </a:lnTo>
                <a:lnTo>
                  <a:pt x="4208" y="686"/>
                </a:lnTo>
                <a:lnTo>
                  <a:pt x="4241" y="661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04" name="Freeform 65"/>
          <p:cNvSpPr>
            <a:spLocks/>
          </p:cNvSpPr>
          <p:nvPr/>
        </p:nvSpPr>
        <p:spPr bwMode="auto">
          <a:xfrm>
            <a:off x="1373188" y="2757488"/>
            <a:ext cx="6732588" cy="2408238"/>
          </a:xfrm>
          <a:custGeom>
            <a:avLst/>
            <a:gdLst/>
            <a:ahLst/>
            <a:cxnLst>
              <a:cxn ang="0">
                <a:pos x="71" y="117"/>
              </a:cxn>
              <a:cxn ang="0">
                <a:pos x="191" y="262"/>
              </a:cxn>
              <a:cxn ang="0">
                <a:pos x="341" y="432"/>
              </a:cxn>
              <a:cxn ang="0">
                <a:pos x="466" y="636"/>
              </a:cxn>
              <a:cxn ang="0">
                <a:pos x="549" y="864"/>
              </a:cxn>
              <a:cxn ang="0">
                <a:pos x="661" y="1097"/>
              </a:cxn>
              <a:cxn ang="0">
                <a:pos x="699" y="1288"/>
              </a:cxn>
              <a:cxn ang="0">
                <a:pos x="724" y="1458"/>
              </a:cxn>
              <a:cxn ang="0">
                <a:pos x="732" y="1334"/>
              </a:cxn>
              <a:cxn ang="0">
                <a:pos x="749" y="1093"/>
              </a:cxn>
              <a:cxn ang="0">
                <a:pos x="823" y="864"/>
              </a:cxn>
              <a:cxn ang="0">
                <a:pos x="882" y="773"/>
              </a:cxn>
              <a:cxn ang="0">
                <a:pos x="969" y="794"/>
              </a:cxn>
              <a:cxn ang="0">
                <a:pos x="1027" y="848"/>
              </a:cxn>
              <a:cxn ang="0">
                <a:pos x="1106" y="972"/>
              </a:cxn>
              <a:cxn ang="0">
                <a:pos x="1198" y="1072"/>
              </a:cxn>
              <a:cxn ang="0">
                <a:pos x="1231" y="1205"/>
              </a:cxn>
              <a:cxn ang="0">
                <a:pos x="1260" y="1330"/>
              </a:cxn>
              <a:cxn ang="0">
                <a:pos x="1277" y="1388"/>
              </a:cxn>
              <a:cxn ang="0">
                <a:pos x="1306" y="1089"/>
              </a:cxn>
              <a:cxn ang="0">
                <a:pos x="1343" y="752"/>
              </a:cxn>
              <a:cxn ang="0">
                <a:pos x="1435" y="490"/>
              </a:cxn>
              <a:cxn ang="0">
                <a:pos x="1522" y="287"/>
              </a:cxn>
              <a:cxn ang="0">
                <a:pos x="1651" y="166"/>
              </a:cxn>
              <a:cxn ang="0">
                <a:pos x="1880" y="71"/>
              </a:cxn>
              <a:cxn ang="0">
                <a:pos x="2004" y="0"/>
              </a:cxn>
              <a:cxn ang="0">
                <a:pos x="2171" y="17"/>
              </a:cxn>
              <a:cxn ang="0">
                <a:pos x="2291" y="25"/>
              </a:cxn>
              <a:cxn ang="0">
                <a:pos x="2541" y="4"/>
              </a:cxn>
              <a:cxn ang="0">
                <a:pos x="2674" y="4"/>
              </a:cxn>
              <a:cxn ang="0">
                <a:pos x="2861" y="4"/>
              </a:cxn>
              <a:cxn ang="0">
                <a:pos x="3048" y="4"/>
              </a:cxn>
              <a:cxn ang="0">
                <a:pos x="3189" y="75"/>
              </a:cxn>
              <a:cxn ang="0">
                <a:pos x="3459" y="171"/>
              </a:cxn>
              <a:cxn ang="0">
                <a:pos x="3584" y="279"/>
              </a:cxn>
              <a:cxn ang="0">
                <a:pos x="3734" y="486"/>
              </a:cxn>
              <a:cxn ang="0">
                <a:pos x="3830" y="611"/>
              </a:cxn>
              <a:cxn ang="0">
                <a:pos x="3996" y="711"/>
              </a:cxn>
              <a:cxn ang="0">
                <a:pos x="4071" y="790"/>
              </a:cxn>
              <a:cxn ang="0">
                <a:pos x="4162" y="806"/>
              </a:cxn>
              <a:cxn ang="0">
                <a:pos x="4237" y="806"/>
              </a:cxn>
            </a:cxnLst>
            <a:rect l="0" t="0" r="r" b="b"/>
            <a:pathLst>
              <a:path w="4241" h="1517">
                <a:moveTo>
                  <a:pt x="0" y="92"/>
                </a:moveTo>
                <a:lnTo>
                  <a:pt x="71" y="117"/>
                </a:lnTo>
                <a:lnTo>
                  <a:pt x="154" y="191"/>
                </a:lnTo>
                <a:lnTo>
                  <a:pt x="191" y="262"/>
                </a:lnTo>
                <a:lnTo>
                  <a:pt x="270" y="341"/>
                </a:lnTo>
                <a:lnTo>
                  <a:pt x="341" y="432"/>
                </a:lnTo>
                <a:lnTo>
                  <a:pt x="404" y="536"/>
                </a:lnTo>
                <a:lnTo>
                  <a:pt x="466" y="636"/>
                </a:lnTo>
                <a:lnTo>
                  <a:pt x="499" y="736"/>
                </a:lnTo>
                <a:lnTo>
                  <a:pt x="549" y="864"/>
                </a:lnTo>
                <a:lnTo>
                  <a:pt x="628" y="989"/>
                </a:lnTo>
                <a:lnTo>
                  <a:pt x="661" y="1097"/>
                </a:lnTo>
                <a:lnTo>
                  <a:pt x="674" y="1193"/>
                </a:lnTo>
                <a:lnTo>
                  <a:pt x="699" y="1288"/>
                </a:lnTo>
                <a:lnTo>
                  <a:pt x="711" y="1375"/>
                </a:lnTo>
                <a:lnTo>
                  <a:pt x="724" y="1458"/>
                </a:lnTo>
                <a:lnTo>
                  <a:pt x="732" y="1517"/>
                </a:lnTo>
                <a:lnTo>
                  <a:pt x="732" y="1334"/>
                </a:lnTo>
                <a:lnTo>
                  <a:pt x="740" y="1222"/>
                </a:lnTo>
                <a:lnTo>
                  <a:pt x="749" y="1093"/>
                </a:lnTo>
                <a:lnTo>
                  <a:pt x="769" y="960"/>
                </a:lnTo>
                <a:lnTo>
                  <a:pt x="823" y="864"/>
                </a:lnTo>
                <a:lnTo>
                  <a:pt x="861" y="798"/>
                </a:lnTo>
                <a:lnTo>
                  <a:pt x="882" y="773"/>
                </a:lnTo>
                <a:lnTo>
                  <a:pt x="923" y="790"/>
                </a:lnTo>
                <a:lnTo>
                  <a:pt x="969" y="794"/>
                </a:lnTo>
                <a:lnTo>
                  <a:pt x="1011" y="806"/>
                </a:lnTo>
                <a:lnTo>
                  <a:pt x="1027" y="848"/>
                </a:lnTo>
                <a:lnTo>
                  <a:pt x="1069" y="906"/>
                </a:lnTo>
                <a:lnTo>
                  <a:pt x="1106" y="972"/>
                </a:lnTo>
                <a:lnTo>
                  <a:pt x="1173" y="1022"/>
                </a:lnTo>
                <a:lnTo>
                  <a:pt x="1198" y="1072"/>
                </a:lnTo>
                <a:lnTo>
                  <a:pt x="1210" y="1139"/>
                </a:lnTo>
                <a:lnTo>
                  <a:pt x="1231" y="1205"/>
                </a:lnTo>
                <a:lnTo>
                  <a:pt x="1248" y="1267"/>
                </a:lnTo>
                <a:lnTo>
                  <a:pt x="1260" y="1330"/>
                </a:lnTo>
                <a:lnTo>
                  <a:pt x="1272" y="1392"/>
                </a:lnTo>
                <a:lnTo>
                  <a:pt x="1277" y="1388"/>
                </a:lnTo>
                <a:lnTo>
                  <a:pt x="1285" y="1255"/>
                </a:lnTo>
                <a:lnTo>
                  <a:pt x="1306" y="1089"/>
                </a:lnTo>
                <a:lnTo>
                  <a:pt x="1331" y="923"/>
                </a:lnTo>
                <a:lnTo>
                  <a:pt x="1343" y="752"/>
                </a:lnTo>
                <a:lnTo>
                  <a:pt x="1385" y="603"/>
                </a:lnTo>
                <a:lnTo>
                  <a:pt x="1435" y="490"/>
                </a:lnTo>
                <a:lnTo>
                  <a:pt x="1489" y="378"/>
                </a:lnTo>
                <a:lnTo>
                  <a:pt x="1522" y="287"/>
                </a:lnTo>
                <a:lnTo>
                  <a:pt x="1584" y="220"/>
                </a:lnTo>
                <a:lnTo>
                  <a:pt x="1651" y="166"/>
                </a:lnTo>
                <a:lnTo>
                  <a:pt x="1801" y="108"/>
                </a:lnTo>
                <a:lnTo>
                  <a:pt x="1880" y="71"/>
                </a:lnTo>
                <a:lnTo>
                  <a:pt x="1921" y="33"/>
                </a:lnTo>
                <a:lnTo>
                  <a:pt x="2004" y="0"/>
                </a:lnTo>
                <a:lnTo>
                  <a:pt x="2087" y="9"/>
                </a:lnTo>
                <a:lnTo>
                  <a:pt x="2171" y="17"/>
                </a:lnTo>
                <a:lnTo>
                  <a:pt x="2250" y="21"/>
                </a:lnTo>
                <a:lnTo>
                  <a:pt x="2291" y="25"/>
                </a:lnTo>
                <a:lnTo>
                  <a:pt x="2370" y="13"/>
                </a:lnTo>
                <a:lnTo>
                  <a:pt x="2541" y="4"/>
                </a:lnTo>
                <a:lnTo>
                  <a:pt x="2628" y="4"/>
                </a:lnTo>
                <a:lnTo>
                  <a:pt x="2674" y="4"/>
                </a:lnTo>
                <a:lnTo>
                  <a:pt x="2765" y="4"/>
                </a:lnTo>
                <a:lnTo>
                  <a:pt x="2861" y="4"/>
                </a:lnTo>
                <a:lnTo>
                  <a:pt x="2952" y="4"/>
                </a:lnTo>
                <a:lnTo>
                  <a:pt x="3048" y="4"/>
                </a:lnTo>
                <a:lnTo>
                  <a:pt x="3094" y="21"/>
                </a:lnTo>
                <a:lnTo>
                  <a:pt x="3189" y="75"/>
                </a:lnTo>
                <a:lnTo>
                  <a:pt x="3372" y="125"/>
                </a:lnTo>
                <a:lnTo>
                  <a:pt x="3459" y="171"/>
                </a:lnTo>
                <a:lnTo>
                  <a:pt x="3501" y="220"/>
                </a:lnTo>
                <a:lnTo>
                  <a:pt x="3584" y="279"/>
                </a:lnTo>
                <a:lnTo>
                  <a:pt x="3659" y="378"/>
                </a:lnTo>
                <a:lnTo>
                  <a:pt x="3734" y="486"/>
                </a:lnTo>
                <a:lnTo>
                  <a:pt x="3800" y="553"/>
                </a:lnTo>
                <a:lnTo>
                  <a:pt x="3830" y="611"/>
                </a:lnTo>
                <a:lnTo>
                  <a:pt x="3892" y="673"/>
                </a:lnTo>
                <a:lnTo>
                  <a:pt x="3996" y="711"/>
                </a:lnTo>
                <a:lnTo>
                  <a:pt x="4046" y="752"/>
                </a:lnTo>
                <a:lnTo>
                  <a:pt x="4071" y="790"/>
                </a:lnTo>
                <a:lnTo>
                  <a:pt x="4121" y="802"/>
                </a:lnTo>
                <a:lnTo>
                  <a:pt x="4162" y="806"/>
                </a:lnTo>
                <a:lnTo>
                  <a:pt x="4204" y="806"/>
                </a:lnTo>
                <a:lnTo>
                  <a:pt x="4237" y="806"/>
                </a:lnTo>
                <a:lnTo>
                  <a:pt x="4241" y="79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05" name="Freeform 91"/>
          <p:cNvSpPr>
            <a:spLocks/>
          </p:cNvSpPr>
          <p:nvPr/>
        </p:nvSpPr>
        <p:spPr bwMode="auto">
          <a:xfrm>
            <a:off x="1373188" y="2717801"/>
            <a:ext cx="6732588" cy="2447925"/>
          </a:xfrm>
          <a:custGeom>
            <a:avLst/>
            <a:gdLst/>
            <a:ahLst/>
            <a:cxnLst>
              <a:cxn ang="0">
                <a:pos x="83" y="25"/>
              </a:cxn>
              <a:cxn ang="0">
                <a:pos x="216" y="167"/>
              </a:cxn>
              <a:cxn ang="0">
                <a:pos x="379" y="428"/>
              </a:cxn>
              <a:cxn ang="0">
                <a:pos x="512" y="669"/>
              </a:cxn>
              <a:cxn ang="0">
                <a:pos x="636" y="918"/>
              </a:cxn>
              <a:cxn ang="0">
                <a:pos x="703" y="1234"/>
              </a:cxn>
              <a:cxn ang="0">
                <a:pos x="732" y="1521"/>
              </a:cxn>
              <a:cxn ang="0">
                <a:pos x="732" y="1454"/>
              </a:cxn>
              <a:cxn ang="0">
                <a:pos x="744" y="1176"/>
              </a:cxn>
              <a:cxn ang="0">
                <a:pos x="769" y="831"/>
              </a:cxn>
              <a:cxn ang="0">
                <a:pos x="886" y="540"/>
              </a:cxn>
              <a:cxn ang="0">
                <a:pos x="977" y="503"/>
              </a:cxn>
              <a:cxn ang="0">
                <a:pos x="1094" y="761"/>
              </a:cxn>
              <a:cxn ang="0">
                <a:pos x="1181" y="1022"/>
              </a:cxn>
              <a:cxn ang="0">
                <a:pos x="1260" y="873"/>
              </a:cxn>
              <a:cxn ang="0">
                <a:pos x="1351" y="569"/>
              </a:cxn>
              <a:cxn ang="0">
                <a:pos x="1435" y="353"/>
              </a:cxn>
              <a:cxn ang="0">
                <a:pos x="1564" y="191"/>
              </a:cxn>
              <a:cxn ang="0">
                <a:pos x="1672" y="96"/>
              </a:cxn>
              <a:cxn ang="0">
                <a:pos x="1917" y="21"/>
              </a:cxn>
              <a:cxn ang="0">
                <a:pos x="2046" y="54"/>
              </a:cxn>
              <a:cxn ang="0">
                <a:pos x="2208" y="158"/>
              </a:cxn>
              <a:cxn ang="0">
                <a:pos x="2358" y="237"/>
              </a:cxn>
              <a:cxn ang="0">
                <a:pos x="2545" y="167"/>
              </a:cxn>
              <a:cxn ang="0">
                <a:pos x="2707" y="113"/>
              </a:cxn>
              <a:cxn ang="0">
                <a:pos x="2840" y="137"/>
              </a:cxn>
              <a:cxn ang="0">
                <a:pos x="3010" y="108"/>
              </a:cxn>
              <a:cxn ang="0">
                <a:pos x="3144" y="204"/>
              </a:cxn>
              <a:cxn ang="0">
                <a:pos x="3393" y="266"/>
              </a:cxn>
              <a:cxn ang="0">
                <a:pos x="3514" y="366"/>
              </a:cxn>
              <a:cxn ang="0">
                <a:pos x="3659" y="619"/>
              </a:cxn>
              <a:cxn ang="0">
                <a:pos x="3775" y="910"/>
              </a:cxn>
              <a:cxn ang="0">
                <a:pos x="3867" y="1151"/>
              </a:cxn>
              <a:cxn ang="0">
                <a:pos x="3913" y="1400"/>
              </a:cxn>
              <a:cxn ang="0">
                <a:pos x="3925" y="1542"/>
              </a:cxn>
              <a:cxn ang="0">
                <a:pos x="3938" y="1172"/>
              </a:cxn>
              <a:cxn ang="0">
                <a:pos x="3975" y="956"/>
              </a:cxn>
              <a:cxn ang="0">
                <a:pos x="4054" y="869"/>
              </a:cxn>
              <a:cxn ang="0">
                <a:pos x="4137" y="827"/>
              </a:cxn>
              <a:cxn ang="0">
                <a:pos x="4237" y="761"/>
              </a:cxn>
            </a:cxnLst>
            <a:rect l="0" t="0" r="r" b="b"/>
            <a:pathLst>
              <a:path w="4241" h="1542">
                <a:moveTo>
                  <a:pt x="0" y="0"/>
                </a:moveTo>
                <a:lnTo>
                  <a:pt x="83" y="25"/>
                </a:lnTo>
                <a:lnTo>
                  <a:pt x="175" y="83"/>
                </a:lnTo>
                <a:lnTo>
                  <a:pt x="216" y="167"/>
                </a:lnTo>
                <a:lnTo>
                  <a:pt x="304" y="312"/>
                </a:lnTo>
                <a:lnTo>
                  <a:pt x="379" y="428"/>
                </a:lnTo>
                <a:lnTo>
                  <a:pt x="445" y="557"/>
                </a:lnTo>
                <a:lnTo>
                  <a:pt x="512" y="669"/>
                </a:lnTo>
                <a:lnTo>
                  <a:pt x="537" y="777"/>
                </a:lnTo>
                <a:lnTo>
                  <a:pt x="636" y="918"/>
                </a:lnTo>
                <a:lnTo>
                  <a:pt x="674" y="1076"/>
                </a:lnTo>
                <a:lnTo>
                  <a:pt x="703" y="1234"/>
                </a:lnTo>
                <a:lnTo>
                  <a:pt x="715" y="1384"/>
                </a:lnTo>
                <a:lnTo>
                  <a:pt x="732" y="1521"/>
                </a:lnTo>
                <a:lnTo>
                  <a:pt x="732" y="1542"/>
                </a:lnTo>
                <a:lnTo>
                  <a:pt x="732" y="1454"/>
                </a:lnTo>
                <a:lnTo>
                  <a:pt x="736" y="1326"/>
                </a:lnTo>
                <a:lnTo>
                  <a:pt x="744" y="1176"/>
                </a:lnTo>
                <a:lnTo>
                  <a:pt x="761" y="997"/>
                </a:lnTo>
                <a:lnTo>
                  <a:pt x="769" y="831"/>
                </a:lnTo>
                <a:lnTo>
                  <a:pt x="836" y="669"/>
                </a:lnTo>
                <a:lnTo>
                  <a:pt x="886" y="540"/>
                </a:lnTo>
                <a:lnTo>
                  <a:pt x="944" y="461"/>
                </a:lnTo>
                <a:lnTo>
                  <a:pt x="977" y="503"/>
                </a:lnTo>
                <a:lnTo>
                  <a:pt x="1035" y="619"/>
                </a:lnTo>
                <a:lnTo>
                  <a:pt x="1094" y="761"/>
                </a:lnTo>
                <a:lnTo>
                  <a:pt x="1139" y="902"/>
                </a:lnTo>
                <a:lnTo>
                  <a:pt x="1181" y="1022"/>
                </a:lnTo>
                <a:lnTo>
                  <a:pt x="1202" y="1010"/>
                </a:lnTo>
                <a:lnTo>
                  <a:pt x="1260" y="873"/>
                </a:lnTo>
                <a:lnTo>
                  <a:pt x="1302" y="707"/>
                </a:lnTo>
                <a:lnTo>
                  <a:pt x="1351" y="569"/>
                </a:lnTo>
                <a:lnTo>
                  <a:pt x="1376" y="457"/>
                </a:lnTo>
                <a:lnTo>
                  <a:pt x="1435" y="353"/>
                </a:lnTo>
                <a:lnTo>
                  <a:pt x="1497" y="262"/>
                </a:lnTo>
                <a:lnTo>
                  <a:pt x="1564" y="191"/>
                </a:lnTo>
                <a:lnTo>
                  <a:pt x="1634" y="137"/>
                </a:lnTo>
                <a:lnTo>
                  <a:pt x="1672" y="96"/>
                </a:lnTo>
                <a:lnTo>
                  <a:pt x="1834" y="58"/>
                </a:lnTo>
                <a:lnTo>
                  <a:pt x="1917" y="21"/>
                </a:lnTo>
                <a:lnTo>
                  <a:pt x="2004" y="9"/>
                </a:lnTo>
                <a:lnTo>
                  <a:pt x="2046" y="54"/>
                </a:lnTo>
                <a:lnTo>
                  <a:pt x="2129" y="108"/>
                </a:lnTo>
                <a:lnTo>
                  <a:pt x="2208" y="158"/>
                </a:lnTo>
                <a:lnTo>
                  <a:pt x="2283" y="208"/>
                </a:lnTo>
                <a:lnTo>
                  <a:pt x="2358" y="237"/>
                </a:lnTo>
                <a:lnTo>
                  <a:pt x="2395" y="204"/>
                </a:lnTo>
                <a:lnTo>
                  <a:pt x="2545" y="167"/>
                </a:lnTo>
                <a:lnTo>
                  <a:pt x="2624" y="137"/>
                </a:lnTo>
                <a:lnTo>
                  <a:pt x="2707" y="113"/>
                </a:lnTo>
                <a:lnTo>
                  <a:pt x="2749" y="100"/>
                </a:lnTo>
                <a:lnTo>
                  <a:pt x="2840" y="137"/>
                </a:lnTo>
                <a:lnTo>
                  <a:pt x="2923" y="125"/>
                </a:lnTo>
                <a:lnTo>
                  <a:pt x="3010" y="108"/>
                </a:lnTo>
                <a:lnTo>
                  <a:pt x="3098" y="154"/>
                </a:lnTo>
                <a:lnTo>
                  <a:pt x="3144" y="204"/>
                </a:lnTo>
                <a:lnTo>
                  <a:pt x="3314" y="250"/>
                </a:lnTo>
                <a:lnTo>
                  <a:pt x="3393" y="266"/>
                </a:lnTo>
                <a:lnTo>
                  <a:pt x="3472" y="304"/>
                </a:lnTo>
                <a:lnTo>
                  <a:pt x="3514" y="366"/>
                </a:lnTo>
                <a:lnTo>
                  <a:pt x="3588" y="470"/>
                </a:lnTo>
                <a:lnTo>
                  <a:pt x="3659" y="619"/>
                </a:lnTo>
                <a:lnTo>
                  <a:pt x="3721" y="769"/>
                </a:lnTo>
                <a:lnTo>
                  <a:pt x="3775" y="910"/>
                </a:lnTo>
                <a:lnTo>
                  <a:pt x="3796" y="1031"/>
                </a:lnTo>
                <a:lnTo>
                  <a:pt x="3867" y="1151"/>
                </a:lnTo>
                <a:lnTo>
                  <a:pt x="3896" y="1267"/>
                </a:lnTo>
                <a:lnTo>
                  <a:pt x="3913" y="1400"/>
                </a:lnTo>
                <a:lnTo>
                  <a:pt x="3921" y="1533"/>
                </a:lnTo>
                <a:lnTo>
                  <a:pt x="3925" y="1542"/>
                </a:lnTo>
                <a:lnTo>
                  <a:pt x="3925" y="1346"/>
                </a:lnTo>
                <a:lnTo>
                  <a:pt x="3938" y="1172"/>
                </a:lnTo>
                <a:lnTo>
                  <a:pt x="3963" y="1018"/>
                </a:lnTo>
                <a:lnTo>
                  <a:pt x="3975" y="956"/>
                </a:lnTo>
                <a:lnTo>
                  <a:pt x="4012" y="894"/>
                </a:lnTo>
                <a:lnTo>
                  <a:pt x="4054" y="869"/>
                </a:lnTo>
                <a:lnTo>
                  <a:pt x="4096" y="831"/>
                </a:lnTo>
                <a:lnTo>
                  <a:pt x="4137" y="827"/>
                </a:lnTo>
                <a:lnTo>
                  <a:pt x="4162" y="806"/>
                </a:lnTo>
                <a:lnTo>
                  <a:pt x="4237" y="761"/>
                </a:lnTo>
                <a:lnTo>
                  <a:pt x="4241" y="744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06" name="Freeform 115"/>
          <p:cNvSpPr>
            <a:spLocks/>
          </p:cNvSpPr>
          <p:nvPr/>
        </p:nvSpPr>
        <p:spPr bwMode="auto">
          <a:xfrm>
            <a:off x="1373188" y="2619376"/>
            <a:ext cx="6732588" cy="2546350"/>
          </a:xfrm>
          <a:custGeom>
            <a:avLst/>
            <a:gdLst/>
            <a:ahLst/>
            <a:cxnLst>
              <a:cxn ang="0">
                <a:pos x="58" y="561"/>
              </a:cxn>
              <a:cxn ang="0">
                <a:pos x="183" y="594"/>
              </a:cxn>
              <a:cxn ang="0">
                <a:pos x="270" y="553"/>
              </a:cxn>
              <a:cxn ang="0">
                <a:pos x="458" y="636"/>
              </a:cxn>
              <a:cxn ang="0">
                <a:pos x="541" y="814"/>
              </a:cxn>
              <a:cxn ang="0">
                <a:pos x="632" y="1043"/>
              </a:cxn>
              <a:cxn ang="0">
                <a:pos x="699" y="1313"/>
              </a:cxn>
              <a:cxn ang="0">
                <a:pos x="736" y="1587"/>
              </a:cxn>
              <a:cxn ang="0">
                <a:pos x="736" y="1541"/>
              </a:cxn>
              <a:cxn ang="0">
                <a:pos x="749" y="1226"/>
              </a:cxn>
              <a:cxn ang="0">
                <a:pos x="786" y="906"/>
              </a:cxn>
              <a:cxn ang="0">
                <a:pos x="886" y="677"/>
              </a:cxn>
              <a:cxn ang="0">
                <a:pos x="1002" y="478"/>
              </a:cxn>
              <a:cxn ang="0">
                <a:pos x="1098" y="366"/>
              </a:cxn>
              <a:cxn ang="0">
                <a:pos x="1239" y="237"/>
              </a:cxn>
              <a:cxn ang="0">
                <a:pos x="1351" y="120"/>
              </a:cxn>
              <a:cxn ang="0">
                <a:pos x="1601" y="33"/>
              </a:cxn>
              <a:cxn ang="0">
                <a:pos x="1730" y="0"/>
              </a:cxn>
              <a:cxn ang="0">
                <a:pos x="1913" y="96"/>
              </a:cxn>
              <a:cxn ang="0">
                <a:pos x="2079" y="195"/>
              </a:cxn>
              <a:cxn ang="0">
                <a:pos x="2270" y="307"/>
              </a:cxn>
              <a:cxn ang="0">
                <a:pos x="2412" y="341"/>
              </a:cxn>
              <a:cxn ang="0">
                <a:pos x="2520" y="332"/>
              </a:cxn>
              <a:cxn ang="0">
                <a:pos x="2670" y="274"/>
              </a:cxn>
              <a:cxn ang="0">
                <a:pos x="2790" y="220"/>
              </a:cxn>
              <a:cxn ang="0">
                <a:pos x="3044" y="195"/>
              </a:cxn>
              <a:cxn ang="0">
                <a:pos x="3177" y="141"/>
              </a:cxn>
              <a:cxn ang="0">
                <a:pos x="3360" y="258"/>
              </a:cxn>
              <a:cxn ang="0">
                <a:pos x="3526" y="469"/>
              </a:cxn>
              <a:cxn ang="0">
                <a:pos x="3701" y="723"/>
              </a:cxn>
              <a:cxn ang="0">
                <a:pos x="3805" y="993"/>
              </a:cxn>
              <a:cxn ang="0">
                <a:pos x="3859" y="1205"/>
              </a:cxn>
              <a:cxn ang="0">
                <a:pos x="3913" y="1375"/>
              </a:cxn>
              <a:cxn ang="0">
                <a:pos x="3938" y="1475"/>
              </a:cxn>
              <a:cxn ang="0">
                <a:pos x="3963" y="1533"/>
              </a:cxn>
              <a:cxn ang="0">
                <a:pos x="3971" y="1512"/>
              </a:cxn>
              <a:cxn ang="0">
                <a:pos x="3983" y="1246"/>
              </a:cxn>
              <a:cxn ang="0">
                <a:pos x="4025" y="1055"/>
              </a:cxn>
              <a:cxn ang="0">
                <a:pos x="4112" y="1068"/>
              </a:cxn>
              <a:cxn ang="0">
                <a:pos x="4179" y="1026"/>
              </a:cxn>
              <a:cxn ang="0">
                <a:pos x="4225" y="1051"/>
              </a:cxn>
            </a:cxnLst>
            <a:rect l="0" t="0" r="r" b="b"/>
            <a:pathLst>
              <a:path w="4241" h="1604">
                <a:moveTo>
                  <a:pt x="0" y="507"/>
                </a:moveTo>
                <a:lnTo>
                  <a:pt x="58" y="561"/>
                </a:lnTo>
                <a:lnTo>
                  <a:pt x="125" y="594"/>
                </a:lnTo>
                <a:lnTo>
                  <a:pt x="183" y="594"/>
                </a:lnTo>
                <a:lnTo>
                  <a:pt x="246" y="582"/>
                </a:lnTo>
                <a:lnTo>
                  <a:pt x="270" y="553"/>
                </a:lnTo>
                <a:lnTo>
                  <a:pt x="395" y="557"/>
                </a:lnTo>
                <a:lnTo>
                  <a:pt x="458" y="636"/>
                </a:lnTo>
                <a:lnTo>
                  <a:pt x="512" y="702"/>
                </a:lnTo>
                <a:lnTo>
                  <a:pt x="541" y="814"/>
                </a:lnTo>
                <a:lnTo>
                  <a:pt x="591" y="939"/>
                </a:lnTo>
                <a:lnTo>
                  <a:pt x="632" y="1043"/>
                </a:lnTo>
                <a:lnTo>
                  <a:pt x="670" y="1130"/>
                </a:lnTo>
                <a:lnTo>
                  <a:pt x="699" y="1313"/>
                </a:lnTo>
                <a:lnTo>
                  <a:pt x="711" y="1462"/>
                </a:lnTo>
                <a:lnTo>
                  <a:pt x="736" y="1587"/>
                </a:lnTo>
                <a:lnTo>
                  <a:pt x="736" y="1604"/>
                </a:lnTo>
                <a:lnTo>
                  <a:pt x="736" y="1541"/>
                </a:lnTo>
                <a:lnTo>
                  <a:pt x="740" y="1396"/>
                </a:lnTo>
                <a:lnTo>
                  <a:pt x="749" y="1226"/>
                </a:lnTo>
                <a:lnTo>
                  <a:pt x="761" y="1055"/>
                </a:lnTo>
                <a:lnTo>
                  <a:pt x="786" y="906"/>
                </a:lnTo>
                <a:lnTo>
                  <a:pt x="807" y="785"/>
                </a:lnTo>
                <a:lnTo>
                  <a:pt x="886" y="677"/>
                </a:lnTo>
                <a:lnTo>
                  <a:pt x="944" y="569"/>
                </a:lnTo>
                <a:lnTo>
                  <a:pt x="1002" y="478"/>
                </a:lnTo>
                <a:lnTo>
                  <a:pt x="1031" y="415"/>
                </a:lnTo>
                <a:lnTo>
                  <a:pt x="1098" y="366"/>
                </a:lnTo>
                <a:lnTo>
                  <a:pt x="1164" y="307"/>
                </a:lnTo>
                <a:lnTo>
                  <a:pt x="1239" y="237"/>
                </a:lnTo>
                <a:lnTo>
                  <a:pt x="1314" y="175"/>
                </a:lnTo>
                <a:lnTo>
                  <a:pt x="1351" y="120"/>
                </a:lnTo>
                <a:lnTo>
                  <a:pt x="1514" y="75"/>
                </a:lnTo>
                <a:lnTo>
                  <a:pt x="1601" y="33"/>
                </a:lnTo>
                <a:lnTo>
                  <a:pt x="1684" y="8"/>
                </a:lnTo>
                <a:lnTo>
                  <a:pt x="1730" y="0"/>
                </a:lnTo>
                <a:lnTo>
                  <a:pt x="1817" y="46"/>
                </a:lnTo>
                <a:lnTo>
                  <a:pt x="1913" y="96"/>
                </a:lnTo>
                <a:lnTo>
                  <a:pt x="1996" y="145"/>
                </a:lnTo>
                <a:lnTo>
                  <a:pt x="2079" y="195"/>
                </a:lnTo>
                <a:lnTo>
                  <a:pt x="2117" y="253"/>
                </a:lnTo>
                <a:lnTo>
                  <a:pt x="2270" y="307"/>
                </a:lnTo>
                <a:lnTo>
                  <a:pt x="2341" y="337"/>
                </a:lnTo>
                <a:lnTo>
                  <a:pt x="2412" y="341"/>
                </a:lnTo>
                <a:lnTo>
                  <a:pt x="2449" y="349"/>
                </a:lnTo>
                <a:lnTo>
                  <a:pt x="2520" y="332"/>
                </a:lnTo>
                <a:lnTo>
                  <a:pt x="2595" y="307"/>
                </a:lnTo>
                <a:lnTo>
                  <a:pt x="2670" y="274"/>
                </a:lnTo>
                <a:lnTo>
                  <a:pt x="2749" y="241"/>
                </a:lnTo>
                <a:lnTo>
                  <a:pt x="2790" y="220"/>
                </a:lnTo>
                <a:lnTo>
                  <a:pt x="2961" y="208"/>
                </a:lnTo>
                <a:lnTo>
                  <a:pt x="3044" y="195"/>
                </a:lnTo>
                <a:lnTo>
                  <a:pt x="3131" y="170"/>
                </a:lnTo>
                <a:lnTo>
                  <a:pt x="3177" y="141"/>
                </a:lnTo>
                <a:lnTo>
                  <a:pt x="3268" y="166"/>
                </a:lnTo>
                <a:lnTo>
                  <a:pt x="3360" y="258"/>
                </a:lnTo>
                <a:lnTo>
                  <a:pt x="3447" y="349"/>
                </a:lnTo>
                <a:lnTo>
                  <a:pt x="3526" y="469"/>
                </a:lnTo>
                <a:lnTo>
                  <a:pt x="3568" y="594"/>
                </a:lnTo>
                <a:lnTo>
                  <a:pt x="3701" y="723"/>
                </a:lnTo>
                <a:lnTo>
                  <a:pt x="3759" y="868"/>
                </a:lnTo>
                <a:lnTo>
                  <a:pt x="3805" y="993"/>
                </a:lnTo>
                <a:lnTo>
                  <a:pt x="3821" y="1093"/>
                </a:lnTo>
                <a:lnTo>
                  <a:pt x="3859" y="1205"/>
                </a:lnTo>
                <a:lnTo>
                  <a:pt x="3888" y="1296"/>
                </a:lnTo>
                <a:lnTo>
                  <a:pt x="3913" y="1375"/>
                </a:lnTo>
                <a:lnTo>
                  <a:pt x="3929" y="1429"/>
                </a:lnTo>
                <a:lnTo>
                  <a:pt x="3938" y="1475"/>
                </a:lnTo>
                <a:lnTo>
                  <a:pt x="3954" y="1516"/>
                </a:lnTo>
                <a:lnTo>
                  <a:pt x="3963" y="1533"/>
                </a:lnTo>
                <a:lnTo>
                  <a:pt x="3967" y="1541"/>
                </a:lnTo>
                <a:lnTo>
                  <a:pt x="3971" y="1512"/>
                </a:lnTo>
                <a:lnTo>
                  <a:pt x="3971" y="1396"/>
                </a:lnTo>
                <a:lnTo>
                  <a:pt x="3983" y="1246"/>
                </a:lnTo>
                <a:lnTo>
                  <a:pt x="4000" y="1118"/>
                </a:lnTo>
                <a:lnTo>
                  <a:pt x="4025" y="1055"/>
                </a:lnTo>
                <a:lnTo>
                  <a:pt x="4042" y="1030"/>
                </a:lnTo>
                <a:lnTo>
                  <a:pt x="4112" y="1068"/>
                </a:lnTo>
                <a:lnTo>
                  <a:pt x="4146" y="1051"/>
                </a:lnTo>
                <a:lnTo>
                  <a:pt x="4179" y="1026"/>
                </a:lnTo>
                <a:lnTo>
                  <a:pt x="4195" y="1010"/>
                </a:lnTo>
                <a:lnTo>
                  <a:pt x="4225" y="1051"/>
                </a:lnTo>
                <a:lnTo>
                  <a:pt x="4241" y="1109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07" name="Freeform 78"/>
          <p:cNvSpPr>
            <a:spLocks/>
          </p:cNvSpPr>
          <p:nvPr/>
        </p:nvSpPr>
        <p:spPr bwMode="auto">
          <a:xfrm>
            <a:off x="1373188" y="2560638"/>
            <a:ext cx="6732588" cy="2605088"/>
          </a:xfrm>
          <a:custGeom>
            <a:avLst/>
            <a:gdLst/>
            <a:ahLst/>
            <a:cxnLst>
              <a:cxn ang="0">
                <a:pos x="92" y="41"/>
              </a:cxn>
              <a:cxn ang="0">
                <a:pos x="233" y="282"/>
              </a:cxn>
              <a:cxn ang="0">
                <a:pos x="395" y="565"/>
              </a:cxn>
              <a:cxn ang="0">
                <a:pos x="495" y="851"/>
              </a:cxn>
              <a:cxn ang="0">
                <a:pos x="636" y="1047"/>
              </a:cxn>
              <a:cxn ang="0">
                <a:pos x="707" y="1308"/>
              </a:cxn>
              <a:cxn ang="0">
                <a:pos x="736" y="1595"/>
              </a:cxn>
              <a:cxn ang="0">
                <a:pos x="740" y="1325"/>
              </a:cxn>
              <a:cxn ang="0">
                <a:pos x="774" y="993"/>
              </a:cxn>
              <a:cxn ang="0">
                <a:pos x="861" y="689"/>
              </a:cxn>
              <a:cxn ang="0">
                <a:pos x="981" y="452"/>
              </a:cxn>
              <a:cxn ang="0">
                <a:pos x="1085" y="274"/>
              </a:cxn>
              <a:cxn ang="0">
                <a:pos x="1239" y="112"/>
              </a:cxn>
              <a:cxn ang="0">
                <a:pos x="1372" y="0"/>
              </a:cxn>
              <a:cxn ang="0">
                <a:pos x="1651" y="54"/>
              </a:cxn>
              <a:cxn ang="0">
                <a:pos x="1825" y="141"/>
              </a:cxn>
              <a:cxn ang="0">
                <a:pos x="1950" y="124"/>
              </a:cxn>
              <a:cxn ang="0">
                <a:pos x="2117" y="108"/>
              </a:cxn>
              <a:cxn ang="0">
                <a:pos x="2320" y="91"/>
              </a:cxn>
              <a:cxn ang="0">
                <a:pos x="2499" y="83"/>
              </a:cxn>
              <a:cxn ang="0">
                <a:pos x="2636" y="74"/>
              </a:cxn>
              <a:cxn ang="0">
                <a:pos x="2823" y="62"/>
              </a:cxn>
              <a:cxn ang="0">
                <a:pos x="2969" y="116"/>
              </a:cxn>
              <a:cxn ang="0">
                <a:pos x="3252" y="224"/>
              </a:cxn>
              <a:cxn ang="0">
                <a:pos x="3426" y="311"/>
              </a:cxn>
              <a:cxn ang="0">
                <a:pos x="3547" y="556"/>
              </a:cxn>
              <a:cxn ang="0">
                <a:pos x="3684" y="855"/>
              </a:cxn>
              <a:cxn ang="0">
                <a:pos x="3805" y="1130"/>
              </a:cxn>
              <a:cxn ang="0">
                <a:pos x="3863" y="1283"/>
              </a:cxn>
              <a:cxn ang="0">
                <a:pos x="3896" y="1396"/>
              </a:cxn>
              <a:cxn ang="0">
                <a:pos x="3925" y="1504"/>
              </a:cxn>
              <a:cxn ang="0">
                <a:pos x="3942" y="1641"/>
              </a:cxn>
              <a:cxn ang="0">
                <a:pos x="3950" y="1288"/>
              </a:cxn>
              <a:cxn ang="0">
                <a:pos x="3992" y="988"/>
              </a:cxn>
              <a:cxn ang="0">
                <a:pos x="4091" y="909"/>
              </a:cxn>
              <a:cxn ang="0">
                <a:pos x="4187" y="831"/>
              </a:cxn>
              <a:cxn ang="0">
                <a:pos x="4241" y="756"/>
              </a:cxn>
            </a:cxnLst>
            <a:rect l="0" t="0" r="r" b="b"/>
            <a:pathLst>
              <a:path w="4241" h="1641">
                <a:moveTo>
                  <a:pt x="0" y="8"/>
                </a:moveTo>
                <a:lnTo>
                  <a:pt x="92" y="41"/>
                </a:lnTo>
                <a:lnTo>
                  <a:pt x="137" y="174"/>
                </a:lnTo>
                <a:lnTo>
                  <a:pt x="233" y="282"/>
                </a:lnTo>
                <a:lnTo>
                  <a:pt x="316" y="419"/>
                </a:lnTo>
                <a:lnTo>
                  <a:pt x="395" y="565"/>
                </a:lnTo>
                <a:lnTo>
                  <a:pt x="462" y="714"/>
                </a:lnTo>
                <a:lnTo>
                  <a:pt x="495" y="851"/>
                </a:lnTo>
                <a:lnTo>
                  <a:pt x="599" y="951"/>
                </a:lnTo>
                <a:lnTo>
                  <a:pt x="636" y="1047"/>
                </a:lnTo>
                <a:lnTo>
                  <a:pt x="674" y="1175"/>
                </a:lnTo>
                <a:lnTo>
                  <a:pt x="707" y="1308"/>
                </a:lnTo>
                <a:lnTo>
                  <a:pt x="719" y="1470"/>
                </a:lnTo>
                <a:lnTo>
                  <a:pt x="736" y="1595"/>
                </a:lnTo>
                <a:lnTo>
                  <a:pt x="740" y="1641"/>
                </a:lnTo>
                <a:lnTo>
                  <a:pt x="740" y="1325"/>
                </a:lnTo>
                <a:lnTo>
                  <a:pt x="749" y="1155"/>
                </a:lnTo>
                <a:lnTo>
                  <a:pt x="774" y="993"/>
                </a:lnTo>
                <a:lnTo>
                  <a:pt x="790" y="831"/>
                </a:lnTo>
                <a:lnTo>
                  <a:pt x="861" y="689"/>
                </a:lnTo>
                <a:lnTo>
                  <a:pt x="919" y="565"/>
                </a:lnTo>
                <a:lnTo>
                  <a:pt x="981" y="452"/>
                </a:lnTo>
                <a:lnTo>
                  <a:pt x="1015" y="365"/>
                </a:lnTo>
                <a:lnTo>
                  <a:pt x="1085" y="274"/>
                </a:lnTo>
                <a:lnTo>
                  <a:pt x="1160" y="191"/>
                </a:lnTo>
                <a:lnTo>
                  <a:pt x="1239" y="112"/>
                </a:lnTo>
                <a:lnTo>
                  <a:pt x="1327" y="37"/>
                </a:lnTo>
                <a:lnTo>
                  <a:pt x="1372" y="0"/>
                </a:lnTo>
                <a:lnTo>
                  <a:pt x="1555" y="20"/>
                </a:lnTo>
                <a:lnTo>
                  <a:pt x="1651" y="54"/>
                </a:lnTo>
                <a:lnTo>
                  <a:pt x="1738" y="95"/>
                </a:lnTo>
                <a:lnTo>
                  <a:pt x="1825" y="141"/>
                </a:lnTo>
                <a:lnTo>
                  <a:pt x="1867" y="141"/>
                </a:lnTo>
                <a:lnTo>
                  <a:pt x="1950" y="124"/>
                </a:lnTo>
                <a:lnTo>
                  <a:pt x="2038" y="112"/>
                </a:lnTo>
                <a:lnTo>
                  <a:pt x="2117" y="108"/>
                </a:lnTo>
                <a:lnTo>
                  <a:pt x="2158" y="95"/>
                </a:lnTo>
                <a:lnTo>
                  <a:pt x="2320" y="91"/>
                </a:lnTo>
                <a:lnTo>
                  <a:pt x="2408" y="83"/>
                </a:lnTo>
                <a:lnTo>
                  <a:pt x="2499" y="83"/>
                </a:lnTo>
                <a:lnTo>
                  <a:pt x="2541" y="74"/>
                </a:lnTo>
                <a:lnTo>
                  <a:pt x="2636" y="74"/>
                </a:lnTo>
                <a:lnTo>
                  <a:pt x="2728" y="70"/>
                </a:lnTo>
                <a:lnTo>
                  <a:pt x="2823" y="62"/>
                </a:lnTo>
                <a:lnTo>
                  <a:pt x="2923" y="70"/>
                </a:lnTo>
                <a:lnTo>
                  <a:pt x="2969" y="116"/>
                </a:lnTo>
                <a:lnTo>
                  <a:pt x="3160" y="174"/>
                </a:lnTo>
                <a:lnTo>
                  <a:pt x="3252" y="224"/>
                </a:lnTo>
                <a:lnTo>
                  <a:pt x="3339" y="270"/>
                </a:lnTo>
                <a:lnTo>
                  <a:pt x="3426" y="311"/>
                </a:lnTo>
                <a:lnTo>
                  <a:pt x="3468" y="411"/>
                </a:lnTo>
                <a:lnTo>
                  <a:pt x="3547" y="556"/>
                </a:lnTo>
                <a:lnTo>
                  <a:pt x="3622" y="698"/>
                </a:lnTo>
                <a:lnTo>
                  <a:pt x="3684" y="855"/>
                </a:lnTo>
                <a:lnTo>
                  <a:pt x="3738" y="1009"/>
                </a:lnTo>
                <a:lnTo>
                  <a:pt x="3805" y="1130"/>
                </a:lnTo>
                <a:lnTo>
                  <a:pt x="3838" y="1188"/>
                </a:lnTo>
                <a:lnTo>
                  <a:pt x="3863" y="1283"/>
                </a:lnTo>
                <a:lnTo>
                  <a:pt x="3875" y="1346"/>
                </a:lnTo>
                <a:lnTo>
                  <a:pt x="3896" y="1396"/>
                </a:lnTo>
                <a:lnTo>
                  <a:pt x="3917" y="1450"/>
                </a:lnTo>
                <a:lnTo>
                  <a:pt x="3925" y="1504"/>
                </a:lnTo>
                <a:lnTo>
                  <a:pt x="3938" y="1599"/>
                </a:lnTo>
                <a:lnTo>
                  <a:pt x="3942" y="1641"/>
                </a:lnTo>
                <a:lnTo>
                  <a:pt x="3942" y="1458"/>
                </a:lnTo>
                <a:lnTo>
                  <a:pt x="3950" y="1288"/>
                </a:lnTo>
                <a:lnTo>
                  <a:pt x="3967" y="1125"/>
                </a:lnTo>
                <a:lnTo>
                  <a:pt x="3992" y="988"/>
                </a:lnTo>
                <a:lnTo>
                  <a:pt x="4008" y="934"/>
                </a:lnTo>
                <a:lnTo>
                  <a:pt x="4091" y="909"/>
                </a:lnTo>
                <a:lnTo>
                  <a:pt x="4141" y="872"/>
                </a:lnTo>
                <a:lnTo>
                  <a:pt x="4187" y="831"/>
                </a:lnTo>
                <a:lnTo>
                  <a:pt x="4208" y="793"/>
                </a:lnTo>
                <a:lnTo>
                  <a:pt x="4241" y="756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08" name="Freihandform 407"/>
          <p:cNvSpPr/>
          <p:nvPr/>
        </p:nvSpPr>
        <p:spPr>
          <a:xfrm flipH="1">
            <a:off x="2553592" y="2627747"/>
            <a:ext cx="5550002" cy="2539163"/>
          </a:xfrm>
          <a:custGeom>
            <a:avLst/>
            <a:gdLst>
              <a:gd name="connsiteX0" fmla="*/ 0 w 1189821"/>
              <a:gd name="connsiteY0" fmla="*/ 0 h 2390661"/>
              <a:gd name="connsiteX1" fmla="*/ 330506 w 1189821"/>
              <a:gd name="connsiteY1" fmla="*/ 297456 h 2390661"/>
              <a:gd name="connsiteX2" fmla="*/ 716096 w 1189821"/>
              <a:gd name="connsiteY2" fmla="*/ 848299 h 2390661"/>
              <a:gd name="connsiteX3" fmla="*/ 980501 w 1189821"/>
              <a:gd name="connsiteY3" fmla="*/ 1410160 h 2390661"/>
              <a:gd name="connsiteX4" fmla="*/ 1156771 w 1189821"/>
              <a:gd name="connsiteY4" fmla="*/ 2126256 h 2390661"/>
              <a:gd name="connsiteX5" fmla="*/ 1178804 w 1189821"/>
              <a:gd name="connsiteY5" fmla="*/ 2390661 h 2390661"/>
              <a:gd name="connsiteX0" fmla="*/ 0 w 1184312"/>
              <a:gd name="connsiteY0" fmla="*/ 0 h 2390661"/>
              <a:gd name="connsiteX1" fmla="*/ 330506 w 1184312"/>
              <a:gd name="connsiteY1" fmla="*/ 297456 h 2390661"/>
              <a:gd name="connsiteX2" fmla="*/ 716096 w 1184312"/>
              <a:gd name="connsiteY2" fmla="*/ 848299 h 2390661"/>
              <a:gd name="connsiteX3" fmla="*/ 1073064 w 1184312"/>
              <a:gd name="connsiteY3" fmla="*/ 1410161 h 2390661"/>
              <a:gd name="connsiteX4" fmla="*/ 1156771 w 1184312"/>
              <a:gd name="connsiteY4" fmla="*/ 2126256 h 2390661"/>
              <a:gd name="connsiteX5" fmla="*/ 1178804 w 1184312"/>
              <a:gd name="connsiteY5" fmla="*/ 2390661 h 2390661"/>
              <a:gd name="connsiteX0" fmla="*/ 0 w 1185965"/>
              <a:gd name="connsiteY0" fmla="*/ 0 h 2390661"/>
              <a:gd name="connsiteX1" fmla="*/ 330506 w 1185965"/>
              <a:gd name="connsiteY1" fmla="*/ 297456 h 2390661"/>
              <a:gd name="connsiteX2" fmla="*/ 716096 w 1185965"/>
              <a:gd name="connsiteY2" fmla="*/ 848299 h 2390661"/>
              <a:gd name="connsiteX3" fmla="*/ 1073064 w 1185965"/>
              <a:gd name="connsiteY3" fmla="*/ 1410161 h 2390661"/>
              <a:gd name="connsiteX4" fmla="*/ 1168342 w 1185965"/>
              <a:gd name="connsiteY4" fmla="*/ 1828869 h 2390661"/>
              <a:gd name="connsiteX5" fmla="*/ 1178804 w 1185965"/>
              <a:gd name="connsiteY5" fmla="*/ 2390661 h 2390661"/>
              <a:gd name="connsiteX0" fmla="*/ 0 w 1185965"/>
              <a:gd name="connsiteY0" fmla="*/ 0 h 2390661"/>
              <a:gd name="connsiteX1" fmla="*/ 330506 w 1185965"/>
              <a:gd name="connsiteY1" fmla="*/ 297456 h 2390661"/>
              <a:gd name="connsiteX2" fmla="*/ 831800 w 1185965"/>
              <a:gd name="connsiteY2" fmla="*/ 848299 h 2390661"/>
              <a:gd name="connsiteX3" fmla="*/ 1073064 w 1185965"/>
              <a:gd name="connsiteY3" fmla="*/ 1410161 h 2390661"/>
              <a:gd name="connsiteX4" fmla="*/ 1168342 w 1185965"/>
              <a:gd name="connsiteY4" fmla="*/ 1828869 h 2390661"/>
              <a:gd name="connsiteX5" fmla="*/ 1178804 w 1185965"/>
              <a:gd name="connsiteY5" fmla="*/ 2390661 h 2390661"/>
              <a:gd name="connsiteX0" fmla="*/ 0 w 1185965"/>
              <a:gd name="connsiteY0" fmla="*/ 0 h 2390661"/>
              <a:gd name="connsiteX1" fmla="*/ 160057 w 1185965"/>
              <a:gd name="connsiteY1" fmla="*/ 199911 h 2390661"/>
              <a:gd name="connsiteX2" fmla="*/ 330506 w 1185965"/>
              <a:gd name="connsiteY2" fmla="*/ 297456 h 2390661"/>
              <a:gd name="connsiteX3" fmla="*/ 831800 w 1185965"/>
              <a:gd name="connsiteY3" fmla="*/ 848299 h 2390661"/>
              <a:gd name="connsiteX4" fmla="*/ 1073064 w 1185965"/>
              <a:gd name="connsiteY4" fmla="*/ 1410161 h 2390661"/>
              <a:gd name="connsiteX5" fmla="*/ 1168342 w 1185965"/>
              <a:gd name="connsiteY5" fmla="*/ 1828869 h 2390661"/>
              <a:gd name="connsiteX6" fmla="*/ 1178804 w 1185965"/>
              <a:gd name="connsiteY6" fmla="*/ 2390661 h 2390661"/>
              <a:gd name="connsiteX0" fmla="*/ 0 w 4250187"/>
              <a:gd name="connsiteY0" fmla="*/ 14880 h 2207283"/>
              <a:gd name="connsiteX1" fmla="*/ 3224279 w 4250187"/>
              <a:gd name="connsiteY1" fmla="*/ 16533 h 2207283"/>
              <a:gd name="connsiteX2" fmla="*/ 3394728 w 4250187"/>
              <a:gd name="connsiteY2" fmla="*/ 114078 h 2207283"/>
              <a:gd name="connsiteX3" fmla="*/ 3896022 w 4250187"/>
              <a:gd name="connsiteY3" fmla="*/ 664921 h 2207283"/>
              <a:gd name="connsiteX4" fmla="*/ 4137286 w 4250187"/>
              <a:gd name="connsiteY4" fmla="*/ 1226783 h 2207283"/>
              <a:gd name="connsiteX5" fmla="*/ 4232564 w 4250187"/>
              <a:gd name="connsiteY5" fmla="*/ 1645491 h 2207283"/>
              <a:gd name="connsiteX6" fmla="*/ 4243026 w 4250187"/>
              <a:gd name="connsiteY6" fmla="*/ 2207283 h 2207283"/>
              <a:gd name="connsiteX0" fmla="*/ 0 w 4250187"/>
              <a:gd name="connsiteY0" fmla="*/ 49575 h 2241978"/>
              <a:gd name="connsiteX1" fmla="*/ 3224279 w 4250187"/>
              <a:gd name="connsiteY1" fmla="*/ 51228 h 2241978"/>
              <a:gd name="connsiteX2" fmla="*/ 3614566 w 4250187"/>
              <a:gd name="connsiteY2" fmla="*/ 356944 h 2241978"/>
              <a:gd name="connsiteX3" fmla="*/ 3896022 w 4250187"/>
              <a:gd name="connsiteY3" fmla="*/ 699616 h 2241978"/>
              <a:gd name="connsiteX4" fmla="*/ 4137286 w 4250187"/>
              <a:gd name="connsiteY4" fmla="*/ 1261478 h 2241978"/>
              <a:gd name="connsiteX5" fmla="*/ 4232564 w 4250187"/>
              <a:gd name="connsiteY5" fmla="*/ 1680186 h 2241978"/>
              <a:gd name="connsiteX6" fmla="*/ 4243026 w 4250187"/>
              <a:gd name="connsiteY6" fmla="*/ 2241978 h 2241978"/>
              <a:gd name="connsiteX0" fmla="*/ 0 w 4250187"/>
              <a:gd name="connsiteY0" fmla="*/ 49575 h 2241978"/>
              <a:gd name="connsiteX1" fmla="*/ 3224279 w 4250187"/>
              <a:gd name="connsiteY1" fmla="*/ 51228 h 2241978"/>
              <a:gd name="connsiteX2" fmla="*/ 3235850 w 4250187"/>
              <a:gd name="connsiteY2" fmla="*/ 71055 h 2241978"/>
              <a:gd name="connsiteX3" fmla="*/ 3614566 w 4250187"/>
              <a:gd name="connsiteY3" fmla="*/ 356944 h 2241978"/>
              <a:gd name="connsiteX4" fmla="*/ 3896022 w 4250187"/>
              <a:gd name="connsiteY4" fmla="*/ 699616 h 2241978"/>
              <a:gd name="connsiteX5" fmla="*/ 4137286 w 4250187"/>
              <a:gd name="connsiteY5" fmla="*/ 1261478 h 2241978"/>
              <a:gd name="connsiteX6" fmla="*/ 4232564 w 4250187"/>
              <a:gd name="connsiteY6" fmla="*/ 1680186 h 2241978"/>
              <a:gd name="connsiteX7" fmla="*/ 4243026 w 4250187"/>
              <a:gd name="connsiteY7" fmla="*/ 2241978 h 2241978"/>
              <a:gd name="connsiteX0" fmla="*/ 0 w 4250187"/>
              <a:gd name="connsiteY0" fmla="*/ 49575 h 2241978"/>
              <a:gd name="connsiteX1" fmla="*/ 3224279 w 4250187"/>
              <a:gd name="connsiteY1" fmla="*/ 51228 h 2241978"/>
              <a:gd name="connsiteX2" fmla="*/ 3614566 w 4250187"/>
              <a:gd name="connsiteY2" fmla="*/ 356944 h 2241978"/>
              <a:gd name="connsiteX3" fmla="*/ 3896022 w 4250187"/>
              <a:gd name="connsiteY3" fmla="*/ 699616 h 2241978"/>
              <a:gd name="connsiteX4" fmla="*/ 4137286 w 4250187"/>
              <a:gd name="connsiteY4" fmla="*/ 1261478 h 2241978"/>
              <a:gd name="connsiteX5" fmla="*/ 4232564 w 4250187"/>
              <a:gd name="connsiteY5" fmla="*/ 1680186 h 2241978"/>
              <a:gd name="connsiteX6" fmla="*/ 4243026 w 4250187"/>
              <a:gd name="connsiteY6" fmla="*/ 2241978 h 2241978"/>
              <a:gd name="connsiteX0" fmla="*/ 0 w 4250187"/>
              <a:gd name="connsiteY0" fmla="*/ 49575 h 2241978"/>
              <a:gd name="connsiteX1" fmla="*/ 2911878 w 4250187"/>
              <a:gd name="connsiteY1" fmla="*/ 51228 h 2241978"/>
              <a:gd name="connsiteX2" fmla="*/ 3614566 w 4250187"/>
              <a:gd name="connsiteY2" fmla="*/ 356944 h 2241978"/>
              <a:gd name="connsiteX3" fmla="*/ 3896022 w 4250187"/>
              <a:gd name="connsiteY3" fmla="*/ 699616 h 2241978"/>
              <a:gd name="connsiteX4" fmla="*/ 4137286 w 4250187"/>
              <a:gd name="connsiteY4" fmla="*/ 1261478 h 2241978"/>
              <a:gd name="connsiteX5" fmla="*/ 4232564 w 4250187"/>
              <a:gd name="connsiteY5" fmla="*/ 1680186 h 2241978"/>
              <a:gd name="connsiteX6" fmla="*/ 4243026 w 4250187"/>
              <a:gd name="connsiteY6" fmla="*/ 2241978 h 2241978"/>
              <a:gd name="connsiteX0" fmla="*/ 0 w 4250187"/>
              <a:gd name="connsiteY0" fmla="*/ 49575 h 2241978"/>
              <a:gd name="connsiteX1" fmla="*/ 2911878 w 4250187"/>
              <a:gd name="connsiteY1" fmla="*/ 51228 h 2241978"/>
              <a:gd name="connsiteX2" fmla="*/ 3614566 w 4250187"/>
              <a:gd name="connsiteY2" fmla="*/ 356944 h 2241978"/>
              <a:gd name="connsiteX3" fmla="*/ 3629243 w 4250187"/>
              <a:gd name="connsiteY3" fmla="*/ 348616 h 2241978"/>
              <a:gd name="connsiteX4" fmla="*/ 3896022 w 4250187"/>
              <a:gd name="connsiteY4" fmla="*/ 699616 h 2241978"/>
              <a:gd name="connsiteX5" fmla="*/ 4137286 w 4250187"/>
              <a:gd name="connsiteY5" fmla="*/ 1261478 h 2241978"/>
              <a:gd name="connsiteX6" fmla="*/ 4232564 w 4250187"/>
              <a:gd name="connsiteY6" fmla="*/ 1680186 h 2241978"/>
              <a:gd name="connsiteX7" fmla="*/ 4243026 w 4250187"/>
              <a:gd name="connsiteY7" fmla="*/ 2241978 h 2241978"/>
              <a:gd name="connsiteX0" fmla="*/ 0 w 4250187"/>
              <a:gd name="connsiteY0" fmla="*/ 49575 h 2241978"/>
              <a:gd name="connsiteX1" fmla="*/ 2911878 w 4250187"/>
              <a:gd name="connsiteY1" fmla="*/ 51228 h 2241978"/>
              <a:gd name="connsiteX2" fmla="*/ 3614566 w 4250187"/>
              <a:gd name="connsiteY2" fmla="*/ 356944 h 2241978"/>
              <a:gd name="connsiteX3" fmla="*/ 3629243 w 4250187"/>
              <a:gd name="connsiteY3" fmla="*/ 348617 h 2241978"/>
              <a:gd name="connsiteX4" fmla="*/ 3896022 w 4250187"/>
              <a:gd name="connsiteY4" fmla="*/ 699616 h 2241978"/>
              <a:gd name="connsiteX5" fmla="*/ 4137286 w 4250187"/>
              <a:gd name="connsiteY5" fmla="*/ 1261478 h 2241978"/>
              <a:gd name="connsiteX6" fmla="*/ 4232564 w 4250187"/>
              <a:gd name="connsiteY6" fmla="*/ 1680186 h 2241978"/>
              <a:gd name="connsiteX7" fmla="*/ 4243026 w 4250187"/>
              <a:gd name="connsiteY7" fmla="*/ 2241978 h 2241978"/>
              <a:gd name="connsiteX0" fmla="*/ 0 w 4250187"/>
              <a:gd name="connsiteY0" fmla="*/ 49575 h 2241978"/>
              <a:gd name="connsiteX1" fmla="*/ 2911878 w 4250187"/>
              <a:gd name="connsiteY1" fmla="*/ 51228 h 2241978"/>
              <a:gd name="connsiteX2" fmla="*/ 3614566 w 4250187"/>
              <a:gd name="connsiteY2" fmla="*/ 356944 h 2241978"/>
              <a:gd name="connsiteX3" fmla="*/ 3432546 w 4250187"/>
              <a:gd name="connsiteY3" fmla="*/ 199924 h 2241978"/>
              <a:gd name="connsiteX4" fmla="*/ 3896022 w 4250187"/>
              <a:gd name="connsiteY4" fmla="*/ 699616 h 2241978"/>
              <a:gd name="connsiteX5" fmla="*/ 4137286 w 4250187"/>
              <a:gd name="connsiteY5" fmla="*/ 1261478 h 2241978"/>
              <a:gd name="connsiteX6" fmla="*/ 4232564 w 4250187"/>
              <a:gd name="connsiteY6" fmla="*/ 1680186 h 2241978"/>
              <a:gd name="connsiteX7" fmla="*/ 4243026 w 4250187"/>
              <a:gd name="connsiteY7" fmla="*/ 2241978 h 2241978"/>
              <a:gd name="connsiteX0" fmla="*/ 0 w 4250187"/>
              <a:gd name="connsiteY0" fmla="*/ 49575 h 2241978"/>
              <a:gd name="connsiteX1" fmla="*/ 2599478 w 4250187"/>
              <a:gd name="connsiteY1" fmla="*/ 51228 h 2241978"/>
              <a:gd name="connsiteX2" fmla="*/ 3614566 w 4250187"/>
              <a:gd name="connsiteY2" fmla="*/ 356944 h 2241978"/>
              <a:gd name="connsiteX3" fmla="*/ 3432546 w 4250187"/>
              <a:gd name="connsiteY3" fmla="*/ 199924 h 2241978"/>
              <a:gd name="connsiteX4" fmla="*/ 3896022 w 4250187"/>
              <a:gd name="connsiteY4" fmla="*/ 699616 h 2241978"/>
              <a:gd name="connsiteX5" fmla="*/ 4137286 w 4250187"/>
              <a:gd name="connsiteY5" fmla="*/ 1261478 h 2241978"/>
              <a:gd name="connsiteX6" fmla="*/ 4232564 w 4250187"/>
              <a:gd name="connsiteY6" fmla="*/ 1680186 h 2241978"/>
              <a:gd name="connsiteX7" fmla="*/ 4243026 w 4250187"/>
              <a:gd name="connsiteY7" fmla="*/ 2241978 h 2241978"/>
              <a:gd name="connsiteX0" fmla="*/ 0 w 4250187"/>
              <a:gd name="connsiteY0" fmla="*/ 49575 h 2241978"/>
              <a:gd name="connsiteX1" fmla="*/ 2599478 w 4250187"/>
              <a:gd name="connsiteY1" fmla="*/ 51228 h 2241978"/>
              <a:gd name="connsiteX2" fmla="*/ 3614566 w 4250187"/>
              <a:gd name="connsiteY2" fmla="*/ 356944 h 2241978"/>
              <a:gd name="connsiteX3" fmla="*/ 3896022 w 4250187"/>
              <a:gd name="connsiteY3" fmla="*/ 699616 h 2241978"/>
              <a:gd name="connsiteX4" fmla="*/ 4137286 w 4250187"/>
              <a:gd name="connsiteY4" fmla="*/ 1261478 h 2241978"/>
              <a:gd name="connsiteX5" fmla="*/ 4232564 w 4250187"/>
              <a:gd name="connsiteY5" fmla="*/ 1680186 h 2241978"/>
              <a:gd name="connsiteX6" fmla="*/ 4243026 w 4250187"/>
              <a:gd name="connsiteY6" fmla="*/ 2241978 h 2241978"/>
              <a:gd name="connsiteX0" fmla="*/ 0 w 4250187"/>
              <a:gd name="connsiteY0" fmla="*/ 24793 h 2217196"/>
              <a:gd name="connsiteX1" fmla="*/ 2599478 w 4250187"/>
              <a:gd name="connsiteY1" fmla="*/ 26446 h 2217196"/>
              <a:gd name="connsiteX2" fmla="*/ 3452581 w 4250187"/>
              <a:gd name="connsiteY2" fmla="*/ 183469 h 2217196"/>
              <a:gd name="connsiteX3" fmla="*/ 3896022 w 4250187"/>
              <a:gd name="connsiteY3" fmla="*/ 674834 h 2217196"/>
              <a:gd name="connsiteX4" fmla="*/ 4137286 w 4250187"/>
              <a:gd name="connsiteY4" fmla="*/ 1236696 h 2217196"/>
              <a:gd name="connsiteX5" fmla="*/ 4232564 w 4250187"/>
              <a:gd name="connsiteY5" fmla="*/ 1655404 h 2217196"/>
              <a:gd name="connsiteX6" fmla="*/ 4243026 w 4250187"/>
              <a:gd name="connsiteY6" fmla="*/ 2217196 h 2217196"/>
              <a:gd name="connsiteX0" fmla="*/ 146040 w 4396227"/>
              <a:gd name="connsiteY0" fmla="*/ 34430 h 2226833"/>
              <a:gd name="connsiteX1" fmla="*/ 2745518 w 4396227"/>
              <a:gd name="connsiteY1" fmla="*/ 36083 h 2226833"/>
              <a:gd name="connsiteX2" fmla="*/ 142184 w 4396227"/>
              <a:gd name="connsiteY2" fmla="*/ 26171 h 2226833"/>
              <a:gd name="connsiteX3" fmla="*/ 3598621 w 4396227"/>
              <a:gd name="connsiteY3" fmla="*/ 193106 h 2226833"/>
              <a:gd name="connsiteX4" fmla="*/ 4042062 w 4396227"/>
              <a:gd name="connsiteY4" fmla="*/ 684471 h 2226833"/>
              <a:gd name="connsiteX5" fmla="*/ 4283326 w 4396227"/>
              <a:gd name="connsiteY5" fmla="*/ 1246333 h 2226833"/>
              <a:gd name="connsiteX6" fmla="*/ 4378604 w 4396227"/>
              <a:gd name="connsiteY6" fmla="*/ 1665041 h 2226833"/>
              <a:gd name="connsiteX7" fmla="*/ 4389066 w 4396227"/>
              <a:gd name="connsiteY7" fmla="*/ 2226833 h 2226833"/>
              <a:gd name="connsiteX0" fmla="*/ 683420 w 4933607"/>
              <a:gd name="connsiteY0" fmla="*/ 34430 h 2226833"/>
              <a:gd name="connsiteX1" fmla="*/ 3282898 w 4933607"/>
              <a:gd name="connsiteY1" fmla="*/ 36083 h 2226833"/>
              <a:gd name="connsiteX2" fmla="*/ 679564 w 4933607"/>
              <a:gd name="connsiteY2" fmla="*/ 26171 h 2226833"/>
              <a:gd name="connsiteX3" fmla="*/ 4136001 w 4933607"/>
              <a:gd name="connsiteY3" fmla="*/ 193106 h 2226833"/>
              <a:gd name="connsiteX4" fmla="*/ 4579442 w 4933607"/>
              <a:gd name="connsiteY4" fmla="*/ 684471 h 2226833"/>
              <a:gd name="connsiteX5" fmla="*/ 4820706 w 4933607"/>
              <a:gd name="connsiteY5" fmla="*/ 1246333 h 2226833"/>
              <a:gd name="connsiteX6" fmla="*/ 4915984 w 4933607"/>
              <a:gd name="connsiteY6" fmla="*/ 1665041 h 2226833"/>
              <a:gd name="connsiteX7" fmla="*/ 4926446 w 4933607"/>
              <a:gd name="connsiteY7" fmla="*/ 2226833 h 2226833"/>
              <a:gd name="connsiteX0" fmla="*/ 683420 w 4933607"/>
              <a:gd name="connsiteY0" fmla="*/ 34430 h 2226833"/>
              <a:gd name="connsiteX1" fmla="*/ 3282898 w 4933607"/>
              <a:gd name="connsiteY1" fmla="*/ 36083 h 2226833"/>
              <a:gd name="connsiteX2" fmla="*/ 679564 w 4933607"/>
              <a:gd name="connsiteY2" fmla="*/ 26171 h 2226833"/>
              <a:gd name="connsiteX3" fmla="*/ 4136001 w 4933607"/>
              <a:gd name="connsiteY3" fmla="*/ 193106 h 2226833"/>
              <a:gd name="connsiteX4" fmla="*/ 4579442 w 4933607"/>
              <a:gd name="connsiteY4" fmla="*/ 684471 h 2226833"/>
              <a:gd name="connsiteX5" fmla="*/ 4820706 w 4933607"/>
              <a:gd name="connsiteY5" fmla="*/ 1246333 h 2226833"/>
              <a:gd name="connsiteX6" fmla="*/ 4915984 w 4933607"/>
              <a:gd name="connsiteY6" fmla="*/ 1665041 h 2226833"/>
              <a:gd name="connsiteX7" fmla="*/ 4926446 w 4933607"/>
              <a:gd name="connsiteY7" fmla="*/ 2226833 h 2226833"/>
              <a:gd name="connsiteX0" fmla="*/ 683420 w 4933607"/>
              <a:gd name="connsiteY0" fmla="*/ 34430 h 2226833"/>
              <a:gd name="connsiteX1" fmla="*/ 3282898 w 4933607"/>
              <a:gd name="connsiteY1" fmla="*/ 36083 h 2226833"/>
              <a:gd name="connsiteX2" fmla="*/ 679564 w 4933607"/>
              <a:gd name="connsiteY2" fmla="*/ 26171 h 2226833"/>
              <a:gd name="connsiteX3" fmla="*/ 737417 w 4933607"/>
              <a:gd name="connsiteY3" fmla="*/ 1156241 h 2226833"/>
              <a:gd name="connsiteX4" fmla="*/ 4136001 w 4933607"/>
              <a:gd name="connsiteY4" fmla="*/ 193106 h 2226833"/>
              <a:gd name="connsiteX5" fmla="*/ 4579442 w 4933607"/>
              <a:gd name="connsiteY5" fmla="*/ 684471 h 2226833"/>
              <a:gd name="connsiteX6" fmla="*/ 4820706 w 4933607"/>
              <a:gd name="connsiteY6" fmla="*/ 1246333 h 2226833"/>
              <a:gd name="connsiteX7" fmla="*/ 4915984 w 4933607"/>
              <a:gd name="connsiteY7" fmla="*/ 1665041 h 2226833"/>
              <a:gd name="connsiteX8" fmla="*/ 4926446 w 4933607"/>
              <a:gd name="connsiteY8" fmla="*/ 2226833 h 2226833"/>
              <a:gd name="connsiteX0" fmla="*/ 4466933 w 8717120"/>
              <a:gd name="connsiteY0" fmla="*/ 34430 h 2226833"/>
              <a:gd name="connsiteX1" fmla="*/ 3282898 w 8717120"/>
              <a:gd name="connsiteY1" fmla="*/ 501990 h 2226833"/>
              <a:gd name="connsiteX2" fmla="*/ 4463077 w 8717120"/>
              <a:gd name="connsiteY2" fmla="*/ 26171 h 2226833"/>
              <a:gd name="connsiteX3" fmla="*/ 4520930 w 8717120"/>
              <a:gd name="connsiteY3" fmla="*/ 1156241 h 2226833"/>
              <a:gd name="connsiteX4" fmla="*/ 7919514 w 8717120"/>
              <a:gd name="connsiteY4" fmla="*/ 193106 h 2226833"/>
              <a:gd name="connsiteX5" fmla="*/ 8362955 w 8717120"/>
              <a:gd name="connsiteY5" fmla="*/ 684471 h 2226833"/>
              <a:gd name="connsiteX6" fmla="*/ 8604219 w 8717120"/>
              <a:gd name="connsiteY6" fmla="*/ 1246333 h 2226833"/>
              <a:gd name="connsiteX7" fmla="*/ 8699497 w 8717120"/>
              <a:gd name="connsiteY7" fmla="*/ 1665041 h 2226833"/>
              <a:gd name="connsiteX8" fmla="*/ 8709959 w 8717120"/>
              <a:gd name="connsiteY8" fmla="*/ 2226833 h 2226833"/>
              <a:gd name="connsiteX0" fmla="*/ 4466933 w 8717120"/>
              <a:gd name="connsiteY0" fmla="*/ 85646 h 2278049"/>
              <a:gd name="connsiteX1" fmla="*/ 3282898 w 8717120"/>
              <a:gd name="connsiteY1" fmla="*/ 553206 h 2278049"/>
              <a:gd name="connsiteX2" fmla="*/ 4463077 w 8717120"/>
              <a:gd name="connsiteY2" fmla="*/ 77387 h 2278049"/>
              <a:gd name="connsiteX3" fmla="*/ 6719302 w 8717120"/>
              <a:gd name="connsiteY3" fmla="*/ 27822 h 2278049"/>
              <a:gd name="connsiteX4" fmla="*/ 7919514 w 8717120"/>
              <a:gd name="connsiteY4" fmla="*/ 244322 h 2278049"/>
              <a:gd name="connsiteX5" fmla="*/ 8362955 w 8717120"/>
              <a:gd name="connsiteY5" fmla="*/ 735687 h 2278049"/>
              <a:gd name="connsiteX6" fmla="*/ 8604219 w 8717120"/>
              <a:gd name="connsiteY6" fmla="*/ 1297549 h 2278049"/>
              <a:gd name="connsiteX7" fmla="*/ 8699497 w 8717120"/>
              <a:gd name="connsiteY7" fmla="*/ 1716257 h 2278049"/>
              <a:gd name="connsiteX8" fmla="*/ 8709959 w 8717120"/>
              <a:gd name="connsiteY8" fmla="*/ 2278049 h 2278049"/>
              <a:gd name="connsiteX0" fmla="*/ 4466933 w 8717120"/>
              <a:gd name="connsiteY0" fmla="*/ 85646 h 2278049"/>
              <a:gd name="connsiteX1" fmla="*/ 3282898 w 8717120"/>
              <a:gd name="connsiteY1" fmla="*/ 553206 h 2278049"/>
              <a:gd name="connsiteX2" fmla="*/ 4127537 w 8717120"/>
              <a:gd name="connsiteY2" fmla="*/ 1445367 h 2278049"/>
              <a:gd name="connsiteX3" fmla="*/ 4463077 w 8717120"/>
              <a:gd name="connsiteY3" fmla="*/ 77387 h 2278049"/>
              <a:gd name="connsiteX4" fmla="*/ 6719302 w 8717120"/>
              <a:gd name="connsiteY4" fmla="*/ 27822 h 2278049"/>
              <a:gd name="connsiteX5" fmla="*/ 7919514 w 8717120"/>
              <a:gd name="connsiteY5" fmla="*/ 244322 h 2278049"/>
              <a:gd name="connsiteX6" fmla="*/ 8362955 w 8717120"/>
              <a:gd name="connsiteY6" fmla="*/ 735687 h 2278049"/>
              <a:gd name="connsiteX7" fmla="*/ 8604219 w 8717120"/>
              <a:gd name="connsiteY7" fmla="*/ 1297549 h 2278049"/>
              <a:gd name="connsiteX8" fmla="*/ 8699497 w 8717120"/>
              <a:gd name="connsiteY8" fmla="*/ 1716257 h 2278049"/>
              <a:gd name="connsiteX9" fmla="*/ 8709959 w 8717120"/>
              <a:gd name="connsiteY9" fmla="*/ 2278049 h 2278049"/>
              <a:gd name="connsiteX0" fmla="*/ 4802473 w 9052660"/>
              <a:gd name="connsiteY0" fmla="*/ 85646 h 2449862"/>
              <a:gd name="connsiteX1" fmla="*/ 3282898 w 9052660"/>
              <a:gd name="connsiteY1" fmla="*/ 1485019 h 2449862"/>
              <a:gd name="connsiteX2" fmla="*/ 4463077 w 9052660"/>
              <a:gd name="connsiteY2" fmla="*/ 1445367 h 2449862"/>
              <a:gd name="connsiteX3" fmla="*/ 4798617 w 9052660"/>
              <a:gd name="connsiteY3" fmla="*/ 77387 h 2449862"/>
              <a:gd name="connsiteX4" fmla="*/ 7054842 w 9052660"/>
              <a:gd name="connsiteY4" fmla="*/ 27822 h 2449862"/>
              <a:gd name="connsiteX5" fmla="*/ 8255054 w 9052660"/>
              <a:gd name="connsiteY5" fmla="*/ 244322 h 2449862"/>
              <a:gd name="connsiteX6" fmla="*/ 8698495 w 9052660"/>
              <a:gd name="connsiteY6" fmla="*/ 735687 h 2449862"/>
              <a:gd name="connsiteX7" fmla="*/ 8939759 w 9052660"/>
              <a:gd name="connsiteY7" fmla="*/ 1297549 h 2449862"/>
              <a:gd name="connsiteX8" fmla="*/ 9035037 w 9052660"/>
              <a:gd name="connsiteY8" fmla="*/ 1716257 h 2449862"/>
              <a:gd name="connsiteX9" fmla="*/ 9045499 w 9052660"/>
              <a:gd name="connsiteY9" fmla="*/ 2278049 h 2449862"/>
              <a:gd name="connsiteX0" fmla="*/ 4802473 w 9052660"/>
              <a:gd name="connsiteY0" fmla="*/ 257998 h 2622214"/>
              <a:gd name="connsiteX1" fmla="*/ 3282898 w 9052660"/>
              <a:gd name="connsiteY1" fmla="*/ 1657371 h 2622214"/>
              <a:gd name="connsiteX2" fmla="*/ 4463077 w 9052660"/>
              <a:gd name="connsiteY2" fmla="*/ 1617719 h 2622214"/>
              <a:gd name="connsiteX3" fmla="*/ 7054842 w 9052660"/>
              <a:gd name="connsiteY3" fmla="*/ 200174 h 2622214"/>
              <a:gd name="connsiteX4" fmla="*/ 8255054 w 9052660"/>
              <a:gd name="connsiteY4" fmla="*/ 416674 h 2622214"/>
              <a:gd name="connsiteX5" fmla="*/ 8698495 w 9052660"/>
              <a:gd name="connsiteY5" fmla="*/ 908039 h 2622214"/>
              <a:gd name="connsiteX6" fmla="*/ 8939759 w 9052660"/>
              <a:gd name="connsiteY6" fmla="*/ 1469901 h 2622214"/>
              <a:gd name="connsiteX7" fmla="*/ 9035037 w 9052660"/>
              <a:gd name="connsiteY7" fmla="*/ 1888609 h 2622214"/>
              <a:gd name="connsiteX8" fmla="*/ 9045499 w 9052660"/>
              <a:gd name="connsiteY8" fmla="*/ 2450401 h 2622214"/>
              <a:gd name="connsiteX0" fmla="*/ 1749696 w 5999883"/>
              <a:gd name="connsiteY0" fmla="*/ 257998 h 2450401"/>
              <a:gd name="connsiteX1" fmla="*/ 253262 w 5999883"/>
              <a:gd name="connsiteY1" fmla="*/ 487647 h 2450401"/>
              <a:gd name="connsiteX2" fmla="*/ 230121 w 5999883"/>
              <a:gd name="connsiteY2" fmla="*/ 1657371 h 2450401"/>
              <a:gd name="connsiteX3" fmla="*/ 1410300 w 5999883"/>
              <a:gd name="connsiteY3" fmla="*/ 1617719 h 2450401"/>
              <a:gd name="connsiteX4" fmla="*/ 4002065 w 5999883"/>
              <a:gd name="connsiteY4" fmla="*/ 200174 h 2450401"/>
              <a:gd name="connsiteX5" fmla="*/ 5202277 w 5999883"/>
              <a:gd name="connsiteY5" fmla="*/ 416674 h 2450401"/>
              <a:gd name="connsiteX6" fmla="*/ 5645718 w 5999883"/>
              <a:gd name="connsiteY6" fmla="*/ 908039 h 2450401"/>
              <a:gd name="connsiteX7" fmla="*/ 5886982 w 5999883"/>
              <a:gd name="connsiteY7" fmla="*/ 1469901 h 2450401"/>
              <a:gd name="connsiteX8" fmla="*/ 5982260 w 5999883"/>
              <a:gd name="connsiteY8" fmla="*/ 1888609 h 2450401"/>
              <a:gd name="connsiteX9" fmla="*/ 5992722 w 5999883"/>
              <a:gd name="connsiteY9" fmla="*/ 2450401 h 2450401"/>
              <a:gd name="connsiteX0" fmla="*/ 1128753 w 5969029"/>
              <a:gd name="connsiteY0" fmla="*/ 0 h 2569093"/>
              <a:gd name="connsiteX1" fmla="*/ 222408 w 5969029"/>
              <a:gd name="connsiteY1" fmla="*/ 606339 h 2569093"/>
              <a:gd name="connsiteX2" fmla="*/ 199267 w 5969029"/>
              <a:gd name="connsiteY2" fmla="*/ 1776063 h 2569093"/>
              <a:gd name="connsiteX3" fmla="*/ 1379446 w 5969029"/>
              <a:gd name="connsiteY3" fmla="*/ 1736411 h 2569093"/>
              <a:gd name="connsiteX4" fmla="*/ 3971211 w 5969029"/>
              <a:gd name="connsiteY4" fmla="*/ 318866 h 2569093"/>
              <a:gd name="connsiteX5" fmla="*/ 5171423 w 5969029"/>
              <a:gd name="connsiteY5" fmla="*/ 535366 h 2569093"/>
              <a:gd name="connsiteX6" fmla="*/ 5614864 w 5969029"/>
              <a:gd name="connsiteY6" fmla="*/ 1026731 h 2569093"/>
              <a:gd name="connsiteX7" fmla="*/ 5856128 w 5969029"/>
              <a:gd name="connsiteY7" fmla="*/ 1588593 h 2569093"/>
              <a:gd name="connsiteX8" fmla="*/ 5951406 w 5969029"/>
              <a:gd name="connsiteY8" fmla="*/ 2007301 h 2569093"/>
              <a:gd name="connsiteX9" fmla="*/ 5961868 w 5969029"/>
              <a:gd name="connsiteY9" fmla="*/ 2569093 h 2569093"/>
              <a:gd name="connsiteX0" fmla="*/ 1128753 w 5969029"/>
              <a:gd name="connsiteY0" fmla="*/ 0 h 2569093"/>
              <a:gd name="connsiteX1" fmla="*/ 222408 w 5969029"/>
              <a:gd name="connsiteY1" fmla="*/ 606339 h 2569093"/>
              <a:gd name="connsiteX2" fmla="*/ 199267 w 5969029"/>
              <a:gd name="connsiteY2" fmla="*/ 1776063 h 2569093"/>
              <a:gd name="connsiteX3" fmla="*/ 1379446 w 5969029"/>
              <a:gd name="connsiteY3" fmla="*/ 1736411 h 2569093"/>
              <a:gd name="connsiteX4" fmla="*/ 2004246 w 5969029"/>
              <a:gd name="connsiteY4" fmla="*/ 457646 h 2569093"/>
              <a:gd name="connsiteX5" fmla="*/ 3971211 w 5969029"/>
              <a:gd name="connsiteY5" fmla="*/ 318866 h 2569093"/>
              <a:gd name="connsiteX6" fmla="*/ 5171423 w 5969029"/>
              <a:gd name="connsiteY6" fmla="*/ 535366 h 2569093"/>
              <a:gd name="connsiteX7" fmla="*/ 5614864 w 5969029"/>
              <a:gd name="connsiteY7" fmla="*/ 1026731 h 2569093"/>
              <a:gd name="connsiteX8" fmla="*/ 5856128 w 5969029"/>
              <a:gd name="connsiteY8" fmla="*/ 1588593 h 2569093"/>
              <a:gd name="connsiteX9" fmla="*/ 5951406 w 5969029"/>
              <a:gd name="connsiteY9" fmla="*/ 2007301 h 2569093"/>
              <a:gd name="connsiteX10" fmla="*/ 5961868 w 5969029"/>
              <a:gd name="connsiteY10" fmla="*/ 2569093 h 2569093"/>
              <a:gd name="connsiteX0" fmla="*/ 1128753 w 5969029"/>
              <a:gd name="connsiteY0" fmla="*/ 0 h 2569093"/>
              <a:gd name="connsiteX1" fmla="*/ 222408 w 5969029"/>
              <a:gd name="connsiteY1" fmla="*/ 606339 h 2569093"/>
              <a:gd name="connsiteX2" fmla="*/ 199267 w 5969029"/>
              <a:gd name="connsiteY2" fmla="*/ 1776063 h 2569093"/>
              <a:gd name="connsiteX3" fmla="*/ 1379446 w 5969029"/>
              <a:gd name="connsiteY3" fmla="*/ 1736411 h 2569093"/>
              <a:gd name="connsiteX4" fmla="*/ 2004246 w 5969029"/>
              <a:gd name="connsiteY4" fmla="*/ 457646 h 2569093"/>
              <a:gd name="connsiteX5" fmla="*/ 3971211 w 5969029"/>
              <a:gd name="connsiteY5" fmla="*/ 318866 h 2569093"/>
              <a:gd name="connsiteX6" fmla="*/ 4318322 w 5969029"/>
              <a:gd name="connsiteY6" fmla="*/ 318866 h 2569093"/>
              <a:gd name="connsiteX7" fmla="*/ 5171423 w 5969029"/>
              <a:gd name="connsiteY7" fmla="*/ 535366 h 2569093"/>
              <a:gd name="connsiteX8" fmla="*/ 5614864 w 5969029"/>
              <a:gd name="connsiteY8" fmla="*/ 1026731 h 2569093"/>
              <a:gd name="connsiteX9" fmla="*/ 5856128 w 5969029"/>
              <a:gd name="connsiteY9" fmla="*/ 1588593 h 2569093"/>
              <a:gd name="connsiteX10" fmla="*/ 5951406 w 5969029"/>
              <a:gd name="connsiteY10" fmla="*/ 2007301 h 2569093"/>
              <a:gd name="connsiteX11" fmla="*/ 5961868 w 5969029"/>
              <a:gd name="connsiteY11" fmla="*/ 2569093 h 2569093"/>
              <a:gd name="connsiteX0" fmla="*/ 1128753 w 5969029"/>
              <a:gd name="connsiteY0" fmla="*/ 0 h 2569093"/>
              <a:gd name="connsiteX1" fmla="*/ 222408 w 5969029"/>
              <a:gd name="connsiteY1" fmla="*/ 606339 h 2569093"/>
              <a:gd name="connsiteX2" fmla="*/ 199267 w 5969029"/>
              <a:gd name="connsiteY2" fmla="*/ 1776063 h 2569093"/>
              <a:gd name="connsiteX3" fmla="*/ 1379446 w 5969029"/>
              <a:gd name="connsiteY3" fmla="*/ 1736411 h 2569093"/>
              <a:gd name="connsiteX4" fmla="*/ 2004246 w 5969029"/>
              <a:gd name="connsiteY4" fmla="*/ 457646 h 2569093"/>
              <a:gd name="connsiteX5" fmla="*/ 3693522 w 5969029"/>
              <a:gd name="connsiteY5" fmla="*/ 318866 h 2569093"/>
              <a:gd name="connsiteX6" fmla="*/ 4318322 w 5969029"/>
              <a:gd name="connsiteY6" fmla="*/ 318866 h 2569093"/>
              <a:gd name="connsiteX7" fmla="*/ 5171423 w 5969029"/>
              <a:gd name="connsiteY7" fmla="*/ 535366 h 2569093"/>
              <a:gd name="connsiteX8" fmla="*/ 5614864 w 5969029"/>
              <a:gd name="connsiteY8" fmla="*/ 1026731 h 2569093"/>
              <a:gd name="connsiteX9" fmla="*/ 5856128 w 5969029"/>
              <a:gd name="connsiteY9" fmla="*/ 1588593 h 2569093"/>
              <a:gd name="connsiteX10" fmla="*/ 5951406 w 5969029"/>
              <a:gd name="connsiteY10" fmla="*/ 2007301 h 2569093"/>
              <a:gd name="connsiteX11" fmla="*/ 5961868 w 5969029"/>
              <a:gd name="connsiteY11" fmla="*/ 2569093 h 2569093"/>
              <a:gd name="connsiteX0" fmla="*/ 1128753 w 5969029"/>
              <a:gd name="connsiteY0" fmla="*/ 0 h 2569093"/>
              <a:gd name="connsiteX1" fmla="*/ 222408 w 5969029"/>
              <a:gd name="connsiteY1" fmla="*/ 606339 h 2569093"/>
              <a:gd name="connsiteX2" fmla="*/ 199267 w 5969029"/>
              <a:gd name="connsiteY2" fmla="*/ 1776063 h 2569093"/>
              <a:gd name="connsiteX3" fmla="*/ 1379446 w 5969029"/>
              <a:gd name="connsiteY3" fmla="*/ 1736411 h 2569093"/>
              <a:gd name="connsiteX4" fmla="*/ 2004246 w 5969029"/>
              <a:gd name="connsiteY4" fmla="*/ 457646 h 2569093"/>
              <a:gd name="connsiteX5" fmla="*/ 3647240 w 5969029"/>
              <a:gd name="connsiteY5" fmla="*/ 318866 h 2569093"/>
              <a:gd name="connsiteX6" fmla="*/ 4318322 w 5969029"/>
              <a:gd name="connsiteY6" fmla="*/ 318866 h 2569093"/>
              <a:gd name="connsiteX7" fmla="*/ 5171423 w 5969029"/>
              <a:gd name="connsiteY7" fmla="*/ 535366 h 2569093"/>
              <a:gd name="connsiteX8" fmla="*/ 5614864 w 5969029"/>
              <a:gd name="connsiteY8" fmla="*/ 1026731 h 2569093"/>
              <a:gd name="connsiteX9" fmla="*/ 5856128 w 5969029"/>
              <a:gd name="connsiteY9" fmla="*/ 1588593 h 2569093"/>
              <a:gd name="connsiteX10" fmla="*/ 5951406 w 5969029"/>
              <a:gd name="connsiteY10" fmla="*/ 2007301 h 2569093"/>
              <a:gd name="connsiteX11" fmla="*/ 5961868 w 5969029"/>
              <a:gd name="connsiteY11" fmla="*/ 2569093 h 2569093"/>
              <a:gd name="connsiteX0" fmla="*/ 1128753 w 5969029"/>
              <a:gd name="connsiteY0" fmla="*/ 0 h 2569093"/>
              <a:gd name="connsiteX1" fmla="*/ 222408 w 5969029"/>
              <a:gd name="connsiteY1" fmla="*/ 606339 h 2569093"/>
              <a:gd name="connsiteX2" fmla="*/ 199267 w 5969029"/>
              <a:gd name="connsiteY2" fmla="*/ 1776063 h 2569093"/>
              <a:gd name="connsiteX3" fmla="*/ 1379446 w 5969029"/>
              <a:gd name="connsiteY3" fmla="*/ 1736411 h 2569093"/>
              <a:gd name="connsiteX4" fmla="*/ 2004246 w 5969029"/>
              <a:gd name="connsiteY4" fmla="*/ 457646 h 2569093"/>
              <a:gd name="connsiteX5" fmla="*/ 3647240 w 5969029"/>
              <a:gd name="connsiteY5" fmla="*/ 318866 h 2569093"/>
              <a:gd name="connsiteX6" fmla="*/ 4526588 w 5969029"/>
              <a:gd name="connsiteY6" fmla="*/ 318866 h 2569093"/>
              <a:gd name="connsiteX7" fmla="*/ 5171423 w 5969029"/>
              <a:gd name="connsiteY7" fmla="*/ 535366 h 2569093"/>
              <a:gd name="connsiteX8" fmla="*/ 5614864 w 5969029"/>
              <a:gd name="connsiteY8" fmla="*/ 1026731 h 2569093"/>
              <a:gd name="connsiteX9" fmla="*/ 5856128 w 5969029"/>
              <a:gd name="connsiteY9" fmla="*/ 1588593 h 2569093"/>
              <a:gd name="connsiteX10" fmla="*/ 5951406 w 5969029"/>
              <a:gd name="connsiteY10" fmla="*/ 2007301 h 2569093"/>
              <a:gd name="connsiteX11" fmla="*/ 5961868 w 5969029"/>
              <a:gd name="connsiteY11" fmla="*/ 2569093 h 2569093"/>
              <a:gd name="connsiteX0" fmla="*/ 1128753 w 5969029"/>
              <a:gd name="connsiteY0" fmla="*/ 0 h 2569093"/>
              <a:gd name="connsiteX1" fmla="*/ 222408 w 5969029"/>
              <a:gd name="connsiteY1" fmla="*/ 606339 h 2569093"/>
              <a:gd name="connsiteX2" fmla="*/ 199267 w 5969029"/>
              <a:gd name="connsiteY2" fmla="*/ 1776063 h 2569093"/>
              <a:gd name="connsiteX3" fmla="*/ 1379446 w 5969029"/>
              <a:gd name="connsiteY3" fmla="*/ 1736411 h 2569093"/>
              <a:gd name="connsiteX4" fmla="*/ 2004246 w 5969029"/>
              <a:gd name="connsiteY4" fmla="*/ 457646 h 2569093"/>
              <a:gd name="connsiteX5" fmla="*/ 3589389 w 5969029"/>
              <a:gd name="connsiteY5" fmla="*/ 318866 h 2569093"/>
              <a:gd name="connsiteX6" fmla="*/ 4526588 w 5969029"/>
              <a:gd name="connsiteY6" fmla="*/ 318866 h 2569093"/>
              <a:gd name="connsiteX7" fmla="*/ 5171423 w 5969029"/>
              <a:gd name="connsiteY7" fmla="*/ 535366 h 2569093"/>
              <a:gd name="connsiteX8" fmla="*/ 5614864 w 5969029"/>
              <a:gd name="connsiteY8" fmla="*/ 1026731 h 2569093"/>
              <a:gd name="connsiteX9" fmla="*/ 5856128 w 5969029"/>
              <a:gd name="connsiteY9" fmla="*/ 1588593 h 2569093"/>
              <a:gd name="connsiteX10" fmla="*/ 5951406 w 5969029"/>
              <a:gd name="connsiteY10" fmla="*/ 2007301 h 2569093"/>
              <a:gd name="connsiteX11" fmla="*/ 5961868 w 5969029"/>
              <a:gd name="connsiteY11" fmla="*/ 2569093 h 2569093"/>
              <a:gd name="connsiteX0" fmla="*/ 1128753 w 5969029"/>
              <a:gd name="connsiteY0" fmla="*/ 0 h 2569093"/>
              <a:gd name="connsiteX1" fmla="*/ 222408 w 5969029"/>
              <a:gd name="connsiteY1" fmla="*/ 606339 h 2569093"/>
              <a:gd name="connsiteX2" fmla="*/ 199267 w 5969029"/>
              <a:gd name="connsiteY2" fmla="*/ 1776063 h 2569093"/>
              <a:gd name="connsiteX3" fmla="*/ 1379446 w 5969029"/>
              <a:gd name="connsiteY3" fmla="*/ 1736411 h 2569093"/>
              <a:gd name="connsiteX4" fmla="*/ 2212513 w 5969029"/>
              <a:gd name="connsiteY4" fmla="*/ 457646 h 2569093"/>
              <a:gd name="connsiteX5" fmla="*/ 3589389 w 5969029"/>
              <a:gd name="connsiteY5" fmla="*/ 318866 h 2569093"/>
              <a:gd name="connsiteX6" fmla="*/ 4526588 w 5969029"/>
              <a:gd name="connsiteY6" fmla="*/ 318866 h 2569093"/>
              <a:gd name="connsiteX7" fmla="*/ 5171423 w 5969029"/>
              <a:gd name="connsiteY7" fmla="*/ 535366 h 2569093"/>
              <a:gd name="connsiteX8" fmla="*/ 5614864 w 5969029"/>
              <a:gd name="connsiteY8" fmla="*/ 1026731 h 2569093"/>
              <a:gd name="connsiteX9" fmla="*/ 5856128 w 5969029"/>
              <a:gd name="connsiteY9" fmla="*/ 1588593 h 2569093"/>
              <a:gd name="connsiteX10" fmla="*/ 5951406 w 5969029"/>
              <a:gd name="connsiteY10" fmla="*/ 2007301 h 2569093"/>
              <a:gd name="connsiteX11" fmla="*/ 5961868 w 5969029"/>
              <a:gd name="connsiteY11" fmla="*/ 2569093 h 2569093"/>
              <a:gd name="connsiteX0" fmla="*/ 1128753 w 5969029"/>
              <a:gd name="connsiteY0" fmla="*/ 0 h 2569093"/>
              <a:gd name="connsiteX1" fmla="*/ 222408 w 5969029"/>
              <a:gd name="connsiteY1" fmla="*/ 606339 h 2569093"/>
              <a:gd name="connsiteX2" fmla="*/ 199267 w 5969029"/>
              <a:gd name="connsiteY2" fmla="*/ 1776063 h 2569093"/>
              <a:gd name="connsiteX3" fmla="*/ 1124898 w 5969029"/>
              <a:gd name="connsiteY3" fmla="*/ 1201115 h 2569093"/>
              <a:gd name="connsiteX4" fmla="*/ 2212513 w 5969029"/>
              <a:gd name="connsiteY4" fmla="*/ 457646 h 2569093"/>
              <a:gd name="connsiteX5" fmla="*/ 3589389 w 5969029"/>
              <a:gd name="connsiteY5" fmla="*/ 318866 h 2569093"/>
              <a:gd name="connsiteX6" fmla="*/ 4526588 w 5969029"/>
              <a:gd name="connsiteY6" fmla="*/ 318866 h 2569093"/>
              <a:gd name="connsiteX7" fmla="*/ 5171423 w 5969029"/>
              <a:gd name="connsiteY7" fmla="*/ 535366 h 2569093"/>
              <a:gd name="connsiteX8" fmla="*/ 5614864 w 5969029"/>
              <a:gd name="connsiteY8" fmla="*/ 1026731 h 2569093"/>
              <a:gd name="connsiteX9" fmla="*/ 5856128 w 5969029"/>
              <a:gd name="connsiteY9" fmla="*/ 1588593 h 2569093"/>
              <a:gd name="connsiteX10" fmla="*/ 5951406 w 5969029"/>
              <a:gd name="connsiteY10" fmla="*/ 2007301 h 2569093"/>
              <a:gd name="connsiteX11" fmla="*/ 5961868 w 5969029"/>
              <a:gd name="connsiteY11" fmla="*/ 2569093 h 2569093"/>
              <a:gd name="connsiteX0" fmla="*/ 1128753 w 5969029"/>
              <a:gd name="connsiteY0" fmla="*/ 0 h 2569093"/>
              <a:gd name="connsiteX1" fmla="*/ 222408 w 5969029"/>
              <a:gd name="connsiteY1" fmla="*/ 606339 h 2569093"/>
              <a:gd name="connsiteX2" fmla="*/ 199267 w 5969029"/>
              <a:gd name="connsiteY2" fmla="*/ 1776063 h 2569093"/>
              <a:gd name="connsiteX3" fmla="*/ 1124898 w 5969029"/>
              <a:gd name="connsiteY3" fmla="*/ 1201115 h 2569093"/>
              <a:gd name="connsiteX4" fmla="*/ 1934824 w 5969029"/>
              <a:gd name="connsiteY4" fmla="*/ 457646 h 2569093"/>
              <a:gd name="connsiteX5" fmla="*/ 3589389 w 5969029"/>
              <a:gd name="connsiteY5" fmla="*/ 318866 h 2569093"/>
              <a:gd name="connsiteX6" fmla="*/ 4526588 w 5969029"/>
              <a:gd name="connsiteY6" fmla="*/ 318866 h 2569093"/>
              <a:gd name="connsiteX7" fmla="*/ 5171423 w 5969029"/>
              <a:gd name="connsiteY7" fmla="*/ 535366 h 2569093"/>
              <a:gd name="connsiteX8" fmla="*/ 5614864 w 5969029"/>
              <a:gd name="connsiteY8" fmla="*/ 1026731 h 2569093"/>
              <a:gd name="connsiteX9" fmla="*/ 5856128 w 5969029"/>
              <a:gd name="connsiteY9" fmla="*/ 1588593 h 2569093"/>
              <a:gd name="connsiteX10" fmla="*/ 5951406 w 5969029"/>
              <a:gd name="connsiteY10" fmla="*/ 2007301 h 2569093"/>
              <a:gd name="connsiteX11" fmla="*/ 5961868 w 5969029"/>
              <a:gd name="connsiteY11" fmla="*/ 2569093 h 2569093"/>
              <a:gd name="connsiteX0" fmla="*/ 1128753 w 5969029"/>
              <a:gd name="connsiteY0" fmla="*/ 0 h 2569093"/>
              <a:gd name="connsiteX1" fmla="*/ 870349 w 5969029"/>
              <a:gd name="connsiteY1" fmla="*/ 685643 h 2569093"/>
              <a:gd name="connsiteX2" fmla="*/ 222408 w 5969029"/>
              <a:gd name="connsiteY2" fmla="*/ 606339 h 2569093"/>
              <a:gd name="connsiteX3" fmla="*/ 199267 w 5969029"/>
              <a:gd name="connsiteY3" fmla="*/ 1776063 h 2569093"/>
              <a:gd name="connsiteX4" fmla="*/ 1124898 w 5969029"/>
              <a:gd name="connsiteY4" fmla="*/ 1201115 h 2569093"/>
              <a:gd name="connsiteX5" fmla="*/ 1934824 w 5969029"/>
              <a:gd name="connsiteY5" fmla="*/ 457646 h 2569093"/>
              <a:gd name="connsiteX6" fmla="*/ 3589389 w 5969029"/>
              <a:gd name="connsiteY6" fmla="*/ 318866 h 2569093"/>
              <a:gd name="connsiteX7" fmla="*/ 4526588 w 5969029"/>
              <a:gd name="connsiteY7" fmla="*/ 318866 h 2569093"/>
              <a:gd name="connsiteX8" fmla="*/ 5171423 w 5969029"/>
              <a:gd name="connsiteY8" fmla="*/ 535366 h 2569093"/>
              <a:gd name="connsiteX9" fmla="*/ 5614864 w 5969029"/>
              <a:gd name="connsiteY9" fmla="*/ 1026731 h 2569093"/>
              <a:gd name="connsiteX10" fmla="*/ 5856128 w 5969029"/>
              <a:gd name="connsiteY10" fmla="*/ 1588593 h 2569093"/>
              <a:gd name="connsiteX11" fmla="*/ 5951406 w 5969029"/>
              <a:gd name="connsiteY11" fmla="*/ 2007301 h 2569093"/>
              <a:gd name="connsiteX12" fmla="*/ 5961868 w 5969029"/>
              <a:gd name="connsiteY12" fmla="*/ 2569093 h 2569093"/>
              <a:gd name="connsiteX0" fmla="*/ 122129 w 5969029"/>
              <a:gd name="connsiteY0" fmla="*/ 1313194 h 2286310"/>
              <a:gd name="connsiteX1" fmla="*/ 870349 w 5969029"/>
              <a:gd name="connsiteY1" fmla="*/ 402860 h 2286310"/>
              <a:gd name="connsiteX2" fmla="*/ 222408 w 5969029"/>
              <a:gd name="connsiteY2" fmla="*/ 323556 h 2286310"/>
              <a:gd name="connsiteX3" fmla="*/ 199267 w 5969029"/>
              <a:gd name="connsiteY3" fmla="*/ 1493280 h 2286310"/>
              <a:gd name="connsiteX4" fmla="*/ 1124898 w 5969029"/>
              <a:gd name="connsiteY4" fmla="*/ 918332 h 2286310"/>
              <a:gd name="connsiteX5" fmla="*/ 1934824 w 5969029"/>
              <a:gd name="connsiteY5" fmla="*/ 174863 h 2286310"/>
              <a:gd name="connsiteX6" fmla="*/ 3589389 w 5969029"/>
              <a:gd name="connsiteY6" fmla="*/ 36083 h 2286310"/>
              <a:gd name="connsiteX7" fmla="*/ 4526588 w 5969029"/>
              <a:gd name="connsiteY7" fmla="*/ 36083 h 2286310"/>
              <a:gd name="connsiteX8" fmla="*/ 5171423 w 5969029"/>
              <a:gd name="connsiteY8" fmla="*/ 252583 h 2286310"/>
              <a:gd name="connsiteX9" fmla="*/ 5614864 w 5969029"/>
              <a:gd name="connsiteY9" fmla="*/ 743948 h 2286310"/>
              <a:gd name="connsiteX10" fmla="*/ 5856128 w 5969029"/>
              <a:gd name="connsiteY10" fmla="*/ 1305810 h 2286310"/>
              <a:gd name="connsiteX11" fmla="*/ 5951406 w 5969029"/>
              <a:gd name="connsiteY11" fmla="*/ 1724518 h 2286310"/>
              <a:gd name="connsiteX12" fmla="*/ 5961868 w 5969029"/>
              <a:gd name="connsiteY12" fmla="*/ 2286310 h 2286310"/>
              <a:gd name="connsiteX0" fmla="*/ 2571 w 5849471"/>
              <a:gd name="connsiteY0" fmla="*/ 1313194 h 2286310"/>
              <a:gd name="connsiteX1" fmla="*/ 750791 w 5849471"/>
              <a:gd name="connsiteY1" fmla="*/ 402860 h 2286310"/>
              <a:gd name="connsiteX2" fmla="*/ 102850 w 5849471"/>
              <a:gd name="connsiteY2" fmla="*/ 323556 h 2286310"/>
              <a:gd name="connsiteX3" fmla="*/ 496244 w 5849471"/>
              <a:gd name="connsiteY3" fmla="*/ 1493280 h 2286310"/>
              <a:gd name="connsiteX4" fmla="*/ 1005340 w 5849471"/>
              <a:gd name="connsiteY4" fmla="*/ 918332 h 2286310"/>
              <a:gd name="connsiteX5" fmla="*/ 1815266 w 5849471"/>
              <a:gd name="connsiteY5" fmla="*/ 174863 h 2286310"/>
              <a:gd name="connsiteX6" fmla="*/ 3469831 w 5849471"/>
              <a:gd name="connsiteY6" fmla="*/ 36083 h 2286310"/>
              <a:gd name="connsiteX7" fmla="*/ 4407030 w 5849471"/>
              <a:gd name="connsiteY7" fmla="*/ 36083 h 2286310"/>
              <a:gd name="connsiteX8" fmla="*/ 5051865 w 5849471"/>
              <a:gd name="connsiteY8" fmla="*/ 252583 h 2286310"/>
              <a:gd name="connsiteX9" fmla="*/ 5495306 w 5849471"/>
              <a:gd name="connsiteY9" fmla="*/ 743948 h 2286310"/>
              <a:gd name="connsiteX10" fmla="*/ 5736570 w 5849471"/>
              <a:gd name="connsiteY10" fmla="*/ 1305810 h 2286310"/>
              <a:gd name="connsiteX11" fmla="*/ 5831848 w 5849471"/>
              <a:gd name="connsiteY11" fmla="*/ 1724518 h 2286310"/>
              <a:gd name="connsiteX12" fmla="*/ 5842310 w 5849471"/>
              <a:gd name="connsiteY12" fmla="*/ 2286310 h 2286310"/>
              <a:gd name="connsiteX0" fmla="*/ 2571 w 5849471"/>
              <a:gd name="connsiteY0" fmla="*/ 1374589 h 2347705"/>
              <a:gd name="connsiteX1" fmla="*/ 750791 w 5849471"/>
              <a:gd name="connsiteY1" fmla="*/ 464255 h 2347705"/>
              <a:gd name="connsiteX2" fmla="*/ 102850 w 5849471"/>
              <a:gd name="connsiteY2" fmla="*/ 384951 h 2347705"/>
              <a:gd name="connsiteX3" fmla="*/ 496244 w 5849471"/>
              <a:gd name="connsiteY3" fmla="*/ 1554675 h 2347705"/>
              <a:gd name="connsiteX4" fmla="*/ 692940 w 5849471"/>
              <a:gd name="connsiteY4" fmla="*/ 1515024 h 2347705"/>
              <a:gd name="connsiteX5" fmla="*/ 1815266 w 5849471"/>
              <a:gd name="connsiteY5" fmla="*/ 236258 h 2347705"/>
              <a:gd name="connsiteX6" fmla="*/ 3469831 w 5849471"/>
              <a:gd name="connsiteY6" fmla="*/ 97478 h 2347705"/>
              <a:gd name="connsiteX7" fmla="*/ 4407030 w 5849471"/>
              <a:gd name="connsiteY7" fmla="*/ 97478 h 2347705"/>
              <a:gd name="connsiteX8" fmla="*/ 5051865 w 5849471"/>
              <a:gd name="connsiteY8" fmla="*/ 313978 h 2347705"/>
              <a:gd name="connsiteX9" fmla="*/ 5495306 w 5849471"/>
              <a:gd name="connsiteY9" fmla="*/ 805343 h 2347705"/>
              <a:gd name="connsiteX10" fmla="*/ 5736570 w 5849471"/>
              <a:gd name="connsiteY10" fmla="*/ 1367205 h 2347705"/>
              <a:gd name="connsiteX11" fmla="*/ 5831848 w 5849471"/>
              <a:gd name="connsiteY11" fmla="*/ 1785913 h 2347705"/>
              <a:gd name="connsiteX12" fmla="*/ 5842310 w 5849471"/>
              <a:gd name="connsiteY12" fmla="*/ 2347705 h 2347705"/>
              <a:gd name="connsiteX0" fmla="*/ 2571 w 5849471"/>
              <a:gd name="connsiteY0" fmla="*/ 1374589 h 2347705"/>
              <a:gd name="connsiteX1" fmla="*/ 750791 w 5849471"/>
              <a:gd name="connsiteY1" fmla="*/ 464255 h 2347705"/>
              <a:gd name="connsiteX2" fmla="*/ 102850 w 5849471"/>
              <a:gd name="connsiteY2" fmla="*/ 384951 h 2347705"/>
              <a:gd name="connsiteX3" fmla="*/ 496244 w 5849471"/>
              <a:gd name="connsiteY3" fmla="*/ 1554675 h 2347705"/>
              <a:gd name="connsiteX4" fmla="*/ 149130 w 5849471"/>
              <a:gd name="connsiteY4" fmla="*/ 1544761 h 2347705"/>
              <a:gd name="connsiteX5" fmla="*/ 692940 w 5849471"/>
              <a:gd name="connsiteY5" fmla="*/ 1515024 h 2347705"/>
              <a:gd name="connsiteX6" fmla="*/ 1815266 w 5849471"/>
              <a:gd name="connsiteY6" fmla="*/ 236258 h 2347705"/>
              <a:gd name="connsiteX7" fmla="*/ 3469831 w 5849471"/>
              <a:gd name="connsiteY7" fmla="*/ 97478 h 2347705"/>
              <a:gd name="connsiteX8" fmla="*/ 4407030 w 5849471"/>
              <a:gd name="connsiteY8" fmla="*/ 97478 h 2347705"/>
              <a:gd name="connsiteX9" fmla="*/ 5051865 w 5849471"/>
              <a:gd name="connsiteY9" fmla="*/ 313978 h 2347705"/>
              <a:gd name="connsiteX10" fmla="*/ 5495306 w 5849471"/>
              <a:gd name="connsiteY10" fmla="*/ 805343 h 2347705"/>
              <a:gd name="connsiteX11" fmla="*/ 5736570 w 5849471"/>
              <a:gd name="connsiteY11" fmla="*/ 1367205 h 2347705"/>
              <a:gd name="connsiteX12" fmla="*/ 5831848 w 5849471"/>
              <a:gd name="connsiteY12" fmla="*/ 1785913 h 2347705"/>
              <a:gd name="connsiteX13" fmla="*/ 5842310 w 5849471"/>
              <a:gd name="connsiteY13" fmla="*/ 2347705 h 2347705"/>
              <a:gd name="connsiteX0" fmla="*/ 0 w 5846900"/>
              <a:gd name="connsiteY0" fmla="*/ 1374589 h 2347705"/>
              <a:gd name="connsiteX1" fmla="*/ 100279 w 5846900"/>
              <a:gd name="connsiteY1" fmla="*/ 384951 h 2347705"/>
              <a:gd name="connsiteX2" fmla="*/ 493673 w 5846900"/>
              <a:gd name="connsiteY2" fmla="*/ 1554675 h 2347705"/>
              <a:gd name="connsiteX3" fmla="*/ 146559 w 5846900"/>
              <a:gd name="connsiteY3" fmla="*/ 1544761 h 2347705"/>
              <a:gd name="connsiteX4" fmla="*/ 690369 w 5846900"/>
              <a:gd name="connsiteY4" fmla="*/ 1515024 h 2347705"/>
              <a:gd name="connsiteX5" fmla="*/ 1812695 w 5846900"/>
              <a:gd name="connsiteY5" fmla="*/ 236258 h 2347705"/>
              <a:gd name="connsiteX6" fmla="*/ 3467260 w 5846900"/>
              <a:gd name="connsiteY6" fmla="*/ 97478 h 2347705"/>
              <a:gd name="connsiteX7" fmla="*/ 4404459 w 5846900"/>
              <a:gd name="connsiteY7" fmla="*/ 97478 h 2347705"/>
              <a:gd name="connsiteX8" fmla="*/ 5049294 w 5846900"/>
              <a:gd name="connsiteY8" fmla="*/ 313978 h 2347705"/>
              <a:gd name="connsiteX9" fmla="*/ 5492735 w 5846900"/>
              <a:gd name="connsiteY9" fmla="*/ 805343 h 2347705"/>
              <a:gd name="connsiteX10" fmla="*/ 5733999 w 5846900"/>
              <a:gd name="connsiteY10" fmla="*/ 1367205 h 2347705"/>
              <a:gd name="connsiteX11" fmla="*/ 5829277 w 5846900"/>
              <a:gd name="connsiteY11" fmla="*/ 1785913 h 2347705"/>
              <a:gd name="connsiteX12" fmla="*/ 5839739 w 5846900"/>
              <a:gd name="connsiteY12" fmla="*/ 2347705 h 2347705"/>
              <a:gd name="connsiteX0" fmla="*/ 0 w 5846900"/>
              <a:gd name="connsiteY0" fmla="*/ 1374589 h 2347705"/>
              <a:gd name="connsiteX1" fmla="*/ 493673 w 5846900"/>
              <a:gd name="connsiteY1" fmla="*/ 1554675 h 2347705"/>
              <a:gd name="connsiteX2" fmla="*/ 146559 w 5846900"/>
              <a:gd name="connsiteY2" fmla="*/ 1544761 h 2347705"/>
              <a:gd name="connsiteX3" fmla="*/ 690369 w 5846900"/>
              <a:gd name="connsiteY3" fmla="*/ 1515024 h 2347705"/>
              <a:gd name="connsiteX4" fmla="*/ 1812695 w 5846900"/>
              <a:gd name="connsiteY4" fmla="*/ 236258 h 2347705"/>
              <a:gd name="connsiteX5" fmla="*/ 3467260 w 5846900"/>
              <a:gd name="connsiteY5" fmla="*/ 97478 h 2347705"/>
              <a:gd name="connsiteX6" fmla="*/ 4404459 w 5846900"/>
              <a:gd name="connsiteY6" fmla="*/ 97478 h 2347705"/>
              <a:gd name="connsiteX7" fmla="*/ 5049294 w 5846900"/>
              <a:gd name="connsiteY7" fmla="*/ 313978 h 2347705"/>
              <a:gd name="connsiteX8" fmla="*/ 5492735 w 5846900"/>
              <a:gd name="connsiteY8" fmla="*/ 805343 h 2347705"/>
              <a:gd name="connsiteX9" fmla="*/ 5733999 w 5846900"/>
              <a:gd name="connsiteY9" fmla="*/ 1367205 h 2347705"/>
              <a:gd name="connsiteX10" fmla="*/ 5829277 w 5846900"/>
              <a:gd name="connsiteY10" fmla="*/ 1785913 h 2347705"/>
              <a:gd name="connsiteX11" fmla="*/ 5839739 w 5846900"/>
              <a:gd name="connsiteY11" fmla="*/ 2347705 h 2347705"/>
              <a:gd name="connsiteX0" fmla="*/ 0 w 5846900"/>
              <a:gd name="connsiteY0" fmla="*/ 1374589 h 2347705"/>
              <a:gd name="connsiteX1" fmla="*/ 146559 w 5846900"/>
              <a:gd name="connsiteY1" fmla="*/ 1544761 h 2347705"/>
              <a:gd name="connsiteX2" fmla="*/ 690369 w 5846900"/>
              <a:gd name="connsiteY2" fmla="*/ 1515024 h 2347705"/>
              <a:gd name="connsiteX3" fmla="*/ 1812695 w 5846900"/>
              <a:gd name="connsiteY3" fmla="*/ 236258 h 2347705"/>
              <a:gd name="connsiteX4" fmla="*/ 3467260 w 5846900"/>
              <a:gd name="connsiteY4" fmla="*/ 97478 h 2347705"/>
              <a:gd name="connsiteX5" fmla="*/ 4404459 w 5846900"/>
              <a:gd name="connsiteY5" fmla="*/ 97478 h 2347705"/>
              <a:gd name="connsiteX6" fmla="*/ 5049294 w 5846900"/>
              <a:gd name="connsiteY6" fmla="*/ 313978 h 2347705"/>
              <a:gd name="connsiteX7" fmla="*/ 5492735 w 5846900"/>
              <a:gd name="connsiteY7" fmla="*/ 805343 h 2347705"/>
              <a:gd name="connsiteX8" fmla="*/ 5733999 w 5846900"/>
              <a:gd name="connsiteY8" fmla="*/ 1367205 h 2347705"/>
              <a:gd name="connsiteX9" fmla="*/ 5829277 w 5846900"/>
              <a:gd name="connsiteY9" fmla="*/ 1785913 h 2347705"/>
              <a:gd name="connsiteX10" fmla="*/ 5839739 w 5846900"/>
              <a:gd name="connsiteY10" fmla="*/ 2347705 h 2347705"/>
              <a:gd name="connsiteX0" fmla="*/ 0 w 5846900"/>
              <a:gd name="connsiteY0" fmla="*/ 1374589 h 2347705"/>
              <a:gd name="connsiteX1" fmla="*/ 412678 w 5846900"/>
              <a:gd name="connsiteY1" fmla="*/ 1544761 h 2347705"/>
              <a:gd name="connsiteX2" fmla="*/ 690369 w 5846900"/>
              <a:gd name="connsiteY2" fmla="*/ 1515024 h 2347705"/>
              <a:gd name="connsiteX3" fmla="*/ 1812695 w 5846900"/>
              <a:gd name="connsiteY3" fmla="*/ 236258 h 2347705"/>
              <a:gd name="connsiteX4" fmla="*/ 3467260 w 5846900"/>
              <a:gd name="connsiteY4" fmla="*/ 97478 h 2347705"/>
              <a:gd name="connsiteX5" fmla="*/ 4404459 w 5846900"/>
              <a:gd name="connsiteY5" fmla="*/ 97478 h 2347705"/>
              <a:gd name="connsiteX6" fmla="*/ 5049294 w 5846900"/>
              <a:gd name="connsiteY6" fmla="*/ 313978 h 2347705"/>
              <a:gd name="connsiteX7" fmla="*/ 5492735 w 5846900"/>
              <a:gd name="connsiteY7" fmla="*/ 805343 h 2347705"/>
              <a:gd name="connsiteX8" fmla="*/ 5733999 w 5846900"/>
              <a:gd name="connsiteY8" fmla="*/ 1367205 h 2347705"/>
              <a:gd name="connsiteX9" fmla="*/ 5829277 w 5846900"/>
              <a:gd name="connsiteY9" fmla="*/ 1785913 h 2347705"/>
              <a:gd name="connsiteX10" fmla="*/ 5839739 w 5846900"/>
              <a:gd name="connsiteY10" fmla="*/ 2347705 h 2347705"/>
              <a:gd name="connsiteX0" fmla="*/ 0 w 5881612"/>
              <a:gd name="connsiteY0" fmla="*/ 1533196 h 2347705"/>
              <a:gd name="connsiteX1" fmla="*/ 447390 w 5881612"/>
              <a:gd name="connsiteY1" fmla="*/ 1544761 h 2347705"/>
              <a:gd name="connsiteX2" fmla="*/ 725081 w 5881612"/>
              <a:gd name="connsiteY2" fmla="*/ 1515024 h 2347705"/>
              <a:gd name="connsiteX3" fmla="*/ 1847407 w 5881612"/>
              <a:gd name="connsiteY3" fmla="*/ 236258 h 2347705"/>
              <a:gd name="connsiteX4" fmla="*/ 3501972 w 5881612"/>
              <a:gd name="connsiteY4" fmla="*/ 97478 h 2347705"/>
              <a:gd name="connsiteX5" fmla="*/ 4439171 w 5881612"/>
              <a:gd name="connsiteY5" fmla="*/ 97478 h 2347705"/>
              <a:gd name="connsiteX6" fmla="*/ 5084006 w 5881612"/>
              <a:gd name="connsiteY6" fmla="*/ 313978 h 2347705"/>
              <a:gd name="connsiteX7" fmla="*/ 5527447 w 5881612"/>
              <a:gd name="connsiteY7" fmla="*/ 805343 h 2347705"/>
              <a:gd name="connsiteX8" fmla="*/ 5768711 w 5881612"/>
              <a:gd name="connsiteY8" fmla="*/ 1367205 h 2347705"/>
              <a:gd name="connsiteX9" fmla="*/ 5863989 w 5881612"/>
              <a:gd name="connsiteY9" fmla="*/ 1785913 h 2347705"/>
              <a:gd name="connsiteX10" fmla="*/ 5874451 w 5881612"/>
              <a:gd name="connsiteY10" fmla="*/ 2347705 h 2347705"/>
              <a:gd name="connsiteX0" fmla="*/ 0 w 5881612"/>
              <a:gd name="connsiteY0" fmla="*/ 1491892 h 2306401"/>
              <a:gd name="connsiteX1" fmla="*/ 447390 w 5881612"/>
              <a:gd name="connsiteY1" fmla="*/ 1503457 h 2306401"/>
              <a:gd name="connsiteX2" fmla="*/ 875495 w 5881612"/>
              <a:gd name="connsiteY2" fmla="*/ 1225897 h 2306401"/>
              <a:gd name="connsiteX3" fmla="*/ 1847407 w 5881612"/>
              <a:gd name="connsiteY3" fmla="*/ 194954 h 2306401"/>
              <a:gd name="connsiteX4" fmla="*/ 3501972 w 5881612"/>
              <a:gd name="connsiteY4" fmla="*/ 56174 h 2306401"/>
              <a:gd name="connsiteX5" fmla="*/ 4439171 w 5881612"/>
              <a:gd name="connsiteY5" fmla="*/ 56174 h 2306401"/>
              <a:gd name="connsiteX6" fmla="*/ 5084006 w 5881612"/>
              <a:gd name="connsiteY6" fmla="*/ 272674 h 2306401"/>
              <a:gd name="connsiteX7" fmla="*/ 5527447 w 5881612"/>
              <a:gd name="connsiteY7" fmla="*/ 764039 h 2306401"/>
              <a:gd name="connsiteX8" fmla="*/ 5768711 w 5881612"/>
              <a:gd name="connsiteY8" fmla="*/ 1325901 h 2306401"/>
              <a:gd name="connsiteX9" fmla="*/ 5863989 w 5881612"/>
              <a:gd name="connsiteY9" fmla="*/ 1744609 h 2306401"/>
              <a:gd name="connsiteX10" fmla="*/ 5874451 w 5881612"/>
              <a:gd name="connsiteY10" fmla="*/ 2306401 h 2306401"/>
              <a:gd name="connsiteX0" fmla="*/ 0 w 5881612"/>
              <a:gd name="connsiteY0" fmla="*/ 1521631 h 2336140"/>
              <a:gd name="connsiteX1" fmla="*/ 447390 w 5881612"/>
              <a:gd name="connsiteY1" fmla="*/ 1533196 h 2336140"/>
              <a:gd name="connsiteX2" fmla="*/ 898636 w 5881612"/>
              <a:gd name="connsiteY2" fmla="*/ 1434069 h 2336140"/>
              <a:gd name="connsiteX3" fmla="*/ 1847407 w 5881612"/>
              <a:gd name="connsiteY3" fmla="*/ 224693 h 2336140"/>
              <a:gd name="connsiteX4" fmla="*/ 3501972 w 5881612"/>
              <a:gd name="connsiteY4" fmla="*/ 85913 h 2336140"/>
              <a:gd name="connsiteX5" fmla="*/ 4439171 w 5881612"/>
              <a:gd name="connsiteY5" fmla="*/ 85913 h 2336140"/>
              <a:gd name="connsiteX6" fmla="*/ 5084006 w 5881612"/>
              <a:gd name="connsiteY6" fmla="*/ 302413 h 2336140"/>
              <a:gd name="connsiteX7" fmla="*/ 5527447 w 5881612"/>
              <a:gd name="connsiteY7" fmla="*/ 793778 h 2336140"/>
              <a:gd name="connsiteX8" fmla="*/ 5768711 w 5881612"/>
              <a:gd name="connsiteY8" fmla="*/ 1355640 h 2336140"/>
              <a:gd name="connsiteX9" fmla="*/ 5863989 w 5881612"/>
              <a:gd name="connsiteY9" fmla="*/ 1774348 h 2336140"/>
              <a:gd name="connsiteX10" fmla="*/ 5874451 w 5881612"/>
              <a:gd name="connsiteY10" fmla="*/ 2336140 h 2336140"/>
              <a:gd name="connsiteX0" fmla="*/ 0 w 5881612"/>
              <a:gd name="connsiteY0" fmla="*/ 1521631 h 2336140"/>
              <a:gd name="connsiteX1" fmla="*/ 447390 w 5881612"/>
              <a:gd name="connsiteY1" fmla="*/ 1533196 h 2336140"/>
              <a:gd name="connsiteX2" fmla="*/ 898636 w 5881612"/>
              <a:gd name="connsiteY2" fmla="*/ 1434069 h 2336140"/>
              <a:gd name="connsiteX3" fmla="*/ 1847407 w 5881612"/>
              <a:gd name="connsiteY3" fmla="*/ 224693 h 2336140"/>
              <a:gd name="connsiteX4" fmla="*/ 3501972 w 5881612"/>
              <a:gd name="connsiteY4" fmla="*/ 85913 h 2336140"/>
              <a:gd name="connsiteX5" fmla="*/ 4439171 w 5881612"/>
              <a:gd name="connsiteY5" fmla="*/ 85913 h 2336140"/>
              <a:gd name="connsiteX6" fmla="*/ 5084006 w 5881612"/>
              <a:gd name="connsiteY6" fmla="*/ 302413 h 2336140"/>
              <a:gd name="connsiteX7" fmla="*/ 5527447 w 5881612"/>
              <a:gd name="connsiteY7" fmla="*/ 793778 h 2336140"/>
              <a:gd name="connsiteX8" fmla="*/ 5768711 w 5881612"/>
              <a:gd name="connsiteY8" fmla="*/ 1355640 h 2336140"/>
              <a:gd name="connsiteX9" fmla="*/ 5863989 w 5881612"/>
              <a:gd name="connsiteY9" fmla="*/ 1774348 h 2336140"/>
              <a:gd name="connsiteX10" fmla="*/ 5874451 w 5881612"/>
              <a:gd name="connsiteY10" fmla="*/ 2336140 h 2336140"/>
              <a:gd name="connsiteX0" fmla="*/ 0 w 5881612"/>
              <a:gd name="connsiteY0" fmla="*/ 1521631 h 2336140"/>
              <a:gd name="connsiteX1" fmla="*/ 447390 w 5881612"/>
              <a:gd name="connsiteY1" fmla="*/ 1533196 h 2336140"/>
              <a:gd name="connsiteX2" fmla="*/ 898636 w 5881612"/>
              <a:gd name="connsiteY2" fmla="*/ 1434069 h 2336140"/>
              <a:gd name="connsiteX3" fmla="*/ 1847407 w 5881612"/>
              <a:gd name="connsiteY3" fmla="*/ 224693 h 2336140"/>
              <a:gd name="connsiteX4" fmla="*/ 3501972 w 5881612"/>
              <a:gd name="connsiteY4" fmla="*/ 85913 h 2336140"/>
              <a:gd name="connsiteX5" fmla="*/ 4439171 w 5881612"/>
              <a:gd name="connsiteY5" fmla="*/ 85913 h 2336140"/>
              <a:gd name="connsiteX6" fmla="*/ 5084006 w 5881612"/>
              <a:gd name="connsiteY6" fmla="*/ 302413 h 2336140"/>
              <a:gd name="connsiteX7" fmla="*/ 5527447 w 5881612"/>
              <a:gd name="connsiteY7" fmla="*/ 793778 h 2336140"/>
              <a:gd name="connsiteX8" fmla="*/ 5768711 w 5881612"/>
              <a:gd name="connsiteY8" fmla="*/ 1355640 h 2336140"/>
              <a:gd name="connsiteX9" fmla="*/ 5863989 w 5881612"/>
              <a:gd name="connsiteY9" fmla="*/ 1774348 h 2336140"/>
              <a:gd name="connsiteX10" fmla="*/ 5874451 w 5881612"/>
              <a:gd name="connsiteY10" fmla="*/ 2336140 h 2336140"/>
              <a:gd name="connsiteX0" fmla="*/ 0 w 5881612"/>
              <a:gd name="connsiteY0" fmla="*/ 1591021 h 2405530"/>
              <a:gd name="connsiteX1" fmla="*/ 447390 w 5881612"/>
              <a:gd name="connsiteY1" fmla="*/ 1602586 h 2405530"/>
              <a:gd name="connsiteX2" fmla="*/ 898636 w 5881612"/>
              <a:gd name="connsiteY2" fmla="*/ 1503459 h 2405530"/>
              <a:gd name="connsiteX3" fmla="*/ 1847407 w 5881612"/>
              <a:gd name="connsiteY3" fmla="*/ 294083 h 2405530"/>
              <a:gd name="connsiteX4" fmla="*/ 3501972 w 5881612"/>
              <a:gd name="connsiteY4" fmla="*/ 155303 h 2405530"/>
              <a:gd name="connsiteX5" fmla="*/ 4439171 w 5881612"/>
              <a:gd name="connsiteY5" fmla="*/ 155303 h 2405530"/>
              <a:gd name="connsiteX6" fmla="*/ 5084006 w 5881612"/>
              <a:gd name="connsiteY6" fmla="*/ 371803 h 2405530"/>
              <a:gd name="connsiteX7" fmla="*/ 5527447 w 5881612"/>
              <a:gd name="connsiteY7" fmla="*/ 863168 h 2405530"/>
              <a:gd name="connsiteX8" fmla="*/ 5768711 w 5881612"/>
              <a:gd name="connsiteY8" fmla="*/ 1425030 h 2405530"/>
              <a:gd name="connsiteX9" fmla="*/ 5863989 w 5881612"/>
              <a:gd name="connsiteY9" fmla="*/ 1843738 h 2405530"/>
              <a:gd name="connsiteX10" fmla="*/ 5874451 w 5881612"/>
              <a:gd name="connsiteY10" fmla="*/ 2405530 h 2405530"/>
              <a:gd name="connsiteX0" fmla="*/ 0 w 5881612"/>
              <a:gd name="connsiteY0" fmla="*/ 1591021 h 2405530"/>
              <a:gd name="connsiteX1" fmla="*/ 447390 w 5881612"/>
              <a:gd name="connsiteY1" fmla="*/ 1602586 h 2405530"/>
              <a:gd name="connsiteX2" fmla="*/ 898636 w 5881612"/>
              <a:gd name="connsiteY2" fmla="*/ 1503459 h 2405530"/>
              <a:gd name="connsiteX3" fmla="*/ 1847407 w 5881612"/>
              <a:gd name="connsiteY3" fmla="*/ 294083 h 2405530"/>
              <a:gd name="connsiteX4" fmla="*/ 3501972 w 5881612"/>
              <a:gd name="connsiteY4" fmla="*/ 155303 h 2405530"/>
              <a:gd name="connsiteX5" fmla="*/ 4439171 w 5881612"/>
              <a:gd name="connsiteY5" fmla="*/ 155303 h 2405530"/>
              <a:gd name="connsiteX6" fmla="*/ 5084006 w 5881612"/>
              <a:gd name="connsiteY6" fmla="*/ 371803 h 2405530"/>
              <a:gd name="connsiteX7" fmla="*/ 5527447 w 5881612"/>
              <a:gd name="connsiteY7" fmla="*/ 863168 h 2405530"/>
              <a:gd name="connsiteX8" fmla="*/ 5768711 w 5881612"/>
              <a:gd name="connsiteY8" fmla="*/ 1425030 h 2405530"/>
              <a:gd name="connsiteX9" fmla="*/ 5863989 w 5881612"/>
              <a:gd name="connsiteY9" fmla="*/ 1843738 h 2405530"/>
              <a:gd name="connsiteX10" fmla="*/ 5874451 w 5881612"/>
              <a:gd name="connsiteY10" fmla="*/ 2405530 h 2405530"/>
              <a:gd name="connsiteX0" fmla="*/ 0 w 5881612"/>
              <a:gd name="connsiteY0" fmla="*/ 1591021 h 2405530"/>
              <a:gd name="connsiteX1" fmla="*/ 447390 w 5881612"/>
              <a:gd name="connsiteY1" fmla="*/ 1602586 h 2405530"/>
              <a:gd name="connsiteX2" fmla="*/ 898636 w 5881612"/>
              <a:gd name="connsiteY2" fmla="*/ 1503459 h 2405530"/>
              <a:gd name="connsiteX3" fmla="*/ 1847407 w 5881612"/>
              <a:gd name="connsiteY3" fmla="*/ 294083 h 2405530"/>
              <a:gd name="connsiteX4" fmla="*/ 3501972 w 5881612"/>
              <a:gd name="connsiteY4" fmla="*/ 155303 h 2405530"/>
              <a:gd name="connsiteX5" fmla="*/ 4439171 w 5881612"/>
              <a:gd name="connsiteY5" fmla="*/ 155303 h 2405530"/>
              <a:gd name="connsiteX6" fmla="*/ 5084006 w 5881612"/>
              <a:gd name="connsiteY6" fmla="*/ 371803 h 2405530"/>
              <a:gd name="connsiteX7" fmla="*/ 5527447 w 5881612"/>
              <a:gd name="connsiteY7" fmla="*/ 863168 h 2405530"/>
              <a:gd name="connsiteX8" fmla="*/ 5768711 w 5881612"/>
              <a:gd name="connsiteY8" fmla="*/ 1425030 h 2405530"/>
              <a:gd name="connsiteX9" fmla="*/ 5863989 w 5881612"/>
              <a:gd name="connsiteY9" fmla="*/ 1843738 h 2405530"/>
              <a:gd name="connsiteX10" fmla="*/ 5874451 w 5881612"/>
              <a:gd name="connsiteY10" fmla="*/ 2405530 h 2405530"/>
              <a:gd name="connsiteX0" fmla="*/ 0 w 5881612"/>
              <a:gd name="connsiteY0" fmla="*/ 1591021 h 2405530"/>
              <a:gd name="connsiteX1" fmla="*/ 447390 w 5881612"/>
              <a:gd name="connsiteY1" fmla="*/ 1602586 h 2405530"/>
              <a:gd name="connsiteX2" fmla="*/ 898636 w 5881612"/>
              <a:gd name="connsiteY2" fmla="*/ 1503459 h 2405530"/>
              <a:gd name="connsiteX3" fmla="*/ 1847407 w 5881612"/>
              <a:gd name="connsiteY3" fmla="*/ 294083 h 2405530"/>
              <a:gd name="connsiteX4" fmla="*/ 3490402 w 5881612"/>
              <a:gd name="connsiteY4" fmla="*/ 155303 h 2405530"/>
              <a:gd name="connsiteX5" fmla="*/ 4439171 w 5881612"/>
              <a:gd name="connsiteY5" fmla="*/ 155303 h 2405530"/>
              <a:gd name="connsiteX6" fmla="*/ 5084006 w 5881612"/>
              <a:gd name="connsiteY6" fmla="*/ 371803 h 2405530"/>
              <a:gd name="connsiteX7" fmla="*/ 5527447 w 5881612"/>
              <a:gd name="connsiteY7" fmla="*/ 863168 h 2405530"/>
              <a:gd name="connsiteX8" fmla="*/ 5768711 w 5881612"/>
              <a:gd name="connsiteY8" fmla="*/ 1425030 h 2405530"/>
              <a:gd name="connsiteX9" fmla="*/ 5863989 w 5881612"/>
              <a:gd name="connsiteY9" fmla="*/ 1843738 h 2405530"/>
              <a:gd name="connsiteX10" fmla="*/ 5874451 w 5881612"/>
              <a:gd name="connsiteY10" fmla="*/ 2405530 h 2405530"/>
              <a:gd name="connsiteX0" fmla="*/ 0 w 5881612"/>
              <a:gd name="connsiteY0" fmla="*/ 1591021 h 2405530"/>
              <a:gd name="connsiteX1" fmla="*/ 447390 w 5881612"/>
              <a:gd name="connsiteY1" fmla="*/ 1602586 h 2405530"/>
              <a:gd name="connsiteX2" fmla="*/ 898636 w 5881612"/>
              <a:gd name="connsiteY2" fmla="*/ 1503459 h 2405530"/>
              <a:gd name="connsiteX3" fmla="*/ 1847407 w 5881612"/>
              <a:gd name="connsiteY3" fmla="*/ 294083 h 2405530"/>
              <a:gd name="connsiteX4" fmla="*/ 3490402 w 5881612"/>
              <a:gd name="connsiteY4" fmla="*/ 155303 h 2405530"/>
              <a:gd name="connsiteX5" fmla="*/ 3478829 w 5881612"/>
              <a:gd name="connsiteY5" fmla="*/ 145389 h 2405530"/>
              <a:gd name="connsiteX6" fmla="*/ 4439171 w 5881612"/>
              <a:gd name="connsiteY6" fmla="*/ 155303 h 2405530"/>
              <a:gd name="connsiteX7" fmla="*/ 5084006 w 5881612"/>
              <a:gd name="connsiteY7" fmla="*/ 371803 h 2405530"/>
              <a:gd name="connsiteX8" fmla="*/ 5527447 w 5881612"/>
              <a:gd name="connsiteY8" fmla="*/ 863168 h 2405530"/>
              <a:gd name="connsiteX9" fmla="*/ 5768711 w 5881612"/>
              <a:gd name="connsiteY9" fmla="*/ 1425030 h 2405530"/>
              <a:gd name="connsiteX10" fmla="*/ 5863989 w 5881612"/>
              <a:gd name="connsiteY10" fmla="*/ 1843738 h 2405530"/>
              <a:gd name="connsiteX11" fmla="*/ 5874451 w 5881612"/>
              <a:gd name="connsiteY11" fmla="*/ 2405530 h 2405530"/>
              <a:gd name="connsiteX0" fmla="*/ 0 w 5881612"/>
              <a:gd name="connsiteY0" fmla="*/ 1591021 h 2405530"/>
              <a:gd name="connsiteX1" fmla="*/ 447390 w 5881612"/>
              <a:gd name="connsiteY1" fmla="*/ 1602586 h 2405530"/>
              <a:gd name="connsiteX2" fmla="*/ 898636 w 5881612"/>
              <a:gd name="connsiteY2" fmla="*/ 1503459 h 2405530"/>
              <a:gd name="connsiteX3" fmla="*/ 1847407 w 5881612"/>
              <a:gd name="connsiteY3" fmla="*/ 294083 h 2405530"/>
              <a:gd name="connsiteX4" fmla="*/ 3490402 w 5881612"/>
              <a:gd name="connsiteY4" fmla="*/ 155303 h 2405530"/>
              <a:gd name="connsiteX5" fmla="*/ 3478829 w 5881612"/>
              <a:gd name="connsiteY5" fmla="*/ 145389 h 2405530"/>
              <a:gd name="connsiteX6" fmla="*/ 3228858 w 5881612"/>
              <a:gd name="connsiteY6" fmla="*/ 39343 h 2405530"/>
              <a:gd name="connsiteX7" fmla="*/ 4439171 w 5881612"/>
              <a:gd name="connsiteY7" fmla="*/ 155303 h 2405530"/>
              <a:gd name="connsiteX8" fmla="*/ 5084006 w 5881612"/>
              <a:gd name="connsiteY8" fmla="*/ 371803 h 2405530"/>
              <a:gd name="connsiteX9" fmla="*/ 5527447 w 5881612"/>
              <a:gd name="connsiteY9" fmla="*/ 863168 h 2405530"/>
              <a:gd name="connsiteX10" fmla="*/ 5768711 w 5881612"/>
              <a:gd name="connsiteY10" fmla="*/ 1425030 h 2405530"/>
              <a:gd name="connsiteX11" fmla="*/ 5863989 w 5881612"/>
              <a:gd name="connsiteY11" fmla="*/ 1843738 h 2405530"/>
              <a:gd name="connsiteX12" fmla="*/ 5874451 w 5881612"/>
              <a:gd name="connsiteY12" fmla="*/ 2405530 h 2405530"/>
              <a:gd name="connsiteX0" fmla="*/ 0 w 5881612"/>
              <a:gd name="connsiteY0" fmla="*/ 1591021 h 2405530"/>
              <a:gd name="connsiteX1" fmla="*/ 447390 w 5881612"/>
              <a:gd name="connsiteY1" fmla="*/ 1602586 h 2405530"/>
              <a:gd name="connsiteX2" fmla="*/ 898636 w 5881612"/>
              <a:gd name="connsiteY2" fmla="*/ 1503459 h 2405530"/>
              <a:gd name="connsiteX3" fmla="*/ 1847407 w 5881612"/>
              <a:gd name="connsiteY3" fmla="*/ 294083 h 2405530"/>
              <a:gd name="connsiteX4" fmla="*/ 3490402 w 5881612"/>
              <a:gd name="connsiteY4" fmla="*/ 155303 h 2405530"/>
              <a:gd name="connsiteX5" fmla="*/ 3478829 w 5881612"/>
              <a:gd name="connsiteY5" fmla="*/ 145389 h 2405530"/>
              <a:gd name="connsiteX6" fmla="*/ 4439171 w 5881612"/>
              <a:gd name="connsiteY6" fmla="*/ 155303 h 2405530"/>
              <a:gd name="connsiteX7" fmla="*/ 5084006 w 5881612"/>
              <a:gd name="connsiteY7" fmla="*/ 371803 h 2405530"/>
              <a:gd name="connsiteX8" fmla="*/ 5527447 w 5881612"/>
              <a:gd name="connsiteY8" fmla="*/ 863168 h 2405530"/>
              <a:gd name="connsiteX9" fmla="*/ 5768711 w 5881612"/>
              <a:gd name="connsiteY9" fmla="*/ 1425030 h 2405530"/>
              <a:gd name="connsiteX10" fmla="*/ 5863989 w 5881612"/>
              <a:gd name="connsiteY10" fmla="*/ 1843738 h 2405530"/>
              <a:gd name="connsiteX11" fmla="*/ 5874451 w 5881612"/>
              <a:gd name="connsiteY11" fmla="*/ 2405530 h 2405530"/>
              <a:gd name="connsiteX0" fmla="*/ 0 w 5881612"/>
              <a:gd name="connsiteY0" fmla="*/ 1591021 h 2405530"/>
              <a:gd name="connsiteX1" fmla="*/ 447390 w 5881612"/>
              <a:gd name="connsiteY1" fmla="*/ 1602586 h 2405530"/>
              <a:gd name="connsiteX2" fmla="*/ 898636 w 5881612"/>
              <a:gd name="connsiteY2" fmla="*/ 1503459 h 2405530"/>
              <a:gd name="connsiteX3" fmla="*/ 1847407 w 5881612"/>
              <a:gd name="connsiteY3" fmla="*/ 294083 h 2405530"/>
              <a:gd name="connsiteX4" fmla="*/ 3490402 w 5881612"/>
              <a:gd name="connsiteY4" fmla="*/ 155303 h 2405530"/>
              <a:gd name="connsiteX5" fmla="*/ 3299425 w 5881612"/>
              <a:gd name="connsiteY5" fmla="*/ 14289 h 2405530"/>
              <a:gd name="connsiteX6" fmla="*/ 4439171 w 5881612"/>
              <a:gd name="connsiteY6" fmla="*/ 155303 h 2405530"/>
              <a:gd name="connsiteX7" fmla="*/ 5084006 w 5881612"/>
              <a:gd name="connsiteY7" fmla="*/ 371803 h 2405530"/>
              <a:gd name="connsiteX8" fmla="*/ 5527447 w 5881612"/>
              <a:gd name="connsiteY8" fmla="*/ 863168 h 2405530"/>
              <a:gd name="connsiteX9" fmla="*/ 5768711 w 5881612"/>
              <a:gd name="connsiteY9" fmla="*/ 1425030 h 2405530"/>
              <a:gd name="connsiteX10" fmla="*/ 5863989 w 5881612"/>
              <a:gd name="connsiteY10" fmla="*/ 1843738 h 2405530"/>
              <a:gd name="connsiteX11" fmla="*/ 5874451 w 5881612"/>
              <a:gd name="connsiteY11" fmla="*/ 2405530 h 2405530"/>
              <a:gd name="connsiteX0" fmla="*/ 0 w 5881612"/>
              <a:gd name="connsiteY0" fmla="*/ 1599862 h 2414371"/>
              <a:gd name="connsiteX1" fmla="*/ 447390 w 5881612"/>
              <a:gd name="connsiteY1" fmla="*/ 1611427 h 2414371"/>
              <a:gd name="connsiteX2" fmla="*/ 898636 w 5881612"/>
              <a:gd name="connsiteY2" fmla="*/ 1512300 h 2414371"/>
              <a:gd name="connsiteX3" fmla="*/ 1847407 w 5881612"/>
              <a:gd name="connsiteY3" fmla="*/ 302924 h 2414371"/>
              <a:gd name="connsiteX4" fmla="*/ 3299425 w 5881612"/>
              <a:gd name="connsiteY4" fmla="*/ 23130 h 2414371"/>
              <a:gd name="connsiteX5" fmla="*/ 4439171 w 5881612"/>
              <a:gd name="connsiteY5" fmla="*/ 164144 h 2414371"/>
              <a:gd name="connsiteX6" fmla="*/ 5084006 w 5881612"/>
              <a:gd name="connsiteY6" fmla="*/ 380644 h 2414371"/>
              <a:gd name="connsiteX7" fmla="*/ 5527447 w 5881612"/>
              <a:gd name="connsiteY7" fmla="*/ 872009 h 2414371"/>
              <a:gd name="connsiteX8" fmla="*/ 5768711 w 5881612"/>
              <a:gd name="connsiteY8" fmla="*/ 1433871 h 2414371"/>
              <a:gd name="connsiteX9" fmla="*/ 5863989 w 5881612"/>
              <a:gd name="connsiteY9" fmla="*/ 1852579 h 2414371"/>
              <a:gd name="connsiteX10" fmla="*/ 5874451 w 5881612"/>
              <a:gd name="connsiteY10" fmla="*/ 2414371 h 2414371"/>
              <a:gd name="connsiteX0" fmla="*/ 0 w 5881612"/>
              <a:gd name="connsiteY0" fmla="*/ 1545133 h 2359642"/>
              <a:gd name="connsiteX1" fmla="*/ 447390 w 5881612"/>
              <a:gd name="connsiteY1" fmla="*/ 1556698 h 2359642"/>
              <a:gd name="connsiteX2" fmla="*/ 898636 w 5881612"/>
              <a:gd name="connsiteY2" fmla="*/ 1457571 h 2359642"/>
              <a:gd name="connsiteX3" fmla="*/ 1847407 w 5881612"/>
              <a:gd name="connsiteY3" fmla="*/ 248195 h 2359642"/>
              <a:gd name="connsiteX4" fmla="*/ 3315254 w 5881612"/>
              <a:gd name="connsiteY4" fmla="*/ 72378 h 2359642"/>
              <a:gd name="connsiteX5" fmla="*/ 4439171 w 5881612"/>
              <a:gd name="connsiteY5" fmla="*/ 109415 h 2359642"/>
              <a:gd name="connsiteX6" fmla="*/ 5084006 w 5881612"/>
              <a:gd name="connsiteY6" fmla="*/ 325915 h 2359642"/>
              <a:gd name="connsiteX7" fmla="*/ 5527447 w 5881612"/>
              <a:gd name="connsiteY7" fmla="*/ 817280 h 2359642"/>
              <a:gd name="connsiteX8" fmla="*/ 5768711 w 5881612"/>
              <a:gd name="connsiteY8" fmla="*/ 1379142 h 2359642"/>
              <a:gd name="connsiteX9" fmla="*/ 5863989 w 5881612"/>
              <a:gd name="connsiteY9" fmla="*/ 1797850 h 2359642"/>
              <a:gd name="connsiteX10" fmla="*/ 5874451 w 5881612"/>
              <a:gd name="connsiteY10" fmla="*/ 2359642 h 2359642"/>
              <a:gd name="connsiteX0" fmla="*/ 0 w 5881612"/>
              <a:gd name="connsiteY0" fmla="*/ 1500271 h 2314780"/>
              <a:gd name="connsiteX1" fmla="*/ 447390 w 5881612"/>
              <a:gd name="connsiteY1" fmla="*/ 1511836 h 2314780"/>
              <a:gd name="connsiteX2" fmla="*/ 898636 w 5881612"/>
              <a:gd name="connsiteY2" fmla="*/ 1412709 h 2314780"/>
              <a:gd name="connsiteX3" fmla="*/ 1847407 w 5881612"/>
              <a:gd name="connsiteY3" fmla="*/ 203333 h 2314780"/>
              <a:gd name="connsiteX4" fmla="*/ 1767240 w 5881612"/>
              <a:gd name="connsiteY4" fmla="*/ 52570 h 2314780"/>
              <a:gd name="connsiteX5" fmla="*/ 3315254 w 5881612"/>
              <a:gd name="connsiteY5" fmla="*/ 27516 h 2314780"/>
              <a:gd name="connsiteX6" fmla="*/ 4439171 w 5881612"/>
              <a:gd name="connsiteY6" fmla="*/ 64553 h 2314780"/>
              <a:gd name="connsiteX7" fmla="*/ 5084006 w 5881612"/>
              <a:gd name="connsiteY7" fmla="*/ 281053 h 2314780"/>
              <a:gd name="connsiteX8" fmla="*/ 5527447 w 5881612"/>
              <a:gd name="connsiteY8" fmla="*/ 772418 h 2314780"/>
              <a:gd name="connsiteX9" fmla="*/ 5768711 w 5881612"/>
              <a:gd name="connsiteY9" fmla="*/ 1334280 h 2314780"/>
              <a:gd name="connsiteX10" fmla="*/ 5863989 w 5881612"/>
              <a:gd name="connsiteY10" fmla="*/ 1752988 h 2314780"/>
              <a:gd name="connsiteX11" fmla="*/ 5874451 w 5881612"/>
              <a:gd name="connsiteY11" fmla="*/ 2314780 h 2314780"/>
              <a:gd name="connsiteX0" fmla="*/ 0 w 5881612"/>
              <a:gd name="connsiteY0" fmla="*/ 1499517 h 2314026"/>
              <a:gd name="connsiteX1" fmla="*/ 447390 w 5881612"/>
              <a:gd name="connsiteY1" fmla="*/ 1511082 h 2314026"/>
              <a:gd name="connsiteX2" fmla="*/ 898636 w 5881612"/>
              <a:gd name="connsiteY2" fmla="*/ 1411955 h 2314026"/>
              <a:gd name="connsiteX3" fmla="*/ 1847407 w 5881612"/>
              <a:gd name="connsiteY3" fmla="*/ 202579 h 2314026"/>
              <a:gd name="connsiteX4" fmla="*/ 1656431 w 5881612"/>
              <a:gd name="connsiteY4" fmla="*/ 196479 h 2314026"/>
              <a:gd name="connsiteX5" fmla="*/ 1767240 w 5881612"/>
              <a:gd name="connsiteY5" fmla="*/ 51816 h 2314026"/>
              <a:gd name="connsiteX6" fmla="*/ 3315254 w 5881612"/>
              <a:gd name="connsiteY6" fmla="*/ 26762 h 2314026"/>
              <a:gd name="connsiteX7" fmla="*/ 4439171 w 5881612"/>
              <a:gd name="connsiteY7" fmla="*/ 63799 h 2314026"/>
              <a:gd name="connsiteX8" fmla="*/ 5084006 w 5881612"/>
              <a:gd name="connsiteY8" fmla="*/ 280299 h 2314026"/>
              <a:gd name="connsiteX9" fmla="*/ 5527447 w 5881612"/>
              <a:gd name="connsiteY9" fmla="*/ 771664 h 2314026"/>
              <a:gd name="connsiteX10" fmla="*/ 5768711 w 5881612"/>
              <a:gd name="connsiteY10" fmla="*/ 1333526 h 2314026"/>
              <a:gd name="connsiteX11" fmla="*/ 5863989 w 5881612"/>
              <a:gd name="connsiteY11" fmla="*/ 1752234 h 2314026"/>
              <a:gd name="connsiteX12" fmla="*/ 5874451 w 5881612"/>
              <a:gd name="connsiteY12" fmla="*/ 2314026 h 2314026"/>
              <a:gd name="connsiteX0" fmla="*/ 0 w 5881612"/>
              <a:gd name="connsiteY0" fmla="*/ 1499517 h 2314026"/>
              <a:gd name="connsiteX1" fmla="*/ 447390 w 5881612"/>
              <a:gd name="connsiteY1" fmla="*/ 1511082 h 2314026"/>
              <a:gd name="connsiteX2" fmla="*/ 898636 w 5881612"/>
              <a:gd name="connsiteY2" fmla="*/ 1411955 h 2314026"/>
              <a:gd name="connsiteX3" fmla="*/ 1847407 w 5881612"/>
              <a:gd name="connsiteY3" fmla="*/ 202579 h 2314026"/>
              <a:gd name="connsiteX4" fmla="*/ 1656431 w 5881612"/>
              <a:gd name="connsiteY4" fmla="*/ 196479 h 2314026"/>
              <a:gd name="connsiteX5" fmla="*/ 3315254 w 5881612"/>
              <a:gd name="connsiteY5" fmla="*/ 26762 h 2314026"/>
              <a:gd name="connsiteX6" fmla="*/ 4439171 w 5881612"/>
              <a:gd name="connsiteY6" fmla="*/ 63799 h 2314026"/>
              <a:gd name="connsiteX7" fmla="*/ 5084006 w 5881612"/>
              <a:gd name="connsiteY7" fmla="*/ 280299 h 2314026"/>
              <a:gd name="connsiteX8" fmla="*/ 5527447 w 5881612"/>
              <a:gd name="connsiteY8" fmla="*/ 771664 h 2314026"/>
              <a:gd name="connsiteX9" fmla="*/ 5768711 w 5881612"/>
              <a:gd name="connsiteY9" fmla="*/ 1333526 h 2314026"/>
              <a:gd name="connsiteX10" fmla="*/ 5863989 w 5881612"/>
              <a:gd name="connsiteY10" fmla="*/ 1752234 h 2314026"/>
              <a:gd name="connsiteX11" fmla="*/ 5874451 w 5881612"/>
              <a:gd name="connsiteY11" fmla="*/ 2314026 h 2314026"/>
              <a:gd name="connsiteX0" fmla="*/ 0 w 5881612"/>
              <a:gd name="connsiteY0" fmla="*/ 1533904 h 2348413"/>
              <a:gd name="connsiteX1" fmla="*/ 447390 w 5881612"/>
              <a:gd name="connsiteY1" fmla="*/ 1545469 h 2348413"/>
              <a:gd name="connsiteX2" fmla="*/ 898636 w 5881612"/>
              <a:gd name="connsiteY2" fmla="*/ 1446342 h 2348413"/>
              <a:gd name="connsiteX3" fmla="*/ 1656431 w 5881612"/>
              <a:gd name="connsiteY3" fmla="*/ 230866 h 2348413"/>
              <a:gd name="connsiteX4" fmla="*/ 3315254 w 5881612"/>
              <a:gd name="connsiteY4" fmla="*/ 61149 h 2348413"/>
              <a:gd name="connsiteX5" fmla="*/ 4439171 w 5881612"/>
              <a:gd name="connsiteY5" fmla="*/ 98186 h 2348413"/>
              <a:gd name="connsiteX6" fmla="*/ 5084006 w 5881612"/>
              <a:gd name="connsiteY6" fmla="*/ 314686 h 2348413"/>
              <a:gd name="connsiteX7" fmla="*/ 5527447 w 5881612"/>
              <a:gd name="connsiteY7" fmla="*/ 806051 h 2348413"/>
              <a:gd name="connsiteX8" fmla="*/ 5768711 w 5881612"/>
              <a:gd name="connsiteY8" fmla="*/ 1367913 h 2348413"/>
              <a:gd name="connsiteX9" fmla="*/ 5863989 w 5881612"/>
              <a:gd name="connsiteY9" fmla="*/ 1786621 h 2348413"/>
              <a:gd name="connsiteX10" fmla="*/ 5874451 w 5881612"/>
              <a:gd name="connsiteY10" fmla="*/ 2348413 h 2348413"/>
              <a:gd name="connsiteX0" fmla="*/ 0 w 5881612"/>
              <a:gd name="connsiteY0" fmla="*/ 1494868 h 2309377"/>
              <a:gd name="connsiteX1" fmla="*/ 447390 w 5881612"/>
              <a:gd name="connsiteY1" fmla="*/ 1506433 h 2309377"/>
              <a:gd name="connsiteX2" fmla="*/ 898636 w 5881612"/>
              <a:gd name="connsiteY2" fmla="*/ 1407306 h 2309377"/>
              <a:gd name="connsiteX3" fmla="*/ 1181537 w 5881612"/>
              <a:gd name="connsiteY3" fmla="*/ 856376 h 2309377"/>
              <a:gd name="connsiteX4" fmla="*/ 1656431 w 5881612"/>
              <a:gd name="connsiteY4" fmla="*/ 191830 h 2309377"/>
              <a:gd name="connsiteX5" fmla="*/ 3315254 w 5881612"/>
              <a:gd name="connsiteY5" fmla="*/ 22113 h 2309377"/>
              <a:gd name="connsiteX6" fmla="*/ 4439171 w 5881612"/>
              <a:gd name="connsiteY6" fmla="*/ 59150 h 2309377"/>
              <a:gd name="connsiteX7" fmla="*/ 5084006 w 5881612"/>
              <a:gd name="connsiteY7" fmla="*/ 275650 h 2309377"/>
              <a:gd name="connsiteX8" fmla="*/ 5527447 w 5881612"/>
              <a:gd name="connsiteY8" fmla="*/ 767015 h 2309377"/>
              <a:gd name="connsiteX9" fmla="*/ 5768711 w 5881612"/>
              <a:gd name="connsiteY9" fmla="*/ 1328877 h 2309377"/>
              <a:gd name="connsiteX10" fmla="*/ 5863989 w 5881612"/>
              <a:gd name="connsiteY10" fmla="*/ 1747585 h 2309377"/>
              <a:gd name="connsiteX11" fmla="*/ 5874451 w 5881612"/>
              <a:gd name="connsiteY11" fmla="*/ 2309377 h 2309377"/>
              <a:gd name="connsiteX0" fmla="*/ 0 w 5881612"/>
              <a:gd name="connsiteY0" fmla="*/ 1494868 h 2309377"/>
              <a:gd name="connsiteX1" fmla="*/ 447390 w 5881612"/>
              <a:gd name="connsiteY1" fmla="*/ 1506433 h 2309377"/>
              <a:gd name="connsiteX2" fmla="*/ 898636 w 5881612"/>
              <a:gd name="connsiteY2" fmla="*/ 1407306 h 2309377"/>
              <a:gd name="connsiteX3" fmla="*/ 1102388 w 5881612"/>
              <a:gd name="connsiteY3" fmla="*/ 856376 h 2309377"/>
              <a:gd name="connsiteX4" fmla="*/ 1656431 w 5881612"/>
              <a:gd name="connsiteY4" fmla="*/ 191830 h 2309377"/>
              <a:gd name="connsiteX5" fmla="*/ 3315254 w 5881612"/>
              <a:gd name="connsiteY5" fmla="*/ 22113 h 2309377"/>
              <a:gd name="connsiteX6" fmla="*/ 4439171 w 5881612"/>
              <a:gd name="connsiteY6" fmla="*/ 59150 h 2309377"/>
              <a:gd name="connsiteX7" fmla="*/ 5084006 w 5881612"/>
              <a:gd name="connsiteY7" fmla="*/ 275650 h 2309377"/>
              <a:gd name="connsiteX8" fmla="*/ 5527447 w 5881612"/>
              <a:gd name="connsiteY8" fmla="*/ 767015 h 2309377"/>
              <a:gd name="connsiteX9" fmla="*/ 5768711 w 5881612"/>
              <a:gd name="connsiteY9" fmla="*/ 1328877 h 2309377"/>
              <a:gd name="connsiteX10" fmla="*/ 5863989 w 5881612"/>
              <a:gd name="connsiteY10" fmla="*/ 1747585 h 2309377"/>
              <a:gd name="connsiteX11" fmla="*/ 5874451 w 5881612"/>
              <a:gd name="connsiteY11" fmla="*/ 2309377 h 2309377"/>
              <a:gd name="connsiteX0" fmla="*/ 0 w 5881612"/>
              <a:gd name="connsiteY0" fmla="*/ 1494868 h 2309377"/>
              <a:gd name="connsiteX1" fmla="*/ 447390 w 5881612"/>
              <a:gd name="connsiteY1" fmla="*/ 1506433 h 2309377"/>
              <a:gd name="connsiteX2" fmla="*/ 898636 w 5881612"/>
              <a:gd name="connsiteY2" fmla="*/ 1407306 h 2309377"/>
              <a:gd name="connsiteX3" fmla="*/ 843835 w 5881612"/>
              <a:gd name="connsiteY3" fmla="*/ 1398862 h 2309377"/>
              <a:gd name="connsiteX4" fmla="*/ 1102388 w 5881612"/>
              <a:gd name="connsiteY4" fmla="*/ 856376 h 2309377"/>
              <a:gd name="connsiteX5" fmla="*/ 1656431 w 5881612"/>
              <a:gd name="connsiteY5" fmla="*/ 191830 h 2309377"/>
              <a:gd name="connsiteX6" fmla="*/ 3315254 w 5881612"/>
              <a:gd name="connsiteY6" fmla="*/ 22113 h 2309377"/>
              <a:gd name="connsiteX7" fmla="*/ 4439171 w 5881612"/>
              <a:gd name="connsiteY7" fmla="*/ 59150 h 2309377"/>
              <a:gd name="connsiteX8" fmla="*/ 5084006 w 5881612"/>
              <a:gd name="connsiteY8" fmla="*/ 275650 h 2309377"/>
              <a:gd name="connsiteX9" fmla="*/ 5527447 w 5881612"/>
              <a:gd name="connsiteY9" fmla="*/ 767015 h 2309377"/>
              <a:gd name="connsiteX10" fmla="*/ 5768711 w 5881612"/>
              <a:gd name="connsiteY10" fmla="*/ 1328877 h 2309377"/>
              <a:gd name="connsiteX11" fmla="*/ 5863989 w 5881612"/>
              <a:gd name="connsiteY11" fmla="*/ 1747585 h 2309377"/>
              <a:gd name="connsiteX12" fmla="*/ 5874451 w 5881612"/>
              <a:gd name="connsiteY12" fmla="*/ 2309377 h 2309377"/>
              <a:gd name="connsiteX0" fmla="*/ 0 w 5881612"/>
              <a:gd name="connsiteY0" fmla="*/ 1494868 h 2309377"/>
              <a:gd name="connsiteX1" fmla="*/ 447390 w 5881612"/>
              <a:gd name="connsiteY1" fmla="*/ 1506433 h 2309377"/>
              <a:gd name="connsiteX2" fmla="*/ 898636 w 5881612"/>
              <a:gd name="connsiteY2" fmla="*/ 1407306 h 2309377"/>
              <a:gd name="connsiteX3" fmla="*/ 727750 w 5881612"/>
              <a:gd name="connsiteY3" fmla="*/ 1475714 h 2309377"/>
              <a:gd name="connsiteX4" fmla="*/ 843835 w 5881612"/>
              <a:gd name="connsiteY4" fmla="*/ 1398862 h 2309377"/>
              <a:gd name="connsiteX5" fmla="*/ 1102388 w 5881612"/>
              <a:gd name="connsiteY5" fmla="*/ 856376 h 2309377"/>
              <a:gd name="connsiteX6" fmla="*/ 1656431 w 5881612"/>
              <a:gd name="connsiteY6" fmla="*/ 191830 h 2309377"/>
              <a:gd name="connsiteX7" fmla="*/ 3315254 w 5881612"/>
              <a:gd name="connsiteY7" fmla="*/ 22113 h 2309377"/>
              <a:gd name="connsiteX8" fmla="*/ 4439171 w 5881612"/>
              <a:gd name="connsiteY8" fmla="*/ 59150 h 2309377"/>
              <a:gd name="connsiteX9" fmla="*/ 5084006 w 5881612"/>
              <a:gd name="connsiteY9" fmla="*/ 275650 h 2309377"/>
              <a:gd name="connsiteX10" fmla="*/ 5527447 w 5881612"/>
              <a:gd name="connsiteY10" fmla="*/ 767015 h 2309377"/>
              <a:gd name="connsiteX11" fmla="*/ 5768711 w 5881612"/>
              <a:gd name="connsiteY11" fmla="*/ 1328877 h 2309377"/>
              <a:gd name="connsiteX12" fmla="*/ 5863989 w 5881612"/>
              <a:gd name="connsiteY12" fmla="*/ 1747585 h 2309377"/>
              <a:gd name="connsiteX13" fmla="*/ 5874451 w 5881612"/>
              <a:gd name="connsiteY13" fmla="*/ 2309377 h 2309377"/>
              <a:gd name="connsiteX0" fmla="*/ 0 w 5881612"/>
              <a:gd name="connsiteY0" fmla="*/ 1494868 h 2309377"/>
              <a:gd name="connsiteX1" fmla="*/ 447390 w 5881612"/>
              <a:gd name="connsiteY1" fmla="*/ 1506433 h 2309377"/>
              <a:gd name="connsiteX2" fmla="*/ 727750 w 5881612"/>
              <a:gd name="connsiteY2" fmla="*/ 1475714 h 2309377"/>
              <a:gd name="connsiteX3" fmla="*/ 843835 w 5881612"/>
              <a:gd name="connsiteY3" fmla="*/ 1398862 h 2309377"/>
              <a:gd name="connsiteX4" fmla="*/ 1102388 w 5881612"/>
              <a:gd name="connsiteY4" fmla="*/ 856376 h 2309377"/>
              <a:gd name="connsiteX5" fmla="*/ 1656431 w 5881612"/>
              <a:gd name="connsiteY5" fmla="*/ 191830 h 2309377"/>
              <a:gd name="connsiteX6" fmla="*/ 3315254 w 5881612"/>
              <a:gd name="connsiteY6" fmla="*/ 22113 h 2309377"/>
              <a:gd name="connsiteX7" fmla="*/ 4439171 w 5881612"/>
              <a:gd name="connsiteY7" fmla="*/ 59150 h 2309377"/>
              <a:gd name="connsiteX8" fmla="*/ 5084006 w 5881612"/>
              <a:gd name="connsiteY8" fmla="*/ 275650 h 2309377"/>
              <a:gd name="connsiteX9" fmla="*/ 5527447 w 5881612"/>
              <a:gd name="connsiteY9" fmla="*/ 767015 h 2309377"/>
              <a:gd name="connsiteX10" fmla="*/ 5768711 w 5881612"/>
              <a:gd name="connsiteY10" fmla="*/ 1328877 h 2309377"/>
              <a:gd name="connsiteX11" fmla="*/ 5863989 w 5881612"/>
              <a:gd name="connsiteY11" fmla="*/ 1747585 h 2309377"/>
              <a:gd name="connsiteX12" fmla="*/ 5874451 w 5881612"/>
              <a:gd name="connsiteY12" fmla="*/ 2309377 h 2309377"/>
              <a:gd name="connsiteX0" fmla="*/ 0 w 5881612"/>
              <a:gd name="connsiteY0" fmla="*/ 1494868 h 2309377"/>
              <a:gd name="connsiteX1" fmla="*/ 447390 w 5881612"/>
              <a:gd name="connsiteY1" fmla="*/ 1506433 h 2309377"/>
              <a:gd name="connsiteX2" fmla="*/ 727750 w 5881612"/>
              <a:gd name="connsiteY2" fmla="*/ 1475714 h 2309377"/>
              <a:gd name="connsiteX3" fmla="*/ 843835 w 5881612"/>
              <a:gd name="connsiteY3" fmla="*/ 1398862 h 2309377"/>
              <a:gd name="connsiteX4" fmla="*/ 1102388 w 5881612"/>
              <a:gd name="connsiteY4" fmla="*/ 856376 h 2309377"/>
              <a:gd name="connsiteX5" fmla="*/ 1656431 w 5881612"/>
              <a:gd name="connsiteY5" fmla="*/ 191830 h 2309377"/>
              <a:gd name="connsiteX6" fmla="*/ 3315254 w 5881612"/>
              <a:gd name="connsiteY6" fmla="*/ 22113 h 2309377"/>
              <a:gd name="connsiteX7" fmla="*/ 4439171 w 5881612"/>
              <a:gd name="connsiteY7" fmla="*/ 59150 h 2309377"/>
              <a:gd name="connsiteX8" fmla="*/ 5084006 w 5881612"/>
              <a:gd name="connsiteY8" fmla="*/ 275650 h 2309377"/>
              <a:gd name="connsiteX9" fmla="*/ 5527447 w 5881612"/>
              <a:gd name="connsiteY9" fmla="*/ 767015 h 2309377"/>
              <a:gd name="connsiteX10" fmla="*/ 5768711 w 5881612"/>
              <a:gd name="connsiteY10" fmla="*/ 1328877 h 2309377"/>
              <a:gd name="connsiteX11" fmla="*/ 5863989 w 5881612"/>
              <a:gd name="connsiteY11" fmla="*/ 1747585 h 2309377"/>
              <a:gd name="connsiteX12" fmla="*/ 5874451 w 5881612"/>
              <a:gd name="connsiteY12" fmla="*/ 2309377 h 2309377"/>
              <a:gd name="connsiteX0" fmla="*/ 0 w 5881612"/>
              <a:gd name="connsiteY0" fmla="*/ 1494868 h 2309377"/>
              <a:gd name="connsiteX1" fmla="*/ 447390 w 5881612"/>
              <a:gd name="connsiteY1" fmla="*/ 1506433 h 2309377"/>
              <a:gd name="connsiteX2" fmla="*/ 727750 w 5881612"/>
              <a:gd name="connsiteY2" fmla="*/ 1475714 h 2309377"/>
              <a:gd name="connsiteX3" fmla="*/ 843835 w 5881612"/>
              <a:gd name="connsiteY3" fmla="*/ 1398862 h 2309377"/>
              <a:gd name="connsiteX4" fmla="*/ 1086559 w 5881612"/>
              <a:gd name="connsiteY4" fmla="*/ 856376 h 2309377"/>
              <a:gd name="connsiteX5" fmla="*/ 1656431 w 5881612"/>
              <a:gd name="connsiteY5" fmla="*/ 191830 h 2309377"/>
              <a:gd name="connsiteX6" fmla="*/ 3315254 w 5881612"/>
              <a:gd name="connsiteY6" fmla="*/ 22113 h 2309377"/>
              <a:gd name="connsiteX7" fmla="*/ 4439171 w 5881612"/>
              <a:gd name="connsiteY7" fmla="*/ 59150 h 2309377"/>
              <a:gd name="connsiteX8" fmla="*/ 5084006 w 5881612"/>
              <a:gd name="connsiteY8" fmla="*/ 275650 h 2309377"/>
              <a:gd name="connsiteX9" fmla="*/ 5527447 w 5881612"/>
              <a:gd name="connsiteY9" fmla="*/ 767015 h 2309377"/>
              <a:gd name="connsiteX10" fmla="*/ 5768711 w 5881612"/>
              <a:gd name="connsiteY10" fmla="*/ 1328877 h 2309377"/>
              <a:gd name="connsiteX11" fmla="*/ 5863989 w 5881612"/>
              <a:gd name="connsiteY11" fmla="*/ 1747585 h 2309377"/>
              <a:gd name="connsiteX12" fmla="*/ 5874451 w 5881612"/>
              <a:gd name="connsiteY12" fmla="*/ 2309377 h 2309377"/>
              <a:gd name="connsiteX0" fmla="*/ 0 w 5881612"/>
              <a:gd name="connsiteY0" fmla="*/ 1494868 h 2309377"/>
              <a:gd name="connsiteX1" fmla="*/ 447390 w 5881612"/>
              <a:gd name="connsiteY1" fmla="*/ 1506433 h 2309377"/>
              <a:gd name="connsiteX2" fmla="*/ 727750 w 5881612"/>
              <a:gd name="connsiteY2" fmla="*/ 1475714 h 2309377"/>
              <a:gd name="connsiteX3" fmla="*/ 843835 w 5881612"/>
              <a:gd name="connsiteY3" fmla="*/ 1398862 h 2309377"/>
              <a:gd name="connsiteX4" fmla="*/ 1086559 w 5881612"/>
              <a:gd name="connsiteY4" fmla="*/ 856376 h 2309377"/>
              <a:gd name="connsiteX5" fmla="*/ 1656431 w 5881612"/>
              <a:gd name="connsiteY5" fmla="*/ 191830 h 2309377"/>
              <a:gd name="connsiteX6" fmla="*/ 3315254 w 5881612"/>
              <a:gd name="connsiteY6" fmla="*/ 22113 h 2309377"/>
              <a:gd name="connsiteX7" fmla="*/ 4439171 w 5881612"/>
              <a:gd name="connsiteY7" fmla="*/ 59150 h 2309377"/>
              <a:gd name="connsiteX8" fmla="*/ 5084006 w 5881612"/>
              <a:gd name="connsiteY8" fmla="*/ 275650 h 2309377"/>
              <a:gd name="connsiteX9" fmla="*/ 5527447 w 5881612"/>
              <a:gd name="connsiteY9" fmla="*/ 767015 h 2309377"/>
              <a:gd name="connsiteX10" fmla="*/ 5768711 w 5881612"/>
              <a:gd name="connsiteY10" fmla="*/ 1328877 h 2309377"/>
              <a:gd name="connsiteX11" fmla="*/ 5863989 w 5881612"/>
              <a:gd name="connsiteY11" fmla="*/ 1747585 h 2309377"/>
              <a:gd name="connsiteX12" fmla="*/ 5874451 w 5881612"/>
              <a:gd name="connsiteY12" fmla="*/ 2309377 h 2309377"/>
              <a:gd name="connsiteX0" fmla="*/ 0 w 5881612"/>
              <a:gd name="connsiteY0" fmla="*/ 1494868 h 2309377"/>
              <a:gd name="connsiteX1" fmla="*/ 447390 w 5881612"/>
              <a:gd name="connsiteY1" fmla="*/ 1506433 h 2309377"/>
              <a:gd name="connsiteX2" fmla="*/ 727750 w 5881612"/>
              <a:gd name="connsiteY2" fmla="*/ 1475714 h 2309377"/>
              <a:gd name="connsiteX3" fmla="*/ 843835 w 5881612"/>
              <a:gd name="connsiteY3" fmla="*/ 1398862 h 2309377"/>
              <a:gd name="connsiteX4" fmla="*/ 1086559 w 5881612"/>
              <a:gd name="connsiteY4" fmla="*/ 856376 h 2309377"/>
              <a:gd name="connsiteX5" fmla="*/ 1656431 w 5881612"/>
              <a:gd name="connsiteY5" fmla="*/ 191830 h 2309377"/>
              <a:gd name="connsiteX6" fmla="*/ 3315254 w 5881612"/>
              <a:gd name="connsiteY6" fmla="*/ 22113 h 2309377"/>
              <a:gd name="connsiteX7" fmla="*/ 4439171 w 5881612"/>
              <a:gd name="connsiteY7" fmla="*/ 59150 h 2309377"/>
              <a:gd name="connsiteX8" fmla="*/ 5084006 w 5881612"/>
              <a:gd name="connsiteY8" fmla="*/ 275650 h 2309377"/>
              <a:gd name="connsiteX9" fmla="*/ 5527447 w 5881612"/>
              <a:gd name="connsiteY9" fmla="*/ 767015 h 2309377"/>
              <a:gd name="connsiteX10" fmla="*/ 5768711 w 5881612"/>
              <a:gd name="connsiteY10" fmla="*/ 1328877 h 2309377"/>
              <a:gd name="connsiteX11" fmla="*/ 5863989 w 5881612"/>
              <a:gd name="connsiteY11" fmla="*/ 1747585 h 2309377"/>
              <a:gd name="connsiteX12" fmla="*/ 5874451 w 5881612"/>
              <a:gd name="connsiteY12" fmla="*/ 2309377 h 2309377"/>
              <a:gd name="connsiteX0" fmla="*/ 0 w 5881612"/>
              <a:gd name="connsiteY0" fmla="*/ 1485827 h 2300336"/>
              <a:gd name="connsiteX1" fmla="*/ 447390 w 5881612"/>
              <a:gd name="connsiteY1" fmla="*/ 1497392 h 2300336"/>
              <a:gd name="connsiteX2" fmla="*/ 727750 w 5881612"/>
              <a:gd name="connsiteY2" fmla="*/ 1466673 h 2300336"/>
              <a:gd name="connsiteX3" fmla="*/ 843835 w 5881612"/>
              <a:gd name="connsiteY3" fmla="*/ 1389821 h 2300336"/>
              <a:gd name="connsiteX4" fmla="*/ 1086559 w 5881612"/>
              <a:gd name="connsiteY4" fmla="*/ 847335 h 2300336"/>
              <a:gd name="connsiteX5" fmla="*/ 1656431 w 5881612"/>
              <a:gd name="connsiteY5" fmla="*/ 182789 h 2300336"/>
              <a:gd name="connsiteX6" fmla="*/ 3315254 w 5881612"/>
              <a:gd name="connsiteY6" fmla="*/ 13072 h 2300336"/>
              <a:gd name="connsiteX7" fmla="*/ 4439171 w 5881612"/>
              <a:gd name="connsiteY7" fmla="*/ 50109 h 2300336"/>
              <a:gd name="connsiteX8" fmla="*/ 5084006 w 5881612"/>
              <a:gd name="connsiteY8" fmla="*/ 266609 h 2300336"/>
              <a:gd name="connsiteX9" fmla="*/ 5527447 w 5881612"/>
              <a:gd name="connsiteY9" fmla="*/ 757974 h 2300336"/>
              <a:gd name="connsiteX10" fmla="*/ 5768711 w 5881612"/>
              <a:gd name="connsiteY10" fmla="*/ 1319836 h 2300336"/>
              <a:gd name="connsiteX11" fmla="*/ 5863989 w 5881612"/>
              <a:gd name="connsiteY11" fmla="*/ 1738544 h 2300336"/>
              <a:gd name="connsiteX12" fmla="*/ 5874451 w 5881612"/>
              <a:gd name="connsiteY12" fmla="*/ 2300336 h 2300336"/>
              <a:gd name="connsiteX0" fmla="*/ 0 w 5881612"/>
              <a:gd name="connsiteY0" fmla="*/ 1485827 h 2300336"/>
              <a:gd name="connsiteX1" fmla="*/ 447390 w 5881612"/>
              <a:gd name="connsiteY1" fmla="*/ 1497392 h 2300336"/>
              <a:gd name="connsiteX2" fmla="*/ 727750 w 5881612"/>
              <a:gd name="connsiteY2" fmla="*/ 1466673 h 2300336"/>
              <a:gd name="connsiteX3" fmla="*/ 843835 w 5881612"/>
              <a:gd name="connsiteY3" fmla="*/ 1389821 h 2300336"/>
              <a:gd name="connsiteX4" fmla="*/ 1086559 w 5881612"/>
              <a:gd name="connsiteY4" fmla="*/ 847335 h 2300336"/>
              <a:gd name="connsiteX5" fmla="*/ 1656431 w 5881612"/>
              <a:gd name="connsiteY5" fmla="*/ 182789 h 2300336"/>
              <a:gd name="connsiteX6" fmla="*/ 3315254 w 5881612"/>
              <a:gd name="connsiteY6" fmla="*/ 13072 h 2300336"/>
              <a:gd name="connsiteX7" fmla="*/ 4439171 w 5881612"/>
              <a:gd name="connsiteY7" fmla="*/ 50109 h 2300336"/>
              <a:gd name="connsiteX8" fmla="*/ 5084006 w 5881612"/>
              <a:gd name="connsiteY8" fmla="*/ 266609 h 2300336"/>
              <a:gd name="connsiteX9" fmla="*/ 5527447 w 5881612"/>
              <a:gd name="connsiteY9" fmla="*/ 757974 h 2300336"/>
              <a:gd name="connsiteX10" fmla="*/ 5768711 w 5881612"/>
              <a:gd name="connsiteY10" fmla="*/ 1319836 h 2300336"/>
              <a:gd name="connsiteX11" fmla="*/ 5863989 w 5881612"/>
              <a:gd name="connsiteY11" fmla="*/ 1738544 h 2300336"/>
              <a:gd name="connsiteX12" fmla="*/ 5874451 w 5881612"/>
              <a:gd name="connsiteY12" fmla="*/ 2300336 h 2300336"/>
              <a:gd name="connsiteX0" fmla="*/ 0 w 5881612"/>
              <a:gd name="connsiteY0" fmla="*/ 1485827 h 2300336"/>
              <a:gd name="connsiteX1" fmla="*/ 447390 w 5881612"/>
              <a:gd name="connsiteY1" fmla="*/ 1497392 h 2300336"/>
              <a:gd name="connsiteX2" fmla="*/ 727750 w 5881612"/>
              <a:gd name="connsiteY2" fmla="*/ 1466673 h 2300336"/>
              <a:gd name="connsiteX3" fmla="*/ 843835 w 5881612"/>
              <a:gd name="connsiteY3" fmla="*/ 1389821 h 2300336"/>
              <a:gd name="connsiteX4" fmla="*/ 1086559 w 5881612"/>
              <a:gd name="connsiteY4" fmla="*/ 847335 h 2300336"/>
              <a:gd name="connsiteX5" fmla="*/ 1656431 w 5881612"/>
              <a:gd name="connsiteY5" fmla="*/ 182789 h 2300336"/>
              <a:gd name="connsiteX6" fmla="*/ 3315254 w 5881612"/>
              <a:gd name="connsiteY6" fmla="*/ 13072 h 2300336"/>
              <a:gd name="connsiteX7" fmla="*/ 4439171 w 5881612"/>
              <a:gd name="connsiteY7" fmla="*/ 50109 h 2300336"/>
              <a:gd name="connsiteX8" fmla="*/ 5084006 w 5881612"/>
              <a:gd name="connsiteY8" fmla="*/ 266609 h 2300336"/>
              <a:gd name="connsiteX9" fmla="*/ 5527447 w 5881612"/>
              <a:gd name="connsiteY9" fmla="*/ 757974 h 2300336"/>
              <a:gd name="connsiteX10" fmla="*/ 5768711 w 5881612"/>
              <a:gd name="connsiteY10" fmla="*/ 1319836 h 2300336"/>
              <a:gd name="connsiteX11" fmla="*/ 5863989 w 5881612"/>
              <a:gd name="connsiteY11" fmla="*/ 1738544 h 2300336"/>
              <a:gd name="connsiteX12" fmla="*/ 5874451 w 5881612"/>
              <a:gd name="connsiteY12" fmla="*/ 2300336 h 2300336"/>
              <a:gd name="connsiteX0" fmla="*/ 0 w 5881612"/>
              <a:gd name="connsiteY0" fmla="*/ 1485827 h 2300336"/>
              <a:gd name="connsiteX1" fmla="*/ 447390 w 5881612"/>
              <a:gd name="connsiteY1" fmla="*/ 1497392 h 2300336"/>
              <a:gd name="connsiteX2" fmla="*/ 727750 w 5881612"/>
              <a:gd name="connsiteY2" fmla="*/ 1466673 h 2300336"/>
              <a:gd name="connsiteX3" fmla="*/ 843835 w 5881612"/>
              <a:gd name="connsiteY3" fmla="*/ 1389821 h 2300336"/>
              <a:gd name="connsiteX4" fmla="*/ 1086559 w 5881612"/>
              <a:gd name="connsiteY4" fmla="*/ 847335 h 2300336"/>
              <a:gd name="connsiteX5" fmla="*/ 1635325 w 5881612"/>
              <a:gd name="connsiteY5" fmla="*/ 182789 h 2300336"/>
              <a:gd name="connsiteX6" fmla="*/ 3315254 w 5881612"/>
              <a:gd name="connsiteY6" fmla="*/ 13072 h 2300336"/>
              <a:gd name="connsiteX7" fmla="*/ 4439171 w 5881612"/>
              <a:gd name="connsiteY7" fmla="*/ 50109 h 2300336"/>
              <a:gd name="connsiteX8" fmla="*/ 5084006 w 5881612"/>
              <a:gd name="connsiteY8" fmla="*/ 266609 h 2300336"/>
              <a:gd name="connsiteX9" fmla="*/ 5527447 w 5881612"/>
              <a:gd name="connsiteY9" fmla="*/ 757974 h 2300336"/>
              <a:gd name="connsiteX10" fmla="*/ 5768711 w 5881612"/>
              <a:gd name="connsiteY10" fmla="*/ 1319836 h 2300336"/>
              <a:gd name="connsiteX11" fmla="*/ 5863989 w 5881612"/>
              <a:gd name="connsiteY11" fmla="*/ 1738544 h 2300336"/>
              <a:gd name="connsiteX12" fmla="*/ 5874451 w 5881612"/>
              <a:gd name="connsiteY12" fmla="*/ 2300336 h 2300336"/>
              <a:gd name="connsiteX0" fmla="*/ 0 w 5881612"/>
              <a:gd name="connsiteY0" fmla="*/ 1485827 h 2300336"/>
              <a:gd name="connsiteX1" fmla="*/ 447390 w 5881612"/>
              <a:gd name="connsiteY1" fmla="*/ 1497392 h 2300336"/>
              <a:gd name="connsiteX2" fmla="*/ 727750 w 5881612"/>
              <a:gd name="connsiteY2" fmla="*/ 1466673 h 2300336"/>
              <a:gd name="connsiteX3" fmla="*/ 843835 w 5881612"/>
              <a:gd name="connsiteY3" fmla="*/ 1389821 h 2300336"/>
              <a:gd name="connsiteX4" fmla="*/ 1086559 w 5881612"/>
              <a:gd name="connsiteY4" fmla="*/ 847335 h 2300336"/>
              <a:gd name="connsiteX5" fmla="*/ 1619495 w 5881612"/>
              <a:gd name="connsiteY5" fmla="*/ 182789 h 2300336"/>
              <a:gd name="connsiteX6" fmla="*/ 3315254 w 5881612"/>
              <a:gd name="connsiteY6" fmla="*/ 13072 h 2300336"/>
              <a:gd name="connsiteX7" fmla="*/ 4439171 w 5881612"/>
              <a:gd name="connsiteY7" fmla="*/ 50109 h 2300336"/>
              <a:gd name="connsiteX8" fmla="*/ 5084006 w 5881612"/>
              <a:gd name="connsiteY8" fmla="*/ 266609 h 2300336"/>
              <a:gd name="connsiteX9" fmla="*/ 5527447 w 5881612"/>
              <a:gd name="connsiteY9" fmla="*/ 757974 h 2300336"/>
              <a:gd name="connsiteX10" fmla="*/ 5768711 w 5881612"/>
              <a:gd name="connsiteY10" fmla="*/ 1319836 h 2300336"/>
              <a:gd name="connsiteX11" fmla="*/ 5863989 w 5881612"/>
              <a:gd name="connsiteY11" fmla="*/ 1738544 h 2300336"/>
              <a:gd name="connsiteX12" fmla="*/ 5874451 w 5881612"/>
              <a:gd name="connsiteY12" fmla="*/ 2300336 h 2300336"/>
              <a:gd name="connsiteX0" fmla="*/ 0 w 5881612"/>
              <a:gd name="connsiteY0" fmla="*/ 1485827 h 2300336"/>
              <a:gd name="connsiteX1" fmla="*/ 447390 w 5881612"/>
              <a:gd name="connsiteY1" fmla="*/ 1497392 h 2300336"/>
              <a:gd name="connsiteX2" fmla="*/ 727750 w 5881612"/>
              <a:gd name="connsiteY2" fmla="*/ 1466673 h 2300336"/>
              <a:gd name="connsiteX3" fmla="*/ 843835 w 5881612"/>
              <a:gd name="connsiteY3" fmla="*/ 1389821 h 2300336"/>
              <a:gd name="connsiteX4" fmla="*/ 1086559 w 5881612"/>
              <a:gd name="connsiteY4" fmla="*/ 847335 h 2300336"/>
              <a:gd name="connsiteX5" fmla="*/ 1619495 w 5881612"/>
              <a:gd name="connsiteY5" fmla="*/ 182789 h 2300336"/>
              <a:gd name="connsiteX6" fmla="*/ 3315254 w 5881612"/>
              <a:gd name="connsiteY6" fmla="*/ 13072 h 2300336"/>
              <a:gd name="connsiteX7" fmla="*/ 4439171 w 5881612"/>
              <a:gd name="connsiteY7" fmla="*/ 50109 h 2300336"/>
              <a:gd name="connsiteX8" fmla="*/ 5084006 w 5881612"/>
              <a:gd name="connsiteY8" fmla="*/ 266609 h 2300336"/>
              <a:gd name="connsiteX9" fmla="*/ 5527447 w 5881612"/>
              <a:gd name="connsiteY9" fmla="*/ 757974 h 2300336"/>
              <a:gd name="connsiteX10" fmla="*/ 5768711 w 5881612"/>
              <a:gd name="connsiteY10" fmla="*/ 1319836 h 2300336"/>
              <a:gd name="connsiteX11" fmla="*/ 5863989 w 5881612"/>
              <a:gd name="connsiteY11" fmla="*/ 1738544 h 2300336"/>
              <a:gd name="connsiteX12" fmla="*/ 5874451 w 5881612"/>
              <a:gd name="connsiteY12" fmla="*/ 2300336 h 2300336"/>
              <a:gd name="connsiteX0" fmla="*/ 0 w 5828846"/>
              <a:gd name="connsiteY0" fmla="*/ 1485828 h 2300336"/>
              <a:gd name="connsiteX1" fmla="*/ 394624 w 5828846"/>
              <a:gd name="connsiteY1" fmla="*/ 1497392 h 2300336"/>
              <a:gd name="connsiteX2" fmla="*/ 674984 w 5828846"/>
              <a:gd name="connsiteY2" fmla="*/ 1466673 h 2300336"/>
              <a:gd name="connsiteX3" fmla="*/ 791069 w 5828846"/>
              <a:gd name="connsiteY3" fmla="*/ 1389821 h 2300336"/>
              <a:gd name="connsiteX4" fmla="*/ 1033793 w 5828846"/>
              <a:gd name="connsiteY4" fmla="*/ 847335 h 2300336"/>
              <a:gd name="connsiteX5" fmla="*/ 1566729 w 5828846"/>
              <a:gd name="connsiteY5" fmla="*/ 182789 h 2300336"/>
              <a:gd name="connsiteX6" fmla="*/ 3262488 w 5828846"/>
              <a:gd name="connsiteY6" fmla="*/ 13072 h 2300336"/>
              <a:gd name="connsiteX7" fmla="*/ 4386405 w 5828846"/>
              <a:gd name="connsiteY7" fmla="*/ 50109 h 2300336"/>
              <a:gd name="connsiteX8" fmla="*/ 5031240 w 5828846"/>
              <a:gd name="connsiteY8" fmla="*/ 266609 h 2300336"/>
              <a:gd name="connsiteX9" fmla="*/ 5474681 w 5828846"/>
              <a:gd name="connsiteY9" fmla="*/ 757974 h 2300336"/>
              <a:gd name="connsiteX10" fmla="*/ 5715945 w 5828846"/>
              <a:gd name="connsiteY10" fmla="*/ 1319836 h 2300336"/>
              <a:gd name="connsiteX11" fmla="*/ 5811223 w 5828846"/>
              <a:gd name="connsiteY11" fmla="*/ 1738544 h 2300336"/>
              <a:gd name="connsiteX12" fmla="*/ 5821685 w 5828846"/>
              <a:gd name="connsiteY12" fmla="*/ 2300336 h 2300336"/>
              <a:gd name="connsiteX0" fmla="*/ 0 w 5828846"/>
              <a:gd name="connsiteY0" fmla="*/ 1485828 h 2300336"/>
              <a:gd name="connsiteX1" fmla="*/ 394624 w 5828846"/>
              <a:gd name="connsiteY1" fmla="*/ 1497392 h 2300336"/>
              <a:gd name="connsiteX2" fmla="*/ 674984 w 5828846"/>
              <a:gd name="connsiteY2" fmla="*/ 1466673 h 2300336"/>
              <a:gd name="connsiteX3" fmla="*/ 791069 w 5828846"/>
              <a:gd name="connsiteY3" fmla="*/ 1389821 h 2300336"/>
              <a:gd name="connsiteX4" fmla="*/ 1033793 w 5828846"/>
              <a:gd name="connsiteY4" fmla="*/ 847335 h 2300336"/>
              <a:gd name="connsiteX5" fmla="*/ 1566729 w 5828846"/>
              <a:gd name="connsiteY5" fmla="*/ 182789 h 2300336"/>
              <a:gd name="connsiteX6" fmla="*/ 3262488 w 5828846"/>
              <a:gd name="connsiteY6" fmla="*/ 13072 h 2300336"/>
              <a:gd name="connsiteX7" fmla="*/ 4386405 w 5828846"/>
              <a:gd name="connsiteY7" fmla="*/ 50109 h 2300336"/>
              <a:gd name="connsiteX8" fmla="*/ 5031240 w 5828846"/>
              <a:gd name="connsiteY8" fmla="*/ 266609 h 2300336"/>
              <a:gd name="connsiteX9" fmla="*/ 5474681 w 5828846"/>
              <a:gd name="connsiteY9" fmla="*/ 757974 h 2300336"/>
              <a:gd name="connsiteX10" fmla="*/ 5715945 w 5828846"/>
              <a:gd name="connsiteY10" fmla="*/ 1319836 h 2300336"/>
              <a:gd name="connsiteX11" fmla="*/ 5811223 w 5828846"/>
              <a:gd name="connsiteY11" fmla="*/ 1738544 h 2300336"/>
              <a:gd name="connsiteX12" fmla="*/ 5821685 w 5828846"/>
              <a:gd name="connsiteY12" fmla="*/ 2300336 h 2300336"/>
              <a:gd name="connsiteX0" fmla="*/ 0 w 5828846"/>
              <a:gd name="connsiteY0" fmla="*/ 1485828 h 2300336"/>
              <a:gd name="connsiteX1" fmla="*/ 394624 w 5828846"/>
              <a:gd name="connsiteY1" fmla="*/ 1497392 h 2300336"/>
              <a:gd name="connsiteX2" fmla="*/ 669708 w 5828846"/>
              <a:gd name="connsiteY2" fmla="*/ 1466673 h 2300336"/>
              <a:gd name="connsiteX3" fmla="*/ 791069 w 5828846"/>
              <a:gd name="connsiteY3" fmla="*/ 1389821 h 2300336"/>
              <a:gd name="connsiteX4" fmla="*/ 1033793 w 5828846"/>
              <a:gd name="connsiteY4" fmla="*/ 847335 h 2300336"/>
              <a:gd name="connsiteX5" fmla="*/ 1566729 w 5828846"/>
              <a:gd name="connsiteY5" fmla="*/ 182789 h 2300336"/>
              <a:gd name="connsiteX6" fmla="*/ 3262488 w 5828846"/>
              <a:gd name="connsiteY6" fmla="*/ 13072 h 2300336"/>
              <a:gd name="connsiteX7" fmla="*/ 4386405 w 5828846"/>
              <a:gd name="connsiteY7" fmla="*/ 50109 h 2300336"/>
              <a:gd name="connsiteX8" fmla="*/ 5031240 w 5828846"/>
              <a:gd name="connsiteY8" fmla="*/ 266609 h 2300336"/>
              <a:gd name="connsiteX9" fmla="*/ 5474681 w 5828846"/>
              <a:gd name="connsiteY9" fmla="*/ 757974 h 2300336"/>
              <a:gd name="connsiteX10" fmla="*/ 5715945 w 5828846"/>
              <a:gd name="connsiteY10" fmla="*/ 1319836 h 2300336"/>
              <a:gd name="connsiteX11" fmla="*/ 5811223 w 5828846"/>
              <a:gd name="connsiteY11" fmla="*/ 1738544 h 2300336"/>
              <a:gd name="connsiteX12" fmla="*/ 5821685 w 5828846"/>
              <a:gd name="connsiteY12" fmla="*/ 2300336 h 2300336"/>
              <a:gd name="connsiteX0" fmla="*/ 0 w 5828846"/>
              <a:gd name="connsiteY0" fmla="*/ 1485828 h 2300336"/>
              <a:gd name="connsiteX1" fmla="*/ 394624 w 5828846"/>
              <a:gd name="connsiteY1" fmla="*/ 1497392 h 2300336"/>
              <a:gd name="connsiteX2" fmla="*/ 669708 w 5828846"/>
              <a:gd name="connsiteY2" fmla="*/ 1466673 h 2300336"/>
              <a:gd name="connsiteX3" fmla="*/ 791069 w 5828846"/>
              <a:gd name="connsiteY3" fmla="*/ 1389821 h 2300336"/>
              <a:gd name="connsiteX4" fmla="*/ 1033793 w 5828846"/>
              <a:gd name="connsiteY4" fmla="*/ 847335 h 2300336"/>
              <a:gd name="connsiteX5" fmla="*/ 1566729 w 5828846"/>
              <a:gd name="connsiteY5" fmla="*/ 182789 h 2300336"/>
              <a:gd name="connsiteX6" fmla="*/ 3262488 w 5828846"/>
              <a:gd name="connsiteY6" fmla="*/ 13072 h 2300336"/>
              <a:gd name="connsiteX7" fmla="*/ 4386405 w 5828846"/>
              <a:gd name="connsiteY7" fmla="*/ 50109 h 2300336"/>
              <a:gd name="connsiteX8" fmla="*/ 5031240 w 5828846"/>
              <a:gd name="connsiteY8" fmla="*/ 266609 h 2300336"/>
              <a:gd name="connsiteX9" fmla="*/ 5474681 w 5828846"/>
              <a:gd name="connsiteY9" fmla="*/ 757974 h 2300336"/>
              <a:gd name="connsiteX10" fmla="*/ 5715945 w 5828846"/>
              <a:gd name="connsiteY10" fmla="*/ 1319836 h 2300336"/>
              <a:gd name="connsiteX11" fmla="*/ 5811223 w 5828846"/>
              <a:gd name="connsiteY11" fmla="*/ 1738544 h 2300336"/>
              <a:gd name="connsiteX12" fmla="*/ 5821685 w 5828846"/>
              <a:gd name="connsiteY12" fmla="*/ 2300336 h 2300336"/>
              <a:gd name="connsiteX0" fmla="*/ 0 w 5828846"/>
              <a:gd name="connsiteY0" fmla="*/ 1485828 h 2300336"/>
              <a:gd name="connsiteX1" fmla="*/ 394624 w 5828846"/>
              <a:gd name="connsiteY1" fmla="*/ 1497392 h 2300336"/>
              <a:gd name="connsiteX2" fmla="*/ 669708 w 5828846"/>
              <a:gd name="connsiteY2" fmla="*/ 1466673 h 2300336"/>
              <a:gd name="connsiteX3" fmla="*/ 791069 w 5828846"/>
              <a:gd name="connsiteY3" fmla="*/ 1389821 h 2300336"/>
              <a:gd name="connsiteX4" fmla="*/ 1033793 w 5828846"/>
              <a:gd name="connsiteY4" fmla="*/ 847335 h 2300336"/>
              <a:gd name="connsiteX5" fmla="*/ 1566729 w 5828846"/>
              <a:gd name="connsiteY5" fmla="*/ 182789 h 2300336"/>
              <a:gd name="connsiteX6" fmla="*/ 3262488 w 5828846"/>
              <a:gd name="connsiteY6" fmla="*/ 13072 h 2300336"/>
              <a:gd name="connsiteX7" fmla="*/ 4386405 w 5828846"/>
              <a:gd name="connsiteY7" fmla="*/ 50109 h 2300336"/>
              <a:gd name="connsiteX8" fmla="*/ 5031240 w 5828846"/>
              <a:gd name="connsiteY8" fmla="*/ 266609 h 2300336"/>
              <a:gd name="connsiteX9" fmla="*/ 5474681 w 5828846"/>
              <a:gd name="connsiteY9" fmla="*/ 757974 h 2300336"/>
              <a:gd name="connsiteX10" fmla="*/ 5715945 w 5828846"/>
              <a:gd name="connsiteY10" fmla="*/ 1319836 h 2300336"/>
              <a:gd name="connsiteX11" fmla="*/ 5811223 w 5828846"/>
              <a:gd name="connsiteY11" fmla="*/ 1738544 h 2300336"/>
              <a:gd name="connsiteX12" fmla="*/ 5821685 w 5828846"/>
              <a:gd name="connsiteY12" fmla="*/ 2300336 h 2300336"/>
              <a:gd name="connsiteX0" fmla="*/ 0 w 5828846"/>
              <a:gd name="connsiteY0" fmla="*/ 1485828 h 2300336"/>
              <a:gd name="connsiteX1" fmla="*/ 394624 w 5828846"/>
              <a:gd name="connsiteY1" fmla="*/ 1497392 h 2300336"/>
              <a:gd name="connsiteX2" fmla="*/ 669708 w 5828846"/>
              <a:gd name="connsiteY2" fmla="*/ 1466673 h 2300336"/>
              <a:gd name="connsiteX3" fmla="*/ 671062 w 5828846"/>
              <a:gd name="connsiteY3" fmla="*/ 1470508 h 2300336"/>
              <a:gd name="connsiteX4" fmla="*/ 791069 w 5828846"/>
              <a:gd name="connsiteY4" fmla="*/ 1389821 h 2300336"/>
              <a:gd name="connsiteX5" fmla="*/ 1033793 w 5828846"/>
              <a:gd name="connsiteY5" fmla="*/ 847335 h 2300336"/>
              <a:gd name="connsiteX6" fmla="*/ 1566729 w 5828846"/>
              <a:gd name="connsiteY6" fmla="*/ 182789 h 2300336"/>
              <a:gd name="connsiteX7" fmla="*/ 3262488 w 5828846"/>
              <a:gd name="connsiteY7" fmla="*/ 13072 h 2300336"/>
              <a:gd name="connsiteX8" fmla="*/ 4386405 w 5828846"/>
              <a:gd name="connsiteY8" fmla="*/ 50109 h 2300336"/>
              <a:gd name="connsiteX9" fmla="*/ 5031240 w 5828846"/>
              <a:gd name="connsiteY9" fmla="*/ 266609 h 2300336"/>
              <a:gd name="connsiteX10" fmla="*/ 5474681 w 5828846"/>
              <a:gd name="connsiteY10" fmla="*/ 757974 h 2300336"/>
              <a:gd name="connsiteX11" fmla="*/ 5715945 w 5828846"/>
              <a:gd name="connsiteY11" fmla="*/ 1319836 h 2300336"/>
              <a:gd name="connsiteX12" fmla="*/ 5811223 w 5828846"/>
              <a:gd name="connsiteY12" fmla="*/ 1738544 h 2300336"/>
              <a:gd name="connsiteX13" fmla="*/ 5821685 w 5828846"/>
              <a:gd name="connsiteY13" fmla="*/ 2300336 h 2300336"/>
              <a:gd name="connsiteX0" fmla="*/ 0 w 5828846"/>
              <a:gd name="connsiteY0" fmla="*/ 1485828 h 2300336"/>
              <a:gd name="connsiteX1" fmla="*/ 394624 w 5828846"/>
              <a:gd name="connsiteY1" fmla="*/ 1497392 h 2300336"/>
              <a:gd name="connsiteX2" fmla="*/ 669708 w 5828846"/>
              <a:gd name="connsiteY2" fmla="*/ 1466673 h 2300336"/>
              <a:gd name="connsiteX3" fmla="*/ 791069 w 5828846"/>
              <a:gd name="connsiteY3" fmla="*/ 1389821 h 2300336"/>
              <a:gd name="connsiteX4" fmla="*/ 1033793 w 5828846"/>
              <a:gd name="connsiteY4" fmla="*/ 847335 h 2300336"/>
              <a:gd name="connsiteX5" fmla="*/ 1566729 w 5828846"/>
              <a:gd name="connsiteY5" fmla="*/ 182789 h 2300336"/>
              <a:gd name="connsiteX6" fmla="*/ 3262488 w 5828846"/>
              <a:gd name="connsiteY6" fmla="*/ 13072 h 2300336"/>
              <a:gd name="connsiteX7" fmla="*/ 4386405 w 5828846"/>
              <a:gd name="connsiteY7" fmla="*/ 50109 h 2300336"/>
              <a:gd name="connsiteX8" fmla="*/ 5031240 w 5828846"/>
              <a:gd name="connsiteY8" fmla="*/ 266609 h 2300336"/>
              <a:gd name="connsiteX9" fmla="*/ 5474681 w 5828846"/>
              <a:gd name="connsiteY9" fmla="*/ 757974 h 2300336"/>
              <a:gd name="connsiteX10" fmla="*/ 5715945 w 5828846"/>
              <a:gd name="connsiteY10" fmla="*/ 1319836 h 2300336"/>
              <a:gd name="connsiteX11" fmla="*/ 5811223 w 5828846"/>
              <a:gd name="connsiteY11" fmla="*/ 1738544 h 2300336"/>
              <a:gd name="connsiteX12" fmla="*/ 5821685 w 5828846"/>
              <a:gd name="connsiteY12" fmla="*/ 2300336 h 2300336"/>
              <a:gd name="connsiteX0" fmla="*/ 0 w 5828846"/>
              <a:gd name="connsiteY0" fmla="*/ 1485828 h 2300336"/>
              <a:gd name="connsiteX1" fmla="*/ 394624 w 5828846"/>
              <a:gd name="connsiteY1" fmla="*/ 1497392 h 2300336"/>
              <a:gd name="connsiteX2" fmla="*/ 669708 w 5828846"/>
              <a:gd name="connsiteY2" fmla="*/ 1466673 h 2300336"/>
              <a:gd name="connsiteX3" fmla="*/ 791069 w 5828846"/>
              <a:gd name="connsiteY3" fmla="*/ 1389821 h 2300336"/>
              <a:gd name="connsiteX4" fmla="*/ 1033793 w 5828846"/>
              <a:gd name="connsiteY4" fmla="*/ 847335 h 2300336"/>
              <a:gd name="connsiteX5" fmla="*/ 1566729 w 5828846"/>
              <a:gd name="connsiteY5" fmla="*/ 182789 h 2300336"/>
              <a:gd name="connsiteX6" fmla="*/ 3262488 w 5828846"/>
              <a:gd name="connsiteY6" fmla="*/ 13072 h 2300336"/>
              <a:gd name="connsiteX7" fmla="*/ 4386405 w 5828846"/>
              <a:gd name="connsiteY7" fmla="*/ 50109 h 2300336"/>
              <a:gd name="connsiteX8" fmla="*/ 5031240 w 5828846"/>
              <a:gd name="connsiteY8" fmla="*/ 266609 h 2300336"/>
              <a:gd name="connsiteX9" fmla="*/ 5474681 w 5828846"/>
              <a:gd name="connsiteY9" fmla="*/ 757974 h 2300336"/>
              <a:gd name="connsiteX10" fmla="*/ 5715945 w 5828846"/>
              <a:gd name="connsiteY10" fmla="*/ 1319836 h 2300336"/>
              <a:gd name="connsiteX11" fmla="*/ 5811223 w 5828846"/>
              <a:gd name="connsiteY11" fmla="*/ 1738544 h 2300336"/>
              <a:gd name="connsiteX12" fmla="*/ 5821685 w 5828846"/>
              <a:gd name="connsiteY12" fmla="*/ 2300336 h 2300336"/>
              <a:gd name="connsiteX0" fmla="*/ 0 w 5828846"/>
              <a:gd name="connsiteY0" fmla="*/ 1485828 h 2300336"/>
              <a:gd name="connsiteX1" fmla="*/ 394624 w 5828846"/>
              <a:gd name="connsiteY1" fmla="*/ 1497392 h 2300336"/>
              <a:gd name="connsiteX2" fmla="*/ 669708 w 5828846"/>
              <a:gd name="connsiteY2" fmla="*/ 1466673 h 2300336"/>
              <a:gd name="connsiteX3" fmla="*/ 791069 w 5828846"/>
              <a:gd name="connsiteY3" fmla="*/ 1389821 h 2300336"/>
              <a:gd name="connsiteX4" fmla="*/ 1033793 w 5828846"/>
              <a:gd name="connsiteY4" fmla="*/ 847335 h 2300336"/>
              <a:gd name="connsiteX5" fmla="*/ 1566729 w 5828846"/>
              <a:gd name="connsiteY5" fmla="*/ 182789 h 2300336"/>
              <a:gd name="connsiteX6" fmla="*/ 3262488 w 5828846"/>
              <a:gd name="connsiteY6" fmla="*/ 13072 h 2300336"/>
              <a:gd name="connsiteX7" fmla="*/ 4386405 w 5828846"/>
              <a:gd name="connsiteY7" fmla="*/ 50109 h 2300336"/>
              <a:gd name="connsiteX8" fmla="*/ 5031240 w 5828846"/>
              <a:gd name="connsiteY8" fmla="*/ 266609 h 2300336"/>
              <a:gd name="connsiteX9" fmla="*/ 5474681 w 5828846"/>
              <a:gd name="connsiteY9" fmla="*/ 757974 h 2300336"/>
              <a:gd name="connsiteX10" fmla="*/ 5715945 w 5828846"/>
              <a:gd name="connsiteY10" fmla="*/ 1319836 h 2300336"/>
              <a:gd name="connsiteX11" fmla="*/ 5811223 w 5828846"/>
              <a:gd name="connsiteY11" fmla="*/ 1738544 h 2300336"/>
              <a:gd name="connsiteX12" fmla="*/ 5821685 w 5828846"/>
              <a:gd name="connsiteY12" fmla="*/ 2300336 h 2300336"/>
              <a:gd name="connsiteX0" fmla="*/ 0 w 5828846"/>
              <a:gd name="connsiteY0" fmla="*/ 1485828 h 2300336"/>
              <a:gd name="connsiteX1" fmla="*/ 394624 w 5828846"/>
              <a:gd name="connsiteY1" fmla="*/ 1497392 h 2300336"/>
              <a:gd name="connsiteX2" fmla="*/ 669708 w 5828846"/>
              <a:gd name="connsiteY2" fmla="*/ 1466673 h 2300336"/>
              <a:gd name="connsiteX3" fmla="*/ 791069 w 5828846"/>
              <a:gd name="connsiteY3" fmla="*/ 1389821 h 2300336"/>
              <a:gd name="connsiteX4" fmla="*/ 1033793 w 5828846"/>
              <a:gd name="connsiteY4" fmla="*/ 847335 h 2300336"/>
              <a:gd name="connsiteX5" fmla="*/ 1566729 w 5828846"/>
              <a:gd name="connsiteY5" fmla="*/ 182789 h 2300336"/>
              <a:gd name="connsiteX6" fmla="*/ 3262488 w 5828846"/>
              <a:gd name="connsiteY6" fmla="*/ 13072 h 2300336"/>
              <a:gd name="connsiteX7" fmla="*/ 4386405 w 5828846"/>
              <a:gd name="connsiteY7" fmla="*/ 50109 h 2300336"/>
              <a:gd name="connsiteX8" fmla="*/ 5031240 w 5828846"/>
              <a:gd name="connsiteY8" fmla="*/ 266609 h 2300336"/>
              <a:gd name="connsiteX9" fmla="*/ 5474681 w 5828846"/>
              <a:gd name="connsiteY9" fmla="*/ 757974 h 2300336"/>
              <a:gd name="connsiteX10" fmla="*/ 5715945 w 5828846"/>
              <a:gd name="connsiteY10" fmla="*/ 1319836 h 2300336"/>
              <a:gd name="connsiteX11" fmla="*/ 5811223 w 5828846"/>
              <a:gd name="connsiteY11" fmla="*/ 1738544 h 2300336"/>
              <a:gd name="connsiteX12" fmla="*/ 5821685 w 5828846"/>
              <a:gd name="connsiteY12" fmla="*/ 2300336 h 2300336"/>
              <a:gd name="connsiteX0" fmla="*/ 0 w 5828846"/>
              <a:gd name="connsiteY0" fmla="*/ 1464497 h 2279005"/>
              <a:gd name="connsiteX1" fmla="*/ 394624 w 5828846"/>
              <a:gd name="connsiteY1" fmla="*/ 1476061 h 2279005"/>
              <a:gd name="connsiteX2" fmla="*/ 669708 w 5828846"/>
              <a:gd name="connsiteY2" fmla="*/ 1445342 h 2279005"/>
              <a:gd name="connsiteX3" fmla="*/ 791069 w 5828846"/>
              <a:gd name="connsiteY3" fmla="*/ 1368490 h 2279005"/>
              <a:gd name="connsiteX4" fmla="*/ 1033793 w 5828846"/>
              <a:gd name="connsiteY4" fmla="*/ 826004 h 2279005"/>
              <a:gd name="connsiteX5" fmla="*/ 1566729 w 5828846"/>
              <a:gd name="connsiteY5" fmla="*/ 161458 h 2279005"/>
              <a:gd name="connsiteX6" fmla="*/ 3262488 w 5828846"/>
              <a:gd name="connsiteY6" fmla="*/ 72612 h 2279005"/>
              <a:gd name="connsiteX7" fmla="*/ 4386405 w 5828846"/>
              <a:gd name="connsiteY7" fmla="*/ 28778 h 2279005"/>
              <a:gd name="connsiteX8" fmla="*/ 5031240 w 5828846"/>
              <a:gd name="connsiteY8" fmla="*/ 245278 h 2279005"/>
              <a:gd name="connsiteX9" fmla="*/ 5474681 w 5828846"/>
              <a:gd name="connsiteY9" fmla="*/ 736643 h 2279005"/>
              <a:gd name="connsiteX10" fmla="*/ 5715945 w 5828846"/>
              <a:gd name="connsiteY10" fmla="*/ 1298505 h 2279005"/>
              <a:gd name="connsiteX11" fmla="*/ 5811223 w 5828846"/>
              <a:gd name="connsiteY11" fmla="*/ 1717213 h 2279005"/>
              <a:gd name="connsiteX12" fmla="*/ 5821685 w 5828846"/>
              <a:gd name="connsiteY12" fmla="*/ 2279005 h 2279005"/>
              <a:gd name="connsiteX0" fmla="*/ 0 w 5828846"/>
              <a:gd name="connsiteY0" fmla="*/ 1472701 h 2287209"/>
              <a:gd name="connsiteX1" fmla="*/ 394624 w 5828846"/>
              <a:gd name="connsiteY1" fmla="*/ 1484265 h 2287209"/>
              <a:gd name="connsiteX2" fmla="*/ 669708 w 5828846"/>
              <a:gd name="connsiteY2" fmla="*/ 1453546 h 2287209"/>
              <a:gd name="connsiteX3" fmla="*/ 791069 w 5828846"/>
              <a:gd name="connsiteY3" fmla="*/ 1376694 h 2287209"/>
              <a:gd name="connsiteX4" fmla="*/ 1033793 w 5828846"/>
              <a:gd name="connsiteY4" fmla="*/ 834208 h 2287209"/>
              <a:gd name="connsiteX5" fmla="*/ 1566729 w 5828846"/>
              <a:gd name="connsiteY5" fmla="*/ 169662 h 2287209"/>
              <a:gd name="connsiteX6" fmla="*/ 3254280 w 5828846"/>
              <a:gd name="connsiteY6" fmla="*/ 31591 h 2287209"/>
              <a:gd name="connsiteX7" fmla="*/ 4386405 w 5828846"/>
              <a:gd name="connsiteY7" fmla="*/ 36982 h 2287209"/>
              <a:gd name="connsiteX8" fmla="*/ 5031240 w 5828846"/>
              <a:gd name="connsiteY8" fmla="*/ 253482 h 2287209"/>
              <a:gd name="connsiteX9" fmla="*/ 5474681 w 5828846"/>
              <a:gd name="connsiteY9" fmla="*/ 744847 h 2287209"/>
              <a:gd name="connsiteX10" fmla="*/ 5715945 w 5828846"/>
              <a:gd name="connsiteY10" fmla="*/ 1306709 h 2287209"/>
              <a:gd name="connsiteX11" fmla="*/ 5811223 w 5828846"/>
              <a:gd name="connsiteY11" fmla="*/ 1725417 h 2287209"/>
              <a:gd name="connsiteX12" fmla="*/ 5821685 w 5828846"/>
              <a:gd name="connsiteY12" fmla="*/ 2287209 h 2287209"/>
              <a:gd name="connsiteX0" fmla="*/ 0 w 5828846"/>
              <a:gd name="connsiteY0" fmla="*/ 1472701 h 2287209"/>
              <a:gd name="connsiteX1" fmla="*/ 394624 w 5828846"/>
              <a:gd name="connsiteY1" fmla="*/ 1484265 h 2287209"/>
              <a:gd name="connsiteX2" fmla="*/ 669708 w 5828846"/>
              <a:gd name="connsiteY2" fmla="*/ 1453546 h 2287209"/>
              <a:gd name="connsiteX3" fmla="*/ 791069 w 5828846"/>
              <a:gd name="connsiteY3" fmla="*/ 1376694 h 2287209"/>
              <a:gd name="connsiteX4" fmla="*/ 1033793 w 5828846"/>
              <a:gd name="connsiteY4" fmla="*/ 834208 h 2287209"/>
              <a:gd name="connsiteX5" fmla="*/ 1566729 w 5828846"/>
              <a:gd name="connsiteY5" fmla="*/ 169662 h 2287209"/>
              <a:gd name="connsiteX6" fmla="*/ 3254280 w 5828846"/>
              <a:gd name="connsiteY6" fmla="*/ 31591 h 2287209"/>
              <a:gd name="connsiteX7" fmla="*/ 4386405 w 5828846"/>
              <a:gd name="connsiteY7" fmla="*/ 36982 h 2287209"/>
              <a:gd name="connsiteX8" fmla="*/ 5031240 w 5828846"/>
              <a:gd name="connsiteY8" fmla="*/ 253482 h 2287209"/>
              <a:gd name="connsiteX9" fmla="*/ 5474681 w 5828846"/>
              <a:gd name="connsiteY9" fmla="*/ 744847 h 2287209"/>
              <a:gd name="connsiteX10" fmla="*/ 5715945 w 5828846"/>
              <a:gd name="connsiteY10" fmla="*/ 1306709 h 2287209"/>
              <a:gd name="connsiteX11" fmla="*/ 5811223 w 5828846"/>
              <a:gd name="connsiteY11" fmla="*/ 1725417 h 2287209"/>
              <a:gd name="connsiteX12" fmla="*/ 5821685 w 5828846"/>
              <a:gd name="connsiteY12" fmla="*/ 2287209 h 2287209"/>
              <a:gd name="connsiteX0" fmla="*/ 0 w 5828846"/>
              <a:gd name="connsiteY0" fmla="*/ 1472701 h 2287209"/>
              <a:gd name="connsiteX1" fmla="*/ 394624 w 5828846"/>
              <a:gd name="connsiteY1" fmla="*/ 1484265 h 2287209"/>
              <a:gd name="connsiteX2" fmla="*/ 669708 w 5828846"/>
              <a:gd name="connsiteY2" fmla="*/ 1453546 h 2287209"/>
              <a:gd name="connsiteX3" fmla="*/ 791069 w 5828846"/>
              <a:gd name="connsiteY3" fmla="*/ 1376694 h 2287209"/>
              <a:gd name="connsiteX4" fmla="*/ 1033793 w 5828846"/>
              <a:gd name="connsiteY4" fmla="*/ 834208 h 2287209"/>
              <a:gd name="connsiteX5" fmla="*/ 1566729 w 5828846"/>
              <a:gd name="connsiteY5" fmla="*/ 169662 h 2287209"/>
              <a:gd name="connsiteX6" fmla="*/ 3254280 w 5828846"/>
              <a:gd name="connsiteY6" fmla="*/ 31591 h 2287209"/>
              <a:gd name="connsiteX7" fmla="*/ 4386405 w 5828846"/>
              <a:gd name="connsiteY7" fmla="*/ 36982 h 2287209"/>
              <a:gd name="connsiteX8" fmla="*/ 5031240 w 5828846"/>
              <a:gd name="connsiteY8" fmla="*/ 253482 h 2287209"/>
              <a:gd name="connsiteX9" fmla="*/ 5474681 w 5828846"/>
              <a:gd name="connsiteY9" fmla="*/ 744847 h 2287209"/>
              <a:gd name="connsiteX10" fmla="*/ 5715945 w 5828846"/>
              <a:gd name="connsiteY10" fmla="*/ 1306709 h 2287209"/>
              <a:gd name="connsiteX11" fmla="*/ 5811223 w 5828846"/>
              <a:gd name="connsiteY11" fmla="*/ 1725417 h 2287209"/>
              <a:gd name="connsiteX12" fmla="*/ 5821685 w 5828846"/>
              <a:gd name="connsiteY12" fmla="*/ 2287209 h 2287209"/>
              <a:gd name="connsiteX0" fmla="*/ 0 w 5828846"/>
              <a:gd name="connsiteY0" fmla="*/ 1455120 h 2269628"/>
              <a:gd name="connsiteX1" fmla="*/ 394624 w 5828846"/>
              <a:gd name="connsiteY1" fmla="*/ 1466684 h 2269628"/>
              <a:gd name="connsiteX2" fmla="*/ 669708 w 5828846"/>
              <a:gd name="connsiteY2" fmla="*/ 1435965 h 2269628"/>
              <a:gd name="connsiteX3" fmla="*/ 791069 w 5828846"/>
              <a:gd name="connsiteY3" fmla="*/ 1359113 h 2269628"/>
              <a:gd name="connsiteX4" fmla="*/ 1033793 w 5828846"/>
              <a:gd name="connsiteY4" fmla="*/ 816627 h 2269628"/>
              <a:gd name="connsiteX5" fmla="*/ 1566729 w 5828846"/>
              <a:gd name="connsiteY5" fmla="*/ 152081 h 2269628"/>
              <a:gd name="connsiteX6" fmla="*/ 3254280 w 5828846"/>
              <a:gd name="connsiteY6" fmla="*/ 14010 h 2269628"/>
              <a:gd name="connsiteX7" fmla="*/ 4386405 w 5828846"/>
              <a:gd name="connsiteY7" fmla="*/ 19401 h 2269628"/>
              <a:gd name="connsiteX8" fmla="*/ 5031240 w 5828846"/>
              <a:gd name="connsiteY8" fmla="*/ 235901 h 2269628"/>
              <a:gd name="connsiteX9" fmla="*/ 5474681 w 5828846"/>
              <a:gd name="connsiteY9" fmla="*/ 727266 h 2269628"/>
              <a:gd name="connsiteX10" fmla="*/ 5715945 w 5828846"/>
              <a:gd name="connsiteY10" fmla="*/ 1289128 h 2269628"/>
              <a:gd name="connsiteX11" fmla="*/ 5811223 w 5828846"/>
              <a:gd name="connsiteY11" fmla="*/ 1707836 h 2269628"/>
              <a:gd name="connsiteX12" fmla="*/ 5821685 w 5828846"/>
              <a:gd name="connsiteY12" fmla="*/ 2269628 h 2269628"/>
              <a:gd name="connsiteX0" fmla="*/ 0 w 5828846"/>
              <a:gd name="connsiteY0" fmla="*/ 1470212 h 2284720"/>
              <a:gd name="connsiteX1" fmla="*/ 394624 w 5828846"/>
              <a:gd name="connsiteY1" fmla="*/ 1481776 h 2284720"/>
              <a:gd name="connsiteX2" fmla="*/ 669708 w 5828846"/>
              <a:gd name="connsiteY2" fmla="*/ 1451057 h 2284720"/>
              <a:gd name="connsiteX3" fmla="*/ 791069 w 5828846"/>
              <a:gd name="connsiteY3" fmla="*/ 1374205 h 2284720"/>
              <a:gd name="connsiteX4" fmla="*/ 1033793 w 5828846"/>
              <a:gd name="connsiteY4" fmla="*/ 831719 h 2284720"/>
              <a:gd name="connsiteX5" fmla="*/ 1566729 w 5828846"/>
              <a:gd name="connsiteY5" fmla="*/ 167173 h 2284720"/>
              <a:gd name="connsiteX6" fmla="*/ 3254280 w 5828846"/>
              <a:gd name="connsiteY6" fmla="*/ 29102 h 2284720"/>
              <a:gd name="connsiteX7" fmla="*/ 4386405 w 5828846"/>
              <a:gd name="connsiteY7" fmla="*/ 34493 h 2284720"/>
              <a:gd name="connsiteX8" fmla="*/ 5031240 w 5828846"/>
              <a:gd name="connsiteY8" fmla="*/ 250993 h 2284720"/>
              <a:gd name="connsiteX9" fmla="*/ 5474681 w 5828846"/>
              <a:gd name="connsiteY9" fmla="*/ 742358 h 2284720"/>
              <a:gd name="connsiteX10" fmla="*/ 5715945 w 5828846"/>
              <a:gd name="connsiteY10" fmla="*/ 1304220 h 2284720"/>
              <a:gd name="connsiteX11" fmla="*/ 5811223 w 5828846"/>
              <a:gd name="connsiteY11" fmla="*/ 1722928 h 2284720"/>
              <a:gd name="connsiteX12" fmla="*/ 5821685 w 5828846"/>
              <a:gd name="connsiteY12" fmla="*/ 2284720 h 2284720"/>
              <a:gd name="connsiteX0" fmla="*/ 0 w 5828846"/>
              <a:gd name="connsiteY0" fmla="*/ 1470212 h 2284720"/>
              <a:gd name="connsiteX1" fmla="*/ 394624 w 5828846"/>
              <a:gd name="connsiteY1" fmla="*/ 1481776 h 2284720"/>
              <a:gd name="connsiteX2" fmla="*/ 413498 w 5828846"/>
              <a:gd name="connsiteY2" fmla="*/ 1573618 h 2284720"/>
              <a:gd name="connsiteX3" fmla="*/ 669708 w 5828846"/>
              <a:gd name="connsiteY3" fmla="*/ 1451057 h 2284720"/>
              <a:gd name="connsiteX4" fmla="*/ 791069 w 5828846"/>
              <a:gd name="connsiteY4" fmla="*/ 1374205 h 2284720"/>
              <a:gd name="connsiteX5" fmla="*/ 1033793 w 5828846"/>
              <a:gd name="connsiteY5" fmla="*/ 831719 h 2284720"/>
              <a:gd name="connsiteX6" fmla="*/ 1566729 w 5828846"/>
              <a:gd name="connsiteY6" fmla="*/ 167173 h 2284720"/>
              <a:gd name="connsiteX7" fmla="*/ 3254280 w 5828846"/>
              <a:gd name="connsiteY7" fmla="*/ 29102 h 2284720"/>
              <a:gd name="connsiteX8" fmla="*/ 4386405 w 5828846"/>
              <a:gd name="connsiteY8" fmla="*/ 34493 h 2284720"/>
              <a:gd name="connsiteX9" fmla="*/ 5031240 w 5828846"/>
              <a:gd name="connsiteY9" fmla="*/ 250993 h 2284720"/>
              <a:gd name="connsiteX10" fmla="*/ 5474681 w 5828846"/>
              <a:gd name="connsiteY10" fmla="*/ 742358 h 2284720"/>
              <a:gd name="connsiteX11" fmla="*/ 5715945 w 5828846"/>
              <a:gd name="connsiteY11" fmla="*/ 1304220 h 2284720"/>
              <a:gd name="connsiteX12" fmla="*/ 5811223 w 5828846"/>
              <a:gd name="connsiteY12" fmla="*/ 1722928 h 2284720"/>
              <a:gd name="connsiteX13" fmla="*/ 5821685 w 5828846"/>
              <a:gd name="connsiteY13" fmla="*/ 2284720 h 2284720"/>
              <a:gd name="connsiteX0" fmla="*/ 0 w 5828846"/>
              <a:gd name="connsiteY0" fmla="*/ 1470212 h 2284720"/>
              <a:gd name="connsiteX1" fmla="*/ 394624 w 5828846"/>
              <a:gd name="connsiteY1" fmla="*/ 1481776 h 2284720"/>
              <a:gd name="connsiteX2" fmla="*/ 669708 w 5828846"/>
              <a:gd name="connsiteY2" fmla="*/ 1451057 h 2284720"/>
              <a:gd name="connsiteX3" fmla="*/ 791069 w 5828846"/>
              <a:gd name="connsiteY3" fmla="*/ 1374205 h 2284720"/>
              <a:gd name="connsiteX4" fmla="*/ 1033793 w 5828846"/>
              <a:gd name="connsiteY4" fmla="*/ 831719 h 2284720"/>
              <a:gd name="connsiteX5" fmla="*/ 1566729 w 5828846"/>
              <a:gd name="connsiteY5" fmla="*/ 167173 h 2284720"/>
              <a:gd name="connsiteX6" fmla="*/ 3254280 w 5828846"/>
              <a:gd name="connsiteY6" fmla="*/ 29102 h 2284720"/>
              <a:gd name="connsiteX7" fmla="*/ 4386405 w 5828846"/>
              <a:gd name="connsiteY7" fmla="*/ 34493 h 2284720"/>
              <a:gd name="connsiteX8" fmla="*/ 5031240 w 5828846"/>
              <a:gd name="connsiteY8" fmla="*/ 250993 h 2284720"/>
              <a:gd name="connsiteX9" fmla="*/ 5474681 w 5828846"/>
              <a:gd name="connsiteY9" fmla="*/ 742358 h 2284720"/>
              <a:gd name="connsiteX10" fmla="*/ 5715945 w 5828846"/>
              <a:gd name="connsiteY10" fmla="*/ 1304220 h 2284720"/>
              <a:gd name="connsiteX11" fmla="*/ 5811223 w 5828846"/>
              <a:gd name="connsiteY11" fmla="*/ 1722928 h 2284720"/>
              <a:gd name="connsiteX12" fmla="*/ 5821685 w 5828846"/>
              <a:gd name="connsiteY12" fmla="*/ 2284720 h 2284720"/>
              <a:gd name="connsiteX0" fmla="*/ 0 w 5828846"/>
              <a:gd name="connsiteY0" fmla="*/ 1470212 h 2284720"/>
              <a:gd name="connsiteX1" fmla="*/ 394624 w 5828846"/>
              <a:gd name="connsiteY1" fmla="*/ 1481776 h 2284720"/>
              <a:gd name="connsiteX2" fmla="*/ 364250 w 5828846"/>
              <a:gd name="connsiteY2" fmla="*/ 1541974 h 2284720"/>
              <a:gd name="connsiteX3" fmla="*/ 669708 w 5828846"/>
              <a:gd name="connsiteY3" fmla="*/ 1451057 h 2284720"/>
              <a:gd name="connsiteX4" fmla="*/ 791069 w 5828846"/>
              <a:gd name="connsiteY4" fmla="*/ 1374205 h 2284720"/>
              <a:gd name="connsiteX5" fmla="*/ 1033793 w 5828846"/>
              <a:gd name="connsiteY5" fmla="*/ 831719 h 2284720"/>
              <a:gd name="connsiteX6" fmla="*/ 1566729 w 5828846"/>
              <a:gd name="connsiteY6" fmla="*/ 167173 h 2284720"/>
              <a:gd name="connsiteX7" fmla="*/ 3254280 w 5828846"/>
              <a:gd name="connsiteY7" fmla="*/ 29102 h 2284720"/>
              <a:gd name="connsiteX8" fmla="*/ 4386405 w 5828846"/>
              <a:gd name="connsiteY8" fmla="*/ 34493 h 2284720"/>
              <a:gd name="connsiteX9" fmla="*/ 5031240 w 5828846"/>
              <a:gd name="connsiteY9" fmla="*/ 250993 h 2284720"/>
              <a:gd name="connsiteX10" fmla="*/ 5474681 w 5828846"/>
              <a:gd name="connsiteY10" fmla="*/ 742358 h 2284720"/>
              <a:gd name="connsiteX11" fmla="*/ 5715945 w 5828846"/>
              <a:gd name="connsiteY11" fmla="*/ 1304220 h 2284720"/>
              <a:gd name="connsiteX12" fmla="*/ 5811223 w 5828846"/>
              <a:gd name="connsiteY12" fmla="*/ 1722928 h 2284720"/>
              <a:gd name="connsiteX13" fmla="*/ 5821685 w 5828846"/>
              <a:gd name="connsiteY13" fmla="*/ 2284720 h 2284720"/>
              <a:gd name="connsiteX0" fmla="*/ 0 w 5828846"/>
              <a:gd name="connsiteY0" fmla="*/ 1470212 h 2284720"/>
              <a:gd name="connsiteX1" fmla="*/ 394624 w 5828846"/>
              <a:gd name="connsiteY1" fmla="*/ 1481776 h 2284720"/>
              <a:gd name="connsiteX2" fmla="*/ 458643 w 5828846"/>
              <a:gd name="connsiteY2" fmla="*/ 1731845 h 2284720"/>
              <a:gd name="connsiteX3" fmla="*/ 669708 w 5828846"/>
              <a:gd name="connsiteY3" fmla="*/ 1451057 h 2284720"/>
              <a:gd name="connsiteX4" fmla="*/ 791069 w 5828846"/>
              <a:gd name="connsiteY4" fmla="*/ 1374205 h 2284720"/>
              <a:gd name="connsiteX5" fmla="*/ 1033793 w 5828846"/>
              <a:gd name="connsiteY5" fmla="*/ 831719 h 2284720"/>
              <a:gd name="connsiteX6" fmla="*/ 1566729 w 5828846"/>
              <a:gd name="connsiteY6" fmla="*/ 167173 h 2284720"/>
              <a:gd name="connsiteX7" fmla="*/ 3254280 w 5828846"/>
              <a:gd name="connsiteY7" fmla="*/ 29102 h 2284720"/>
              <a:gd name="connsiteX8" fmla="*/ 4386405 w 5828846"/>
              <a:gd name="connsiteY8" fmla="*/ 34493 h 2284720"/>
              <a:gd name="connsiteX9" fmla="*/ 5031240 w 5828846"/>
              <a:gd name="connsiteY9" fmla="*/ 250993 h 2284720"/>
              <a:gd name="connsiteX10" fmla="*/ 5474681 w 5828846"/>
              <a:gd name="connsiteY10" fmla="*/ 742358 h 2284720"/>
              <a:gd name="connsiteX11" fmla="*/ 5715945 w 5828846"/>
              <a:gd name="connsiteY11" fmla="*/ 1304220 h 2284720"/>
              <a:gd name="connsiteX12" fmla="*/ 5811223 w 5828846"/>
              <a:gd name="connsiteY12" fmla="*/ 1722928 h 2284720"/>
              <a:gd name="connsiteX13" fmla="*/ 5821685 w 5828846"/>
              <a:gd name="connsiteY13" fmla="*/ 2284720 h 2284720"/>
              <a:gd name="connsiteX0" fmla="*/ 0 w 5828846"/>
              <a:gd name="connsiteY0" fmla="*/ 1470212 h 2284720"/>
              <a:gd name="connsiteX1" fmla="*/ 394624 w 5828846"/>
              <a:gd name="connsiteY1" fmla="*/ 1481776 h 2284720"/>
              <a:gd name="connsiteX2" fmla="*/ 516098 w 5828846"/>
              <a:gd name="connsiteY2" fmla="*/ 1485716 h 2284720"/>
              <a:gd name="connsiteX3" fmla="*/ 458643 w 5828846"/>
              <a:gd name="connsiteY3" fmla="*/ 1731845 h 2284720"/>
              <a:gd name="connsiteX4" fmla="*/ 669708 w 5828846"/>
              <a:gd name="connsiteY4" fmla="*/ 1451057 h 2284720"/>
              <a:gd name="connsiteX5" fmla="*/ 791069 w 5828846"/>
              <a:gd name="connsiteY5" fmla="*/ 1374205 h 2284720"/>
              <a:gd name="connsiteX6" fmla="*/ 1033793 w 5828846"/>
              <a:gd name="connsiteY6" fmla="*/ 831719 h 2284720"/>
              <a:gd name="connsiteX7" fmla="*/ 1566729 w 5828846"/>
              <a:gd name="connsiteY7" fmla="*/ 167173 h 2284720"/>
              <a:gd name="connsiteX8" fmla="*/ 3254280 w 5828846"/>
              <a:gd name="connsiteY8" fmla="*/ 29102 h 2284720"/>
              <a:gd name="connsiteX9" fmla="*/ 4386405 w 5828846"/>
              <a:gd name="connsiteY9" fmla="*/ 34493 h 2284720"/>
              <a:gd name="connsiteX10" fmla="*/ 5031240 w 5828846"/>
              <a:gd name="connsiteY10" fmla="*/ 250993 h 2284720"/>
              <a:gd name="connsiteX11" fmla="*/ 5474681 w 5828846"/>
              <a:gd name="connsiteY11" fmla="*/ 742358 h 2284720"/>
              <a:gd name="connsiteX12" fmla="*/ 5715945 w 5828846"/>
              <a:gd name="connsiteY12" fmla="*/ 1304220 h 2284720"/>
              <a:gd name="connsiteX13" fmla="*/ 5811223 w 5828846"/>
              <a:gd name="connsiteY13" fmla="*/ 1722928 h 2284720"/>
              <a:gd name="connsiteX14" fmla="*/ 5821685 w 5828846"/>
              <a:gd name="connsiteY14" fmla="*/ 2284720 h 2284720"/>
              <a:gd name="connsiteX0" fmla="*/ 0 w 5828846"/>
              <a:gd name="connsiteY0" fmla="*/ 1470212 h 2284720"/>
              <a:gd name="connsiteX1" fmla="*/ 394624 w 5828846"/>
              <a:gd name="connsiteY1" fmla="*/ 1481776 h 2284720"/>
              <a:gd name="connsiteX2" fmla="*/ 159049 w 5828846"/>
              <a:gd name="connsiteY2" fmla="*/ 1893585 h 2284720"/>
              <a:gd name="connsiteX3" fmla="*/ 516098 w 5828846"/>
              <a:gd name="connsiteY3" fmla="*/ 1485716 h 2284720"/>
              <a:gd name="connsiteX4" fmla="*/ 458643 w 5828846"/>
              <a:gd name="connsiteY4" fmla="*/ 1731845 h 2284720"/>
              <a:gd name="connsiteX5" fmla="*/ 669708 w 5828846"/>
              <a:gd name="connsiteY5" fmla="*/ 1451057 h 2284720"/>
              <a:gd name="connsiteX6" fmla="*/ 791069 w 5828846"/>
              <a:gd name="connsiteY6" fmla="*/ 1374205 h 2284720"/>
              <a:gd name="connsiteX7" fmla="*/ 1033793 w 5828846"/>
              <a:gd name="connsiteY7" fmla="*/ 831719 h 2284720"/>
              <a:gd name="connsiteX8" fmla="*/ 1566729 w 5828846"/>
              <a:gd name="connsiteY8" fmla="*/ 167173 h 2284720"/>
              <a:gd name="connsiteX9" fmla="*/ 3254280 w 5828846"/>
              <a:gd name="connsiteY9" fmla="*/ 29102 h 2284720"/>
              <a:gd name="connsiteX10" fmla="*/ 4386405 w 5828846"/>
              <a:gd name="connsiteY10" fmla="*/ 34493 h 2284720"/>
              <a:gd name="connsiteX11" fmla="*/ 5031240 w 5828846"/>
              <a:gd name="connsiteY11" fmla="*/ 250993 h 2284720"/>
              <a:gd name="connsiteX12" fmla="*/ 5474681 w 5828846"/>
              <a:gd name="connsiteY12" fmla="*/ 742358 h 2284720"/>
              <a:gd name="connsiteX13" fmla="*/ 5715945 w 5828846"/>
              <a:gd name="connsiteY13" fmla="*/ 1304220 h 2284720"/>
              <a:gd name="connsiteX14" fmla="*/ 5811223 w 5828846"/>
              <a:gd name="connsiteY14" fmla="*/ 1722928 h 2284720"/>
              <a:gd name="connsiteX15" fmla="*/ 5821685 w 5828846"/>
              <a:gd name="connsiteY15" fmla="*/ 2284720 h 2284720"/>
              <a:gd name="connsiteX0" fmla="*/ 0 w 5828846"/>
              <a:gd name="connsiteY0" fmla="*/ 1470212 h 2284720"/>
              <a:gd name="connsiteX1" fmla="*/ 320751 w 5828846"/>
              <a:gd name="connsiteY1" fmla="*/ 1302454 h 2284720"/>
              <a:gd name="connsiteX2" fmla="*/ 159049 w 5828846"/>
              <a:gd name="connsiteY2" fmla="*/ 1893585 h 2284720"/>
              <a:gd name="connsiteX3" fmla="*/ 516098 w 5828846"/>
              <a:gd name="connsiteY3" fmla="*/ 1485716 h 2284720"/>
              <a:gd name="connsiteX4" fmla="*/ 458643 w 5828846"/>
              <a:gd name="connsiteY4" fmla="*/ 1731845 h 2284720"/>
              <a:gd name="connsiteX5" fmla="*/ 669708 w 5828846"/>
              <a:gd name="connsiteY5" fmla="*/ 1451057 h 2284720"/>
              <a:gd name="connsiteX6" fmla="*/ 791069 w 5828846"/>
              <a:gd name="connsiteY6" fmla="*/ 1374205 h 2284720"/>
              <a:gd name="connsiteX7" fmla="*/ 1033793 w 5828846"/>
              <a:gd name="connsiteY7" fmla="*/ 831719 h 2284720"/>
              <a:gd name="connsiteX8" fmla="*/ 1566729 w 5828846"/>
              <a:gd name="connsiteY8" fmla="*/ 167173 h 2284720"/>
              <a:gd name="connsiteX9" fmla="*/ 3254280 w 5828846"/>
              <a:gd name="connsiteY9" fmla="*/ 29102 h 2284720"/>
              <a:gd name="connsiteX10" fmla="*/ 4386405 w 5828846"/>
              <a:gd name="connsiteY10" fmla="*/ 34493 h 2284720"/>
              <a:gd name="connsiteX11" fmla="*/ 5031240 w 5828846"/>
              <a:gd name="connsiteY11" fmla="*/ 250993 h 2284720"/>
              <a:gd name="connsiteX12" fmla="*/ 5474681 w 5828846"/>
              <a:gd name="connsiteY12" fmla="*/ 742358 h 2284720"/>
              <a:gd name="connsiteX13" fmla="*/ 5715945 w 5828846"/>
              <a:gd name="connsiteY13" fmla="*/ 1304220 h 2284720"/>
              <a:gd name="connsiteX14" fmla="*/ 5811223 w 5828846"/>
              <a:gd name="connsiteY14" fmla="*/ 1722928 h 2284720"/>
              <a:gd name="connsiteX15" fmla="*/ 5821685 w 5828846"/>
              <a:gd name="connsiteY15" fmla="*/ 2284720 h 2284720"/>
              <a:gd name="connsiteX0" fmla="*/ 0 w 5828846"/>
              <a:gd name="connsiteY0" fmla="*/ 1470212 h 2284720"/>
              <a:gd name="connsiteX1" fmla="*/ 320751 w 5828846"/>
              <a:gd name="connsiteY1" fmla="*/ 1302454 h 2284720"/>
              <a:gd name="connsiteX2" fmla="*/ 516098 w 5828846"/>
              <a:gd name="connsiteY2" fmla="*/ 1485716 h 2284720"/>
              <a:gd name="connsiteX3" fmla="*/ 458643 w 5828846"/>
              <a:gd name="connsiteY3" fmla="*/ 1731845 h 2284720"/>
              <a:gd name="connsiteX4" fmla="*/ 669708 w 5828846"/>
              <a:gd name="connsiteY4" fmla="*/ 1451057 h 2284720"/>
              <a:gd name="connsiteX5" fmla="*/ 791069 w 5828846"/>
              <a:gd name="connsiteY5" fmla="*/ 1374205 h 2284720"/>
              <a:gd name="connsiteX6" fmla="*/ 1033793 w 5828846"/>
              <a:gd name="connsiteY6" fmla="*/ 831719 h 2284720"/>
              <a:gd name="connsiteX7" fmla="*/ 1566729 w 5828846"/>
              <a:gd name="connsiteY7" fmla="*/ 167173 h 2284720"/>
              <a:gd name="connsiteX8" fmla="*/ 3254280 w 5828846"/>
              <a:gd name="connsiteY8" fmla="*/ 29102 h 2284720"/>
              <a:gd name="connsiteX9" fmla="*/ 4386405 w 5828846"/>
              <a:gd name="connsiteY9" fmla="*/ 34493 h 2284720"/>
              <a:gd name="connsiteX10" fmla="*/ 5031240 w 5828846"/>
              <a:gd name="connsiteY10" fmla="*/ 250993 h 2284720"/>
              <a:gd name="connsiteX11" fmla="*/ 5474681 w 5828846"/>
              <a:gd name="connsiteY11" fmla="*/ 742358 h 2284720"/>
              <a:gd name="connsiteX12" fmla="*/ 5715945 w 5828846"/>
              <a:gd name="connsiteY12" fmla="*/ 1304220 h 2284720"/>
              <a:gd name="connsiteX13" fmla="*/ 5811223 w 5828846"/>
              <a:gd name="connsiteY13" fmla="*/ 1722928 h 2284720"/>
              <a:gd name="connsiteX14" fmla="*/ 5821685 w 5828846"/>
              <a:gd name="connsiteY14" fmla="*/ 2284720 h 2284720"/>
              <a:gd name="connsiteX0" fmla="*/ 0 w 5828846"/>
              <a:gd name="connsiteY0" fmla="*/ 1470212 h 2284720"/>
              <a:gd name="connsiteX1" fmla="*/ 378208 w 5828846"/>
              <a:gd name="connsiteY1" fmla="*/ 1471228 h 2284720"/>
              <a:gd name="connsiteX2" fmla="*/ 516098 w 5828846"/>
              <a:gd name="connsiteY2" fmla="*/ 1485716 h 2284720"/>
              <a:gd name="connsiteX3" fmla="*/ 458643 w 5828846"/>
              <a:gd name="connsiteY3" fmla="*/ 1731845 h 2284720"/>
              <a:gd name="connsiteX4" fmla="*/ 669708 w 5828846"/>
              <a:gd name="connsiteY4" fmla="*/ 1451057 h 2284720"/>
              <a:gd name="connsiteX5" fmla="*/ 791069 w 5828846"/>
              <a:gd name="connsiteY5" fmla="*/ 1374205 h 2284720"/>
              <a:gd name="connsiteX6" fmla="*/ 1033793 w 5828846"/>
              <a:gd name="connsiteY6" fmla="*/ 831719 h 2284720"/>
              <a:gd name="connsiteX7" fmla="*/ 1566729 w 5828846"/>
              <a:gd name="connsiteY7" fmla="*/ 167173 h 2284720"/>
              <a:gd name="connsiteX8" fmla="*/ 3254280 w 5828846"/>
              <a:gd name="connsiteY8" fmla="*/ 29102 h 2284720"/>
              <a:gd name="connsiteX9" fmla="*/ 4386405 w 5828846"/>
              <a:gd name="connsiteY9" fmla="*/ 34493 h 2284720"/>
              <a:gd name="connsiteX10" fmla="*/ 5031240 w 5828846"/>
              <a:gd name="connsiteY10" fmla="*/ 250993 h 2284720"/>
              <a:gd name="connsiteX11" fmla="*/ 5474681 w 5828846"/>
              <a:gd name="connsiteY11" fmla="*/ 742358 h 2284720"/>
              <a:gd name="connsiteX12" fmla="*/ 5715945 w 5828846"/>
              <a:gd name="connsiteY12" fmla="*/ 1304220 h 2284720"/>
              <a:gd name="connsiteX13" fmla="*/ 5811223 w 5828846"/>
              <a:gd name="connsiteY13" fmla="*/ 1722928 h 2284720"/>
              <a:gd name="connsiteX14" fmla="*/ 5821685 w 5828846"/>
              <a:gd name="connsiteY14" fmla="*/ 2284720 h 2284720"/>
              <a:gd name="connsiteX0" fmla="*/ 0 w 5828846"/>
              <a:gd name="connsiteY0" fmla="*/ 1470212 h 2284720"/>
              <a:gd name="connsiteX1" fmla="*/ 378208 w 5828846"/>
              <a:gd name="connsiteY1" fmla="*/ 1471228 h 2284720"/>
              <a:gd name="connsiteX2" fmla="*/ 516098 w 5828846"/>
              <a:gd name="connsiteY2" fmla="*/ 1485716 h 2284720"/>
              <a:gd name="connsiteX3" fmla="*/ 669708 w 5828846"/>
              <a:gd name="connsiteY3" fmla="*/ 1451057 h 2284720"/>
              <a:gd name="connsiteX4" fmla="*/ 791069 w 5828846"/>
              <a:gd name="connsiteY4" fmla="*/ 1374205 h 2284720"/>
              <a:gd name="connsiteX5" fmla="*/ 1033793 w 5828846"/>
              <a:gd name="connsiteY5" fmla="*/ 831719 h 2284720"/>
              <a:gd name="connsiteX6" fmla="*/ 1566729 w 5828846"/>
              <a:gd name="connsiteY6" fmla="*/ 167173 h 2284720"/>
              <a:gd name="connsiteX7" fmla="*/ 3254280 w 5828846"/>
              <a:gd name="connsiteY7" fmla="*/ 29102 h 2284720"/>
              <a:gd name="connsiteX8" fmla="*/ 4386405 w 5828846"/>
              <a:gd name="connsiteY8" fmla="*/ 34493 h 2284720"/>
              <a:gd name="connsiteX9" fmla="*/ 5031240 w 5828846"/>
              <a:gd name="connsiteY9" fmla="*/ 250993 h 2284720"/>
              <a:gd name="connsiteX10" fmla="*/ 5474681 w 5828846"/>
              <a:gd name="connsiteY10" fmla="*/ 742358 h 2284720"/>
              <a:gd name="connsiteX11" fmla="*/ 5715945 w 5828846"/>
              <a:gd name="connsiteY11" fmla="*/ 1304220 h 2284720"/>
              <a:gd name="connsiteX12" fmla="*/ 5811223 w 5828846"/>
              <a:gd name="connsiteY12" fmla="*/ 1722928 h 2284720"/>
              <a:gd name="connsiteX13" fmla="*/ 5821685 w 5828846"/>
              <a:gd name="connsiteY13" fmla="*/ 2284720 h 2284720"/>
              <a:gd name="connsiteX0" fmla="*/ 0 w 5828846"/>
              <a:gd name="connsiteY0" fmla="*/ 1470212 h 2284720"/>
              <a:gd name="connsiteX1" fmla="*/ 378208 w 5828846"/>
              <a:gd name="connsiteY1" fmla="*/ 1471228 h 2284720"/>
              <a:gd name="connsiteX2" fmla="*/ 573555 w 5828846"/>
              <a:gd name="connsiteY2" fmla="*/ 1577135 h 2284720"/>
              <a:gd name="connsiteX3" fmla="*/ 669708 w 5828846"/>
              <a:gd name="connsiteY3" fmla="*/ 1451057 h 2284720"/>
              <a:gd name="connsiteX4" fmla="*/ 791069 w 5828846"/>
              <a:gd name="connsiteY4" fmla="*/ 1374205 h 2284720"/>
              <a:gd name="connsiteX5" fmla="*/ 1033793 w 5828846"/>
              <a:gd name="connsiteY5" fmla="*/ 831719 h 2284720"/>
              <a:gd name="connsiteX6" fmla="*/ 1566729 w 5828846"/>
              <a:gd name="connsiteY6" fmla="*/ 167173 h 2284720"/>
              <a:gd name="connsiteX7" fmla="*/ 3254280 w 5828846"/>
              <a:gd name="connsiteY7" fmla="*/ 29102 h 2284720"/>
              <a:gd name="connsiteX8" fmla="*/ 4386405 w 5828846"/>
              <a:gd name="connsiteY8" fmla="*/ 34493 h 2284720"/>
              <a:gd name="connsiteX9" fmla="*/ 5031240 w 5828846"/>
              <a:gd name="connsiteY9" fmla="*/ 250993 h 2284720"/>
              <a:gd name="connsiteX10" fmla="*/ 5474681 w 5828846"/>
              <a:gd name="connsiteY10" fmla="*/ 742358 h 2284720"/>
              <a:gd name="connsiteX11" fmla="*/ 5715945 w 5828846"/>
              <a:gd name="connsiteY11" fmla="*/ 1304220 h 2284720"/>
              <a:gd name="connsiteX12" fmla="*/ 5811223 w 5828846"/>
              <a:gd name="connsiteY12" fmla="*/ 1722928 h 2284720"/>
              <a:gd name="connsiteX13" fmla="*/ 5821685 w 5828846"/>
              <a:gd name="connsiteY13" fmla="*/ 2284720 h 2284720"/>
              <a:gd name="connsiteX0" fmla="*/ 0 w 5828846"/>
              <a:gd name="connsiteY0" fmla="*/ 1470212 h 2284720"/>
              <a:gd name="connsiteX1" fmla="*/ 378208 w 5828846"/>
              <a:gd name="connsiteY1" fmla="*/ 1471228 h 2284720"/>
              <a:gd name="connsiteX2" fmla="*/ 573555 w 5828846"/>
              <a:gd name="connsiteY2" fmla="*/ 1577135 h 2284720"/>
              <a:gd name="connsiteX3" fmla="*/ 791069 w 5828846"/>
              <a:gd name="connsiteY3" fmla="*/ 1374205 h 2284720"/>
              <a:gd name="connsiteX4" fmla="*/ 1033793 w 5828846"/>
              <a:gd name="connsiteY4" fmla="*/ 831719 h 2284720"/>
              <a:gd name="connsiteX5" fmla="*/ 1566729 w 5828846"/>
              <a:gd name="connsiteY5" fmla="*/ 167173 h 2284720"/>
              <a:gd name="connsiteX6" fmla="*/ 3254280 w 5828846"/>
              <a:gd name="connsiteY6" fmla="*/ 29102 h 2284720"/>
              <a:gd name="connsiteX7" fmla="*/ 4386405 w 5828846"/>
              <a:gd name="connsiteY7" fmla="*/ 34493 h 2284720"/>
              <a:gd name="connsiteX8" fmla="*/ 5031240 w 5828846"/>
              <a:gd name="connsiteY8" fmla="*/ 250993 h 2284720"/>
              <a:gd name="connsiteX9" fmla="*/ 5474681 w 5828846"/>
              <a:gd name="connsiteY9" fmla="*/ 742358 h 2284720"/>
              <a:gd name="connsiteX10" fmla="*/ 5715945 w 5828846"/>
              <a:gd name="connsiteY10" fmla="*/ 1304220 h 2284720"/>
              <a:gd name="connsiteX11" fmla="*/ 5811223 w 5828846"/>
              <a:gd name="connsiteY11" fmla="*/ 1722928 h 2284720"/>
              <a:gd name="connsiteX12" fmla="*/ 5821685 w 5828846"/>
              <a:gd name="connsiteY12" fmla="*/ 2284720 h 2284720"/>
              <a:gd name="connsiteX0" fmla="*/ 0 w 5828846"/>
              <a:gd name="connsiteY0" fmla="*/ 1470212 h 2284720"/>
              <a:gd name="connsiteX1" fmla="*/ 378208 w 5828846"/>
              <a:gd name="connsiteY1" fmla="*/ 1471228 h 2284720"/>
              <a:gd name="connsiteX2" fmla="*/ 626907 w 5828846"/>
              <a:gd name="connsiteY2" fmla="*/ 1461103 h 2284720"/>
              <a:gd name="connsiteX3" fmla="*/ 791069 w 5828846"/>
              <a:gd name="connsiteY3" fmla="*/ 1374205 h 2284720"/>
              <a:gd name="connsiteX4" fmla="*/ 1033793 w 5828846"/>
              <a:gd name="connsiteY4" fmla="*/ 831719 h 2284720"/>
              <a:gd name="connsiteX5" fmla="*/ 1566729 w 5828846"/>
              <a:gd name="connsiteY5" fmla="*/ 167173 h 2284720"/>
              <a:gd name="connsiteX6" fmla="*/ 3254280 w 5828846"/>
              <a:gd name="connsiteY6" fmla="*/ 29102 h 2284720"/>
              <a:gd name="connsiteX7" fmla="*/ 4386405 w 5828846"/>
              <a:gd name="connsiteY7" fmla="*/ 34493 h 2284720"/>
              <a:gd name="connsiteX8" fmla="*/ 5031240 w 5828846"/>
              <a:gd name="connsiteY8" fmla="*/ 250993 h 2284720"/>
              <a:gd name="connsiteX9" fmla="*/ 5474681 w 5828846"/>
              <a:gd name="connsiteY9" fmla="*/ 742358 h 2284720"/>
              <a:gd name="connsiteX10" fmla="*/ 5715945 w 5828846"/>
              <a:gd name="connsiteY10" fmla="*/ 1304220 h 2284720"/>
              <a:gd name="connsiteX11" fmla="*/ 5811223 w 5828846"/>
              <a:gd name="connsiteY11" fmla="*/ 1722928 h 2284720"/>
              <a:gd name="connsiteX12" fmla="*/ 5821685 w 5828846"/>
              <a:gd name="connsiteY12" fmla="*/ 2284720 h 2284720"/>
              <a:gd name="connsiteX0" fmla="*/ 0 w 5828846"/>
              <a:gd name="connsiteY0" fmla="*/ 1470212 h 2284720"/>
              <a:gd name="connsiteX1" fmla="*/ 378208 w 5828846"/>
              <a:gd name="connsiteY1" fmla="*/ 1471228 h 2284720"/>
              <a:gd name="connsiteX2" fmla="*/ 655636 w 5828846"/>
              <a:gd name="connsiteY2" fmla="*/ 1418910 h 2284720"/>
              <a:gd name="connsiteX3" fmla="*/ 791069 w 5828846"/>
              <a:gd name="connsiteY3" fmla="*/ 1374205 h 2284720"/>
              <a:gd name="connsiteX4" fmla="*/ 1033793 w 5828846"/>
              <a:gd name="connsiteY4" fmla="*/ 831719 h 2284720"/>
              <a:gd name="connsiteX5" fmla="*/ 1566729 w 5828846"/>
              <a:gd name="connsiteY5" fmla="*/ 167173 h 2284720"/>
              <a:gd name="connsiteX6" fmla="*/ 3254280 w 5828846"/>
              <a:gd name="connsiteY6" fmla="*/ 29102 h 2284720"/>
              <a:gd name="connsiteX7" fmla="*/ 4386405 w 5828846"/>
              <a:gd name="connsiteY7" fmla="*/ 34493 h 2284720"/>
              <a:gd name="connsiteX8" fmla="*/ 5031240 w 5828846"/>
              <a:gd name="connsiteY8" fmla="*/ 250993 h 2284720"/>
              <a:gd name="connsiteX9" fmla="*/ 5474681 w 5828846"/>
              <a:gd name="connsiteY9" fmla="*/ 742358 h 2284720"/>
              <a:gd name="connsiteX10" fmla="*/ 5715945 w 5828846"/>
              <a:gd name="connsiteY10" fmla="*/ 1304220 h 2284720"/>
              <a:gd name="connsiteX11" fmla="*/ 5811223 w 5828846"/>
              <a:gd name="connsiteY11" fmla="*/ 1722928 h 2284720"/>
              <a:gd name="connsiteX12" fmla="*/ 5821685 w 5828846"/>
              <a:gd name="connsiteY12" fmla="*/ 2284720 h 2284720"/>
              <a:gd name="connsiteX0" fmla="*/ 0 w 5828846"/>
              <a:gd name="connsiteY0" fmla="*/ 1470212 h 2284720"/>
              <a:gd name="connsiteX1" fmla="*/ 378208 w 5828846"/>
              <a:gd name="connsiteY1" fmla="*/ 1471228 h 2284720"/>
              <a:gd name="connsiteX2" fmla="*/ 655636 w 5828846"/>
              <a:gd name="connsiteY2" fmla="*/ 1418910 h 2284720"/>
              <a:gd name="connsiteX3" fmla="*/ 791069 w 5828846"/>
              <a:gd name="connsiteY3" fmla="*/ 1374205 h 2284720"/>
              <a:gd name="connsiteX4" fmla="*/ 1033793 w 5828846"/>
              <a:gd name="connsiteY4" fmla="*/ 831719 h 2284720"/>
              <a:gd name="connsiteX5" fmla="*/ 1566729 w 5828846"/>
              <a:gd name="connsiteY5" fmla="*/ 167173 h 2284720"/>
              <a:gd name="connsiteX6" fmla="*/ 3254280 w 5828846"/>
              <a:gd name="connsiteY6" fmla="*/ 29102 h 2284720"/>
              <a:gd name="connsiteX7" fmla="*/ 4386405 w 5828846"/>
              <a:gd name="connsiteY7" fmla="*/ 34493 h 2284720"/>
              <a:gd name="connsiteX8" fmla="*/ 5031240 w 5828846"/>
              <a:gd name="connsiteY8" fmla="*/ 250993 h 2284720"/>
              <a:gd name="connsiteX9" fmla="*/ 5474681 w 5828846"/>
              <a:gd name="connsiteY9" fmla="*/ 742358 h 2284720"/>
              <a:gd name="connsiteX10" fmla="*/ 5715945 w 5828846"/>
              <a:gd name="connsiteY10" fmla="*/ 1304220 h 2284720"/>
              <a:gd name="connsiteX11" fmla="*/ 5811223 w 5828846"/>
              <a:gd name="connsiteY11" fmla="*/ 1722928 h 2284720"/>
              <a:gd name="connsiteX12" fmla="*/ 5821685 w 5828846"/>
              <a:gd name="connsiteY12" fmla="*/ 2284720 h 2284720"/>
              <a:gd name="connsiteX0" fmla="*/ 0 w 5828846"/>
              <a:gd name="connsiteY0" fmla="*/ 1470212 h 2284720"/>
              <a:gd name="connsiteX1" fmla="*/ 378208 w 5828846"/>
              <a:gd name="connsiteY1" fmla="*/ 1471228 h 2284720"/>
              <a:gd name="connsiteX2" fmla="*/ 655636 w 5828846"/>
              <a:gd name="connsiteY2" fmla="*/ 1418910 h 2284720"/>
              <a:gd name="connsiteX3" fmla="*/ 791069 w 5828846"/>
              <a:gd name="connsiteY3" fmla="*/ 1374205 h 2284720"/>
              <a:gd name="connsiteX4" fmla="*/ 1033793 w 5828846"/>
              <a:gd name="connsiteY4" fmla="*/ 831719 h 2284720"/>
              <a:gd name="connsiteX5" fmla="*/ 1566729 w 5828846"/>
              <a:gd name="connsiteY5" fmla="*/ 167173 h 2284720"/>
              <a:gd name="connsiteX6" fmla="*/ 3254280 w 5828846"/>
              <a:gd name="connsiteY6" fmla="*/ 29102 h 2284720"/>
              <a:gd name="connsiteX7" fmla="*/ 4386405 w 5828846"/>
              <a:gd name="connsiteY7" fmla="*/ 34493 h 2284720"/>
              <a:gd name="connsiteX8" fmla="*/ 5031240 w 5828846"/>
              <a:gd name="connsiteY8" fmla="*/ 250993 h 2284720"/>
              <a:gd name="connsiteX9" fmla="*/ 5474681 w 5828846"/>
              <a:gd name="connsiteY9" fmla="*/ 742358 h 2284720"/>
              <a:gd name="connsiteX10" fmla="*/ 5715945 w 5828846"/>
              <a:gd name="connsiteY10" fmla="*/ 1304220 h 2284720"/>
              <a:gd name="connsiteX11" fmla="*/ 5811223 w 5828846"/>
              <a:gd name="connsiteY11" fmla="*/ 1722928 h 2284720"/>
              <a:gd name="connsiteX12" fmla="*/ 5821685 w 5828846"/>
              <a:gd name="connsiteY12" fmla="*/ 2284720 h 2284720"/>
              <a:gd name="connsiteX0" fmla="*/ 0 w 5828846"/>
              <a:gd name="connsiteY0" fmla="*/ 1470212 h 2284720"/>
              <a:gd name="connsiteX1" fmla="*/ 378208 w 5828846"/>
              <a:gd name="connsiteY1" fmla="*/ 1471228 h 2284720"/>
              <a:gd name="connsiteX2" fmla="*/ 680260 w 5828846"/>
              <a:gd name="connsiteY2" fmla="*/ 1492748 h 2284720"/>
              <a:gd name="connsiteX3" fmla="*/ 791069 w 5828846"/>
              <a:gd name="connsiteY3" fmla="*/ 1374205 h 2284720"/>
              <a:gd name="connsiteX4" fmla="*/ 1033793 w 5828846"/>
              <a:gd name="connsiteY4" fmla="*/ 831719 h 2284720"/>
              <a:gd name="connsiteX5" fmla="*/ 1566729 w 5828846"/>
              <a:gd name="connsiteY5" fmla="*/ 167173 h 2284720"/>
              <a:gd name="connsiteX6" fmla="*/ 3254280 w 5828846"/>
              <a:gd name="connsiteY6" fmla="*/ 29102 h 2284720"/>
              <a:gd name="connsiteX7" fmla="*/ 4386405 w 5828846"/>
              <a:gd name="connsiteY7" fmla="*/ 34493 h 2284720"/>
              <a:gd name="connsiteX8" fmla="*/ 5031240 w 5828846"/>
              <a:gd name="connsiteY8" fmla="*/ 250993 h 2284720"/>
              <a:gd name="connsiteX9" fmla="*/ 5474681 w 5828846"/>
              <a:gd name="connsiteY9" fmla="*/ 742358 h 2284720"/>
              <a:gd name="connsiteX10" fmla="*/ 5715945 w 5828846"/>
              <a:gd name="connsiteY10" fmla="*/ 1304220 h 2284720"/>
              <a:gd name="connsiteX11" fmla="*/ 5811223 w 5828846"/>
              <a:gd name="connsiteY11" fmla="*/ 1722928 h 2284720"/>
              <a:gd name="connsiteX12" fmla="*/ 5821685 w 5828846"/>
              <a:gd name="connsiteY12" fmla="*/ 2284720 h 2284720"/>
              <a:gd name="connsiteX0" fmla="*/ 0 w 5828846"/>
              <a:gd name="connsiteY0" fmla="*/ 1470212 h 2284720"/>
              <a:gd name="connsiteX1" fmla="*/ 378208 w 5828846"/>
              <a:gd name="connsiteY1" fmla="*/ 1471228 h 2284720"/>
              <a:gd name="connsiteX2" fmla="*/ 680260 w 5828846"/>
              <a:gd name="connsiteY2" fmla="*/ 1492748 h 2284720"/>
              <a:gd name="connsiteX3" fmla="*/ 791069 w 5828846"/>
              <a:gd name="connsiteY3" fmla="*/ 1374205 h 2284720"/>
              <a:gd name="connsiteX4" fmla="*/ 1033793 w 5828846"/>
              <a:gd name="connsiteY4" fmla="*/ 831719 h 2284720"/>
              <a:gd name="connsiteX5" fmla="*/ 1566729 w 5828846"/>
              <a:gd name="connsiteY5" fmla="*/ 167173 h 2284720"/>
              <a:gd name="connsiteX6" fmla="*/ 3254280 w 5828846"/>
              <a:gd name="connsiteY6" fmla="*/ 29102 h 2284720"/>
              <a:gd name="connsiteX7" fmla="*/ 4386405 w 5828846"/>
              <a:gd name="connsiteY7" fmla="*/ 34493 h 2284720"/>
              <a:gd name="connsiteX8" fmla="*/ 5031240 w 5828846"/>
              <a:gd name="connsiteY8" fmla="*/ 250993 h 2284720"/>
              <a:gd name="connsiteX9" fmla="*/ 5474681 w 5828846"/>
              <a:gd name="connsiteY9" fmla="*/ 742358 h 2284720"/>
              <a:gd name="connsiteX10" fmla="*/ 5715945 w 5828846"/>
              <a:gd name="connsiteY10" fmla="*/ 1304220 h 2284720"/>
              <a:gd name="connsiteX11" fmla="*/ 5811223 w 5828846"/>
              <a:gd name="connsiteY11" fmla="*/ 1722928 h 2284720"/>
              <a:gd name="connsiteX12" fmla="*/ 5821685 w 5828846"/>
              <a:gd name="connsiteY12" fmla="*/ 2284720 h 2284720"/>
              <a:gd name="connsiteX0" fmla="*/ 0 w 5828846"/>
              <a:gd name="connsiteY0" fmla="*/ 1470212 h 2284720"/>
              <a:gd name="connsiteX1" fmla="*/ 378208 w 5828846"/>
              <a:gd name="connsiteY1" fmla="*/ 1471228 h 2284720"/>
              <a:gd name="connsiteX2" fmla="*/ 680260 w 5828846"/>
              <a:gd name="connsiteY2" fmla="*/ 1492748 h 2284720"/>
              <a:gd name="connsiteX3" fmla="*/ 791069 w 5828846"/>
              <a:gd name="connsiteY3" fmla="*/ 1374205 h 2284720"/>
              <a:gd name="connsiteX4" fmla="*/ 1033793 w 5828846"/>
              <a:gd name="connsiteY4" fmla="*/ 831719 h 2284720"/>
              <a:gd name="connsiteX5" fmla="*/ 1566729 w 5828846"/>
              <a:gd name="connsiteY5" fmla="*/ 167173 h 2284720"/>
              <a:gd name="connsiteX6" fmla="*/ 3254280 w 5828846"/>
              <a:gd name="connsiteY6" fmla="*/ 29102 h 2284720"/>
              <a:gd name="connsiteX7" fmla="*/ 4386405 w 5828846"/>
              <a:gd name="connsiteY7" fmla="*/ 34493 h 2284720"/>
              <a:gd name="connsiteX8" fmla="*/ 5031240 w 5828846"/>
              <a:gd name="connsiteY8" fmla="*/ 250993 h 2284720"/>
              <a:gd name="connsiteX9" fmla="*/ 5474681 w 5828846"/>
              <a:gd name="connsiteY9" fmla="*/ 742358 h 2284720"/>
              <a:gd name="connsiteX10" fmla="*/ 5715945 w 5828846"/>
              <a:gd name="connsiteY10" fmla="*/ 1304220 h 2284720"/>
              <a:gd name="connsiteX11" fmla="*/ 5811223 w 5828846"/>
              <a:gd name="connsiteY11" fmla="*/ 1722928 h 2284720"/>
              <a:gd name="connsiteX12" fmla="*/ 5821685 w 5828846"/>
              <a:gd name="connsiteY12" fmla="*/ 2284720 h 2284720"/>
              <a:gd name="connsiteX0" fmla="*/ 0 w 5828846"/>
              <a:gd name="connsiteY0" fmla="*/ 1470212 h 2284720"/>
              <a:gd name="connsiteX1" fmla="*/ 378208 w 5828846"/>
              <a:gd name="connsiteY1" fmla="*/ 1471228 h 2284720"/>
              <a:gd name="connsiteX2" fmla="*/ 651532 w 5828846"/>
              <a:gd name="connsiteY2" fmla="*/ 1450554 h 2284720"/>
              <a:gd name="connsiteX3" fmla="*/ 791069 w 5828846"/>
              <a:gd name="connsiteY3" fmla="*/ 1374205 h 2284720"/>
              <a:gd name="connsiteX4" fmla="*/ 1033793 w 5828846"/>
              <a:gd name="connsiteY4" fmla="*/ 831719 h 2284720"/>
              <a:gd name="connsiteX5" fmla="*/ 1566729 w 5828846"/>
              <a:gd name="connsiteY5" fmla="*/ 167173 h 2284720"/>
              <a:gd name="connsiteX6" fmla="*/ 3254280 w 5828846"/>
              <a:gd name="connsiteY6" fmla="*/ 29102 h 2284720"/>
              <a:gd name="connsiteX7" fmla="*/ 4386405 w 5828846"/>
              <a:gd name="connsiteY7" fmla="*/ 34493 h 2284720"/>
              <a:gd name="connsiteX8" fmla="*/ 5031240 w 5828846"/>
              <a:gd name="connsiteY8" fmla="*/ 250993 h 2284720"/>
              <a:gd name="connsiteX9" fmla="*/ 5474681 w 5828846"/>
              <a:gd name="connsiteY9" fmla="*/ 742358 h 2284720"/>
              <a:gd name="connsiteX10" fmla="*/ 5715945 w 5828846"/>
              <a:gd name="connsiteY10" fmla="*/ 1304220 h 2284720"/>
              <a:gd name="connsiteX11" fmla="*/ 5811223 w 5828846"/>
              <a:gd name="connsiteY11" fmla="*/ 1722928 h 2284720"/>
              <a:gd name="connsiteX12" fmla="*/ 5821685 w 5828846"/>
              <a:gd name="connsiteY12" fmla="*/ 2284720 h 2284720"/>
              <a:gd name="connsiteX0" fmla="*/ 0 w 5828846"/>
              <a:gd name="connsiteY0" fmla="*/ 1470212 h 2284720"/>
              <a:gd name="connsiteX1" fmla="*/ 378208 w 5828846"/>
              <a:gd name="connsiteY1" fmla="*/ 1471228 h 2284720"/>
              <a:gd name="connsiteX2" fmla="*/ 651532 w 5828846"/>
              <a:gd name="connsiteY2" fmla="*/ 1450554 h 2284720"/>
              <a:gd name="connsiteX3" fmla="*/ 791069 w 5828846"/>
              <a:gd name="connsiteY3" fmla="*/ 1374205 h 2284720"/>
              <a:gd name="connsiteX4" fmla="*/ 1033793 w 5828846"/>
              <a:gd name="connsiteY4" fmla="*/ 831719 h 2284720"/>
              <a:gd name="connsiteX5" fmla="*/ 1566729 w 5828846"/>
              <a:gd name="connsiteY5" fmla="*/ 167173 h 2284720"/>
              <a:gd name="connsiteX6" fmla="*/ 3254280 w 5828846"/>
              <a:gd name="connsiteY6" fmla="*/ 29102 h 2284720"/>
              <a:gd name="connsiteX7" fmla="*/ 4386405 w 5828846"/>
              <a:gd name="connsiteY7" fmla="*/ 34493 h 2284720"/>
              <a:gd name="connsiteX8" fmla="*/ 5031240 w 5828846"/>
              <a:gd name="connsiteY8" fmla="*/ 250993 h 2284720"/>
              <a:gd name="connsiteX9" fmla="*/ 5474681 w 5828846"/>
              <a:gd name="connsiteY9" fmla="*/ 742358 h 2284720"/>
              <a:gd name="connsiteX10" fmla="*/ 5715945 w 5828846"/>
              <a:gd name="connsiteY10" fmla="*/ 1304220 h 2284720"/>
              <a:gd name="connsiteX11" fmla="*/ 5811223 w 5828846"/>
              <a:gd name="connsiteY11" fmla="*/ 1722928 h 2284720"/>
              <a:gd name="connsiteX12" fmla="*/ 5821685 w 5828846"/>
              <a:gd name="connsiteY12" fmla="*/ 2284720 h 2284720"/>
              <a:gd name="connsiteX0" fmla="*/ 0 w 5828846"/>
              <a:gd name="connsiteY0" fmla="*/ 1470212 h 2284720"/>
              <a:gd name="connsiteX1" fmla="*/ 378208 w 5828846"/>
              <a:gd name="connsiteY1" fmla="*/ 1471228 h 2284720"/>
              <a:gd name="connsiteX2" fmla="*/ 651532 w 5828846"/>
              <a:gd name="connsiteY2" fmla="*/ 1450554 h 2284720"/>
              <a:gd name="connsiteX3" fmla="*/ 791069 w 5828846"/>
              <a:gd name="connsiteY3" fmla="*/ 1374205 h 2284720"/>
              <a:gd name="connsiteX4" fmla="*/ 1033793 w 5828846"/>
              <a:gd name="connsiteY4" fmla="*/ 831719 h 2284720"/>
              <a:gd name="connsiteX5" fmla="*/ 1566729 w 5828846"/>
              <a:gd name="connsiteY5" fmla="*/ 167173 h 2284720"/>
              <a:gd name="connsiteX6" fmla="*/ 3254280 w 5828846"/>
              <a:gd name="connsiteY6" fmla="*/ 29102 h 2284720"/>
              <a:gd name="connsiteX7" fmla="*/ 4386405 w 5828846"/>
              <a:gd name="connsiteY7" fmla="*/ 34493 h 2284720"/>
              <a:gd name="connsiteX8" fmla="*/ 5031240 w 5828846"/>
              <a:gd name="connsiteY8" fmla="*/ 250993 h 2284720"/>
              <a:gd name="connsiteX9" fmla="*/ 5474681 w 5828846"/>
              <a:gd name="connsiteY9" fmla="*/ 742358 h 2284720"/>
              <a:gd name="connsiteX10" fmla="*/ 5715945 w 5828846"/>
              <a:gd name="connsiteY10" fmla="*/ 1304220 h 2284720"/>
              <a:gd name="connsiteX11" fmla="*/ 5811223 w 5828846"/>
              <a:gd name="connsiteY11" fmla="*/ 1722928 h 2284720"/>
              <a:gd name="connsiteX12" fmla="*/ 5821685 w 5828846"/>
              <a:gd name="connsiteY12" fmla="*/ 2284720 h 228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28846" h="2284720">
                <a:moveTo>
                  <a:pt x="0" y="1470212"/>
                </a:moveTo>
                <a:cubicBezTo>
                  <a:pt x="38007" y="1467247"/>
                  <a:pt x="218307" y="1467031"/>
                  <a:pt x="378208" y="1471228"/>
                </a:cubicBezTo>
                <a:cubicBezTo>
                  <a:pt x="464224" y="1473812"/>
                  <a:pt x="558098" y="1477274"/>
                  <a:pt x="651532" y="1450554"/>
                </a:cubicBezTo>
                <a:cubicBezTo>
                  <a:pt x="720342" y="1434384"/>
                  <a:pt x="726675" y="1417571"/>
                  <a:pt x="791069" y="1374205"/>
                </a:cubicBezTo>
                <a:cubicBezTo>
                  <a:pt x="851524" y="1270343"/>
                  <a:pt x="908913" y="1064536"/>
                  <a:pt x="1033793" y="831719"/>
                </a:cubicBezTo>
                <a:cubicBezTo>
                  <a:pt x="1142844" y="630547"/>
                  <a:pt x="1263875" y="315258"/>
                  <a:pt x="1566729" y="167173"/>
                </a:cubicBezTo>
                <a:cubicBezTo>
                  <a:pt x="1929384" y="0"/>
                  <a:pt x="1888192" y="33131"/>
                  <a:pt x="3254280" y="29102"/>
                </a:cubicBezTo>
                <a:cubicBezTo>
                  <a:pt x="4136095" y="33611"/>
                  <a:pt x="4098453" y="15092"/>
                  <a:pt x="4386405" y="34493"/>
                </a:cubicBezTo>
                <a:cubicBezTo>
                  <a:pt x="4682565" y="71475"/>
                  <a:pt x="4849861" y="133016"/>
                  <a:pt x="5031240" y="250993"/>
                </a:cubicBezTo>
                <a:cubicBezTo>
                  <a:pt x="5212619" y="368970"/>
                  <a:pt x="5360564" y="566820"/>
                  <a:pt x="5474681" y="742358"/>
                </a:cubicBezTo>
                <a:cubicBezTo>
                  <a:pt x="5588799" y="917896"/>
                  <a:pt x="5659855" y="1140792"/>
                  <a:pt x="5715945" y="1304220"/>
                </a:cubicBezTo>
                <a:cubicBezTo>
                  <a:pt x="5772035" y="1467648"/>
                  <a:pt x="5793600" y="1559511"/>
                  <a:pt x="5811223" y="1722928"/>
                </a:cubicBezTo>
                <a:cubicBezTo>
                  <a:pt x="5828846" y="1886345"/>
                  <a:pt x="5827193" y="2234226"/>
                  <a:pt x="5821685" y="2284720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9" name="Ellipse 408"/>
          <p:cNvSpPr/>
          <p:nvPr/>
        </p:nvSpPr>
        <p:spPr>
          <a:xfrm>
            <a:off x="7451427" y="4549966"/>
            <a:ext cx="414616" cy="6461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0" name="Ellipse 409"/>
          <p:cNvSpPr/>
          <p:nvPr/>
        </p:nvSpPr>
        <p:spPr>
          <a:xfrm>
            <a:off x="2921000" y="4570164"/>
            <a:ext cx="679679" cy="646191"/>
          </a:xfrm>
          <a:prstGeom prst="ellipse">
            <a:avLst/>
          </a:prstGeom>
          <a:noFill/>
          <a:ln w="57150">
            <a:solidFill>
              <a:srgbClr val="FB8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1" name="Freihandform 410"/>
          <p:cNvSpPr/>
          <p:nvPr/>
        </p:nvSpPr>
        <p:spPr>
          <a:xfrm>
            <a:off x="1380744" y="2787268"/>
            <a:ext cx="1175169" cy="2374520"/>
          </a:xfrm>
          <a:custGeom>
            <a:avLst/>
            <a:gdLst>
              <a:gd name="connsiteX0" fmla="*/ 0 w 1189821"/>
              <a:gd name="connsiteY0" fmla="*/ 0 h 2390661"/>
              <a:gd name="connsiteX1" fmla="*/ 330506 w 1189821"/>
              <a:gd name="connsiteY1" fmla="*/ 297456 h 2390661"/>
              <a:gd name="connsiteX2" fmla="*/ 716096 w 1189821"/>
              <a:gd name="connsiteY2" fmla="*/ 848299 h 2390661"/>
              <a:gd name="connsiteX3" fmla="*/ 980501 w 1189821"/>
              <a:gd name="connsiteY3" fmla="*/ 1410160 h 2390661"/>
              <a:gd name="connsiteX4" fmla="*/ 1156771 w 1189821"/>
              <a:gd name="connsiteY4" fmla="*/ 2126256 h 2390661"/>
              <a:gd name="connsiteX5" fmla="*/ 1178804 w 1189821"/>
              <a:gd name="connsiteY5" fmla="*/ 2390661 h 239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9821" h="2390661">
                <a:moveTo>
                  <a:pt x="0" y="0"/>
                </a:moveTo>
                <a:cubicBezTo>
                  <a:pt x="105578" y="78036"/>
                  <a:pt x="211157" y="156073"/>
                  <a:pt x="330506" y="297456"/>
                </a:cubicBezTo>
                <a:cubicBezTo>
                  <a:pt x="449855" y="438839"/>
                  <a:pt x="607764" y="662848"/>
                  <a:pt x="716096" y="848299"/>
                </a:cubicBezTo>
                <a:cubicBezTo>
                  <a:pt x="824428" y="1033750"/>
                  <a:pt x="907055" y="1197167"/>
                  <a:pt x="980501" y="1410160"/>
                </a:cubicBezTo>
                <a:cubicBezTo>
                  <a:pt x="1053947" y="1623153"/>
                  <a:pt x="1123721" y="1962839"/>
                  <a:pt x="1156771" y="2126256"/>
                </a:cubicBezTo>
                <a:cubicBezTo>
                  <a:pt x="1189821" y="2289673"/>
                  <a:pt x="1184312" y="2340167"/>
                  <a:pt x="1178804" y="2390661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000"/>
                            </p:stCondLst>
                            <p:childTnLst>
                              <p:par>
                                <p:cTn id="1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500"/>
                            </p:stCondLst>
                            <p:childTnLst>
                              <p:par>
                                <p:cTn id="1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9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3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05" presetID="18" presetClass="entr" presetSubtype="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7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1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8500"/>
                            </p:stCondLst>
                            <p:childTnLst>
                              <p:par>
                                <p:cTn id="2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5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9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9500"/>
                            </p:stCondLst>
                            <p:childTnLst>
                              <p:par>
                                <p:cTn id="2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6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9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3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6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500"/>
                            </p:stCondLst>
                            <p:childTnLst>
                              <p:par>
                                <p:cTn id="2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0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4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7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1500"/>
                            </p:stCondLst>
                            <p:childTnLst>
                              <p:par>
                                <p:cTn id="2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1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5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8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2500"/>
                            </p:stCondLst>
                            <p:childTnLst>
                              <p:par>
                                <p:cTn id="26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2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5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3000"/>
                            </p:stCondLst>
                            <p:childTnLst>
                              <p:par>
                                <p:cTn id="26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9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2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3500"/>
                            </p:stCondLst>
                            <p:childTnLst>
                              <p:par>
                                <p:cTn id="27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6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9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8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3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6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4500"/>
                            </p:stCondLst>
                            <p:childTnLst>
                              <p:par>
                                <p:cTn id="28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0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9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7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0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4" grpId="0" animBg="1"/>
      <p:bldP spid="87" grpId="0" animBg="1"/>
      <p:bldP spid="90" grpId="0" animBg="1"/>
      <p:bldP spid="94" grpId="0" animBg="1"/>
      <p:bldP spid="99" grpId="0" animBg="1"/>
      <p:bldP spid="103" grpId="0" animBg="1"/>
      <p:bldP spid="109" grpId="0" animBg="1"/>
      <p:bldP spid="113" grpId="0" animBg="1"/>
      <p:bldP spid="117" grpId="0" animBg="1"/>
      <p:bldP spid="123" grpId="0" animBg="1"/>
      <p:bldP spid="368" grpId="0" animBg="1"/>
      <p:bldP spid="369" grpId="0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7" grpId="0" animBg="1"/>
      <p:bldP spid="398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9" grpId="0" animBg="1"/>
      <p:bldP spid="4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/>
          <p:cNvSpPr>
            <a:spLocks noChangeAspect="1" noChangeArrowheads="1" noTextEdit="1"/>
          </p:cNvSpPr>
          <p:nvPr/>
        </p:nvSpPr>
        <p:spPr bwMode="auto">
          <a:xfrm>
            <a:off x="1271588" y="1416050"/>
            <a:ext cx="7116762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924984" y="1782763"/>
            <a:ext cx="2386012" cy="1676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924984" y="1782763"/>
            <a:ext cx="2386012" cy="1676400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1924984" y="1782763"/>
            <a:ext cx="2386012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1924984" y="3459163"/>
            <a:ext cx="2386012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4310997" y="1782763"/>
            <a:ext cx="1587" cy="1676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1924984" y="1782763"/>
            <a:ext cx="1587" cy="1676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1924984" y="3459163"/>
            <a:ext cx="2386012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V="1">
            <a:off x="1924984" y="1782763"/>
            <a:ext cx="1587" cy="1676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 flipV="1">
            <a:off x="1924984" y="3432175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1924984" y="1782763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1824972" y="3476625"/>
            <a:ext cx="1746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700" dirty="0" smtClean="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 </a:t>
            </a:r>
            <a:r>
              <a:rPr kumimoji="0" lang="de-DE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600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 flipV="1">
            <a:off x="2320272" y="3432175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2320272" y="1782763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2220259" y="3476625"/>
            <a:ext cx="2000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700" dirty="0" smtClean="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  5</a:t>
            </a:r>
            <a:r>
              <a:rPr kumimoji="0" lang="de-DE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00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 flipV="1">
            <a:off x="2720322" y="3432175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>
            <a:off x="2720322" y="1782763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2620309" y="3476625"/>
            <a:ext cx="1746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700" dirty="0" smtClean="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 </a:t>
            </a:r>
            <a:r>
              <a:rPr kumimoji="0" lang="de-DE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400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flipV="1">
            <a:off x="3115609" y="3432175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>
            <a:off x="3115609" y="1782763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3015597" y="3476625"/>
            <a:ext cx="2000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700" dirty="0" smtClean="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  </a:t>
            </a:r>
            <a:r>
              <a:rPr kumimoji="0" lang="de-DE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300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auto">
          <a:xfrm flipV="1">
            <a:off x="3515659" y="3432175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>
            <a:off x="3515659" y="1782763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3426759" y="3476625"/>
            <a:ext cx="1746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700" dirty="0" smtClean="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 </a:t>
            </a:r>
            <a:r>
              <a:rPr kumimoji="0" lang="de-DE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200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 flipV="1">
            <a:off x="3910947" y="3432175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>
            <a:off x="3910947" y="1782763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3810934" y="3476625"/>
            <a:ext cx="2000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700" dirty="0" smtClean="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  </a:t>
            </a:r>
            <a:r>
              <a:rPr kumimoji="0" lang="de-DE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100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 flipV="1">
            <a:off x="4310997" y="3432175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4310997" y="1782763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4288772" y="3476625"/>
            <a:ext cx="889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0" name="Line 36"/>
          <p:cNvSpPr>
            <a:spLocks noChangeShapeType="1"/>
          </p:cNvSpPr>
          <p:nvPr/>
        </p:nvSpPr>
        <p:spPr bwMode="auto">
          <a:xfrm>
            <a:off x="1924984" y="3459163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1" name="Line 37"/>
          <p:cNvSpPr>
            <a:spLocks noChangeShapeType="1"/>
          </p:cNvSpPr>
          <p:nvPr/>
        </p:nvSpPr>
        <p:spPr bwMode="auto">
          <a:xfrm flipH="1">
            <a:off x="4282422" y="3459163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1853547" y="3409950"/>
            <a:ext cx="889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3" name="Line 39"/>
          <p:cNvSpPr>
            <a:spLocks noChangeShapeType="1"/>
          </p:cNvSpPr>
          <p:nvPr/>
        </p:nvSpPr>
        <p:spPr bwMode="auto">
          <a:xfrm>
            <a:off x="1924984" y="3198813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4282422" y="3198813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1802747" y="3148013"/>
            <a:ext cx="1397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10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6" name="Line 42"/>
          <p:cNvSpPr>
            <a:spLocks noChangeShapeType="1"/>
          </p:cNvSpPr>
          <p:nvPr/>
        </p:nvSpPr>
        <p:spPr bwMode="auto">
          <a:xfrm>
            <a:off x="1924984" y="2943225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7" name="Line 43"/>
          <p:cNvSpPr>
            <a:spLocks noChangeShapeType="1"/>
          </p:cNvSpPr>
          <p:nvPr/>
        </p:nvSpPr>
        <p:spPr bwMode="auto">
          <a:xfrm flipH="1">
            <a:off x="4282422" y="2943225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auto">
          <a:xfrm>
            <a:off x="1802747" y="2892425"/>
            <a:ext cx="1397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9" name="Line 45"/>
          <p:cNvSpPr>
            <a:spLocks noChangeShapeType="1"/>
          </p:cNvSpPr>
          <p:nvPr/>
        </p:nvSpPr>
        <p:spPr bwMode="auto">
          <a:xfrm>
            <a:off x="1924984" y="2681288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70" name="Line 46"/>
          <p:cNvSpPr>
            <a:spLocks noChangeShapeType="1"/>
          </p:cNvSpPr>
          <p:nvPr/>
        </p:nvSpPr>
        <p:spPr bwMode="auto">
          <a:xfrm flipH="1">
            <a:off x="4282422" y="2681288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1802747" y="2632075"/>
            <a:ext cx="1397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30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>
            <a:off x="1924984" y="2427288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73" name="Line 49"/>
          <p:cNvSpPr>
            <a:spLocks noChangeShapeType="1"/>
          </p:cNvSpPr>
          <p:nvPr/>
        </p:nvSpPr>
        <p:spPr bwMode="auto">
          <a:xfrm flipH="1">
            <a:off x="4282422" y="2427288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74" name="Rectangle 50"/>
          <p:cNvSpPr>
            <a:spLocks noChangeArrowheads="1"/>
          </p:cNvSpPr>
          <p:nvPr/>
        </p:nvSpPr>
        <p:spPr bwMode="auto">
          <a:xfrm>
            <a:off x="1802747" y="2376488"/>
            <a:ext cx="1397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40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5" name="Line 51"/>
          <p:cNvSpPr>
            <a:spLocks noChangeShapeType="1"/>
          </p:cNvSpPr>
          <p:nvPr/>
        </p:nvSpPr>
        <p:spPr bwMode="auto">
          <a:xfrm>
            <a:off x="1924984" y="2165350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76" name="Line 52"/>
          <p:cNvSpPr>
            <a:spLocks noChangeShapeType="1"/>
          </p:cNvSpPr>
          <p:nvPr/>
        </p:nvSpPr>
        <p:spPr bwMode="auto">
          <a:xfrm flipH="1">
            <a:off x="4282422" y="2165350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1802747" y="2116138"/>
            <a:ext cx="1397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50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8" name="Line 54"/>
          <p:cNvSpPr>
            <a:spLocks noChangeShapeType="1"/>
          </p:cNvSpPr>
          <p:nvPr/>
        </p:nvSpPr>
        <p:spPr bwMode="auto">
          <a:xfrm>
            <a:off x="1924984" y="1909763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79" name="Line 55"/>
          <p:cNvSpPr>
            <a:spLocks noChangeShapeType="1"/>
          </p:cNvSpPr>
          <p:nvPr/>
        </p:nvSpPr>
        <p:spPr bwMode="auto">
          <a:xfrm flipH="1">
            <a:off x="4282422" y="1909763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auto">
          <a:xfrm>
            <a:off x="1802747" y="1860550"/>
            <a:ext cx="1397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60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1" name="Line 57"/>
          <p:cNvSpPr>
            <a:spLocks noChangeShapeType="1"/>
          </p:cNvSpPr>
          <p:nvPr/>
        </p:nvSpPr>
        <p:spPr bwMode="auto">
          <a:xfrm>
            <a:off x="1924984" y="1782763"/>
            <a:ext cx="2386012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82" name="Line 58"/>
          <p:cNvSpPr>
            <a:spLocks noChangeShapeType="1"/>
          </p:cNvSpPr>
          <p:nvPr/>
        </p:nvSpPr>
        <p:spPr bwMode="auto">
          <a:xfrm>
            <a:off x="1924984" y="3459163"/>
            <a:ext cx="2386012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083" name="Line 59"/>
          <p:cNvSpPr>
            <a:spLocks noChangeShapeType="1"/>
          </p:cNvSpPr>
          <p:nvPr/>
        </p:nvSpPr>
        <p:spPr bwMode="auto">
          <a:xfrm flipV="1">
            <a:off x="4310997" y="1782763"/>
            <a:ext cx="1587" cy="1676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84" name="Line 60"/>
          <p:cNvSpPr>
            <a:spLocks noChangeShapeType="1"/>
          </p:cNvSpPr>
          <p:nvPr/>
        </p:nvSpPr>
        <p:spPr bwMode="auto">
          <a:xfrm flipV="1">
            <a:off x="1924984" y="1782763"/>
            <a:ext cx="1587" cy="1676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2642534" y="1560513"/>
            <a:ext cx="81432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100" b="1" dirty="0" smtClean="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v</a:t>
            </a:r>
            <a: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-s-</a:t>
            </a:r>
            <a:r>
              <a:rPr kumimoji="0" lang="de-DE" sz="11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Diagram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6" name="Rectangle 62"/>
          <p:cNvSpPr>
            <a:spLocks noChangeArrowheads="1"/>
          </p:cNvSpPr>
          <p:nvPr/>
        </p:nvSpPr>
        <p:spPr bwMode="auto">
          <a:xfrm>
            <a:off x="1882122" y="3576638"/>
            <a:ext cx="2481262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Distance</a:t>
            </a: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 </a:t>
            </a:r>
            <a:r>
              <a:rPr kumimoji="0" lang="de-DE" sz="1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to</a:t>
            </a: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 Nürnberger Platz /m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auto">
          <a:xfrm rot="16200000">
            <a:off x="1281867" y="2474962"/>
            <a:ext cx="85760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Velocity</a:t>
            </a: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 /km/h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8" name="Freeform 64"/>
          <p:cNvSpPr>
            <a:spLocks/>
          </p:cNvSpPr>
          <p:nvPr/>
        </p:nvSpPr>
        <p:spPr bwMode="auto">
          <a:xfrm>
            <a:off x="1924984" y="2293938"/>
            <a:ext cx="2386012" cy="1165225"/>
          </a:xfrm>
          <a:custGeom>
            <a:avLst/>
            <a:gdLst/>
            <a:ahLst/>
            <a:cxnLst>
              <a:cxn ang="0">
                <a:pos x="11" y="112"/>
              </a:cxn>
              <a:cxn ang="0">
                <a:pos x="49" y="122"/>
              </a:cxn>
              <a:cxn ang="0">
                <a:pos x="123" y="136"/>
              </a:cxn>
              <a:cxn ang="0">
                <a:pos x="158" y="216"/>
              </a:cxn>
              <a:cxn ang="0">
                <a:pos x="200" y="342"/>
              </a:cxn>
              <a:cxn ang="0">
                <a:pos x="232" y="479"/>
              </a:cxn>
              <a:cxn ang="0">
                <a:pos x="246" y="629"/>
              </a:cxn>
              <a:cxn ang="0">
                <a:pos x="260" y="734"/>
              </a:cxn>
              <a:cxn ang="0">
                <a:pos x="263" y="675"/>
              </a:cxn>
              <a:cxn ang="0">
                <a:pos x="270" y="538"/>
              </a:cxn>
              <a:cxn ang="0">
                <a:pos x="284" y="395"/>
              </a:cxn>
              <a:cxn ang="0">
                <a:pos x="312" y="293"/>
              </a:cxn>
              <a:cxn ang="0">
                <a:pos x="337" y="227"/>
              </a:cxn>
              <a:cxn ang="0">
                <a:pos x="396" y="178"/>
              </a:cxn>
              <a:cxn ang="0">
                <a:pos x="431" y="133"/>
              </a:cxn>
              <a:cxn ang="0">
                <a:pos x="477" y="87"/>
              </a:cxn>
              <a:cxn ang="0">
                <a:pos x="515" y="52"/>
              </a:cxn>
              <a:cxn ang="0">
                <a:pos x="568" y="38"/>
              </a:cxn>
              <a:cxn ang="0">
                <a:pos x="634" y="42"/>
              </a:cxn>
              <a:cxn ang="0">
                <a:pos x="687" y="38"/>
              </a:cxn>
              <a:cxn ang="0">
                <a:pos x="739" y="31"/>
              </a:cxn>
              <a:cxn ang="0">
                <a:pos x="778" y="14"/>
              </a:cxn>
              <a:cxn ang="0">
                <a:pos x="830" y="7"/>
              </a:cxn>
              <a:cxn ang="0">
                <a:pos x="904" y="0"/>
              </a:cxn>
              <a:cxn ang="0">
                <a:pos x="964" y="0"/>
              </a:cxn>
              <a:cxn ang="0">
                <a:pos x="1023" y="3"/>
              </a:cxn>
              <a:cxn ang="0">
                <a:pos x="1072" y="10"/>
              </a:cxn>
              <a:cxn ang="0">
                <a:pos x="1149" y="10"/>
              </a:cxn>
              <a:cxn ang="0">
                <a:pos x="1212" y="70"/>
              </a:cxn>
              <a:cxn ang="0">
                <a:pos x="1268" y="171"/>
              </a:cxn>
              <a:cxn ang="0">
                <a:pos x="1307" y="293"/>
              </a:cxn>
              <a:cxn ang="0">
                <a:pos x="1363" y="426"/>
              </a:cxn>
              <a:cxn ang="0">
                <a:pos x="1380" y="556"/>
              </a:cxn>
              <a:cxn ang="0">
                <a:pos x="1398" y="696"/>
              </a:cxn>
              <a:cxn ang="0">
                <a:pos x="1401" y="734"/>
              </a:cxn>
              <a:cxn ang="0">
                <a:pos x="1405" y="528"/>
              </a:cxn>
              <a:cxn ang="0">
                <a:pos x="1422" y="454"/>
              </a:cxn>
              <a:cxn ang="0">
                <a:pos x="1447" y="454"/>
              </a:cxn>
              <a:cxn ang="0">
                <a:pos x="1464" y="437"/>
              </a:cxn>
              <a:cxn ang="0">
                <a:pos x="1496" y="419"/>
              </a:cxn>
            </a:cxnLst>
            <a:rect l="0" t="0" r="r" b="b"/>
            <a:pathLst>
              <a:path w="1503" h="734">
                <a:moveTo>
                  <a:pt x="0" y="101"/>
                </a:moveTo>
                <a:lnTo>
                  <a:pt x="11" y="112"/>
                </a:lnTo>
                <a:lnTo>
                  <a:pt x="25" y="119"/>
                </a:lnTo>
                <a:lnTo>
                  <a:pt x="49" y="122"/>
                </a:lnTo>
                <a:lnTo>
                  <a:pt x="74" y="129"/>
                </a:lnTo>
                <a:lnTo>
                  <a:pt x="123" y="136"/>
                </a:lnTo>
                <a:lnTo>
                  <a:pt x="133" y="168"/>
                </a:lnTo>
                <a:lnTo>
                  <a:pt x="158" y="216"/>
                </a:lnTo>
                <a:lnTo>
                  <a:pt x="179" y="269"/>
                </a:lnTo>
                <a:lnTo>
                  <a:pt x="200" y="342"/>
                </a:lnTo>
                <a:lnTo>
                  <a:pt x="218" y="409"/>
                </a:lnTo>
                <a:lnTo>
                  <a:pt x="232" y="479"/>
                </a:lnTo>
                <a:lnTo>
                  <a:pt x="235" y="552"/>
                </a:lnTo>
                <a:lnTo>
                  <a:pt x="246" y="629"/>
                </a:lnTo>
                <a:lnTo>
                  <a:pt x="256" y="706"/>
                </a:lnTo>
                <a:lnTo>
                  <a:pt x="260" y="734"/>
                </a:lnTo>
                <a:lnTo>
                  <a:pt x="263" y="734"/>
                </a:lnTo>
                <a:lnTo>
                  <a:pt x="263" y="675"/>
                </a:lnTo>
                <a:lnTo>
                  <a:pt x="267" y="608"/>
                </a:lnTo>
                <a:lnTo>
                  <a:pt x="270" y="538"/>
                </a:lnTo>
                <a:lnTo>
                  <a:pt x="277" y="465"/>
                </a:lnTo>
                <a:lnTo>
                  <a:pt x="284" y="395"/>
                </a:lnTo>
                <a:lnTo>
                  <a:pt x="298" y="339"/>
                </a:lnTo>
                <a:lnTo>
                  <a:pt x="312" y="293"/>
                </a:lnTo>
                <a:lnTo>
                  <a:pt x="319" y="258"/>
                </a:lnTo>
                <a:lnTo>
                  <a:pt x="337" y="227"/>
                </a:lnTo>
                <a:lnTo>
                  <a:pt x="358" y="199"/>
                </a:lnTo>
                <a:lnTo>
                  <a:pt x="396" y="178"/>
                </a:lnTo>
                <a:lnTo>
                  <a:pt x="410" y="161"/>
                </a:lnTo>
                <a:lnTo>
                  <a:pt x="431" y="133"/>
                </a:lnTo>
                <a:lnTo>
                  <a:pt x="456" y="112"/>
                </a:lnTo>
                <a:lnTo>
                  <a:pt x="477" y="87"/>
                </a:lnTo>
                <a:lnTo>
                  <a:pt x="501" y="66"/>
                </a:lnTo>
                <a:lnTo>
                  <a:pt x="515" y="52"/>
                </a:lnTo>
                <a:lnTo>
                  <a:pt x="540" y="42"/>
                </a:lnTo>
                <a:lnTo>
                  <a:pt x="568" y="38"/>
                </a:lnTo>
                <a:lnTo>
                  <a:pt x="620" y="38"/>
                </a:lnTo>
                <a:lnTo>
                  <a:pt x="634" y="42"/>
                </a:lnTo>
                <a:lnTo>
                  <a:pt x="659" y="42"/>
                </a:lnTo>
                <a:lnTo>
                  <a:pt x="687" y="38"/>
                </a:lnTo>
                <a:lnTo>
                  <a:pt x="711" y="35"/>
                </a:lnTo>
                <a:lnTo>
                  <a:pt x="739" y="31"/>
                </a:lnTo>
                <a:lnTo>
                  <a:pt x="764" y="28"/>
                </a:lnTo>
                <a:lnTo>
                  <a:pt x="778" y="14"/>
                </a:lnTo>
                <a:lnTo>
                  <a:pt x="802" y="10"/>
                </a:lnTo>
                <a:lnTo>
                  <a:pt x="830" y="7"/>
                </a:lnTo>
                <a:lnTo>
                  <a:pt x="872" y="0"/>
                </a:lnTo>
                <a:lnTo>
                  <a:pt x="904" y="0"/>
                </a:lnTo>
                <a:lnTo>
                  <a:pt x="932" y="0"/>
                </a:lnTo>
                <a:lnTo>
                  <a:pt x="964" y="0"/>
                </a:lnTo>
                <a:lnTo>
                  <a:pt x="992" y="0"/>
                </a:lnTo>
                <a:lnTo>
                  <a:pt x="1023" y="3"/>
                </a:lnTo>
                <a:lnTo>
                  <a:pt x="1041" y="7"/>
                </a:lnTo>
                <a:lnTo>
                  <a:pt x="1072" y="10"/>
                </a:lnTo>
                <a:lnTo>
                  <a:pt x="1135" y="7"/>
                </a:lnTo>
                <a:lnTo>
                  <a:pt x="1149" y="10"/>
                </a:lnTo>
                <a:lnTo>
                  <a:pt x="1181" y="38"/>
                </a:lnTo>
                <a:lnTo>
                  <a:pt x="1212" y="70"/>
                </a:lnTo>
                <a:lnTo>
                  <a:pt x="1240" y="119"/>
                </a:lnTo>
                <a:lnTo>
                  <a:pt x="1268" y="171"/>
                </a:lnTo>
                <a:lnTo>
                  <a:pt x="1282" y="227"/>
                </a:lnTo>
                <a:lnTo>
                  <a:pt x="1307" y="293"/>
                </a:lnTo>
                <a:lnTo>
                  <a:pt x="1328" y="356"/>
                </a:lnTo>
                <a:lnTo>
                  <a:pt x="1363" y="426"/>
                </a:lnTo>
                <a:lnTo>
                  <a:pt x="1377" y="493"/>
                </a:lnTo>
                <a:lnTo>
                  <a:pt x="1380" y="556"/>
                </a:lnTo>
                <a:lnTo>
                  <a:pt x="1391" y="626"/>
                </a:lnTo>
                <a:lnTo>
                  <a:pt x="1398" y="696"/>
                </a:lnTo>
                <a:lnTo>
                  <a:pt x="1398" y="734"/>
                </a:lnTo>
                <a:lnTo>
                  <a:pt x="1401" y="734"/>
                </a:lnTo>
                <a:lnTo>
                  <a:pt x="1401" y="601"/>
                </a:lnTo>
                <a:lnTo>
                  <a:pt x="1405" y="528"/>
                </a:lnTo>
                <a:lnTo>
                  <a:pt x="1412" y="482"/>
                </a:lnTo>
                <a:lnTo>
                  <a:pt x="1422" y="454"/>
                </a:lnTo>
                <a:lnTo>
                  <a:pt x="1436" y="433"/>
                </a:lnTo>
                <a:lnTo>
                  <a:pt x="1447" y="454"/>
                </a:lnTo>
                <a:lnTo>
                  <a:pt x="1454" y="454"/>
                </a:lnTo>
                <a:lnTo>
                  <a:pt x="1464" y="437"/>
                </a:lnTo>
                <a:lnTo>
                  <a:pt x="1489" y="430"/>
                </a:lnTo>
                <a:lnTo>
                  <a:pt x="1496" y="419"/>
                </a:lnTo>
                <a:lnTo>
                  <a:pt x="1503" y="402"/>
                </a:lnTo>
              </a:path>
            </a:pathLst>
          </a:custGeom>
          <a:noFill/>
          <a:ln w="18" cap="flat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5330825" y="1782763"/>
            <a:ext cx="2379662" cy="1676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auto">
          <a:xfrm>
            <a:off x="5330825" y="1782763"/>
            <a:ext cx="2379662" cy="1676400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91" name="Line 67"/>
          <p:cNvSpPr>
            <a:spLocks noChangeShapeType="1"/>
          </p:cNvSpPr>
          <p:nvPr/>
        </p:nvSpPr>
        <p:spPr bwMode="auto">
          <a:xfrm>
            <a:off x="5330825" y="1782763"/>
            <a:ext cx="2379662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92" name="Line 68"/>
          <p:cNvSpPr>
            <a:spLocks noChangeShapeType="1"/>
          </p:cNvSpPr>
          <p:nvPr/>
        </p:nvSpPr>
        <p:spPr bwMode="auto">
          <a:xfrm>
            <a:off x="5330825" y="3459163"/>
            <a:ext cx="2379662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93" name="Line 69"/>
          <p:cNvSpPr>
            <a:spLocks noChangeShapeType="1"/>
          </p:cNvSpPr>
          <p:nvPr/>
        </p:nvSpPr>
        <p:spPr bwMode="auto">
          <a:xfrm flipV="1">
            <a:off x="7710488" y="1782763"/>
            <a:ext cx="1587" cy="1676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94" name="Line 70"/>
          <p:cNvSpPr>
            <a:spLocks noChangeShapeType="1"/>
          </p:cNvSpPr>
          <p:nvPr/>
        </p:nvSpPr>
        <p:spPr bwMode="auto">
          <a:xfrm flipV="1">
            <a:off x="5330825" y="1782763"/>
            <a:ext cx="1587" cy="1676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95" name="Line 71"/>
          <p:cNvSpPr>
            <a:spLocks noChangeShapeType="1"/>
          </p:cNvSpPr>
          <p:nvPr/>
        </p:nvSpPr>
        <p:spPr bwMode="auto">
          <a:xfrm>
            <a:off x="5330825" y="3459163"/>
            <a:ext cx="2379662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96" name="Line 72"/>
          <p:cNvSpPr>
            <a:spLocks noChangeShapeType="1"/>
          </p:cNvSpPr>
          <p:nvPr/>
        </p:nvSpPr>
        <p:spPr bwMode="auto">
          <a:xfrm flipV="1">
            <a:off x="5330825" y="1782763"/>
            <a:ext cx="1587" cy="1676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97" name="Line 73"/>
          <p:cNvSpPr>
            <a:spLocks noChangeShapeType="1"/>
          </p:cNvSpPr>
          <p:nvPr/>
        </p:nvSpPr>
        <p:spPr bwMode="auto">
          <a:xfrm flipV="1">
            <a:off x="5330825" y="3432175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98" name="Line 74"/>
          <p:cNvSpPr>
            <a:spLocks noChangeShapeType="1"/>
          </p:cNvSpPr>
          <p:nvPr/>
        </p:nvSpPr>
        <p:spPr bwMode="auto">
          <a:xfrm>
            <a:off x="5330825" y="1782763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99" name="Rectangle 75"/>
          <p:cNvSpPr>
            <a:spLocks noChangeArrowheads="1"/>
          </p:cNvSpPr>
          <p:nvPr/>
        </p:nvSpPr>
        <p:spPr bwMode="auto">
          <a:xfrm>
            <a:off x="5230813" y="3476625"/>
            <a:ext cx="2174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-100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0" name="Line 76"/>
          <p:cNvSpPr>
            <a:spLocks noChangeShapeType="1"/>
          </p:cNvSpPr>
          <p:nvPr/>
        </p:nvSpPr>
        <p:spPr bwMode="auto">
          <a:xfrm flipV="1">
            <a:off x="5802313" y="3432175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01" name="Line 77"/>
          <p:cNvSpPr>
            <a:spLocks noChangeShapeType="1"/>
          </p:cNvSpPr>
          <p:nvPr/>
        </p:nvSpPr>
        <p:spPr bwMode="auto">
          <a:xfrm>
            <a:off x="5802313" y="1782763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02" name="Rectangle 78"/>
          <p:cNvSpPr>
            <a:spLocks noChangeArrowheads="1"/>
          </p:cNvSpPr>
          <p:nvPr/>
        </p:nvSpPr>
        <p:spPr bwMode="auto">
          <a:xfrm>
            <a:off x="5730875" y="3476625"/>
            <a:ext cx="1666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-80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3" name="Line 79"/>
          <p:cNvSpPr>
            <a:spLocks noChangeShapeType="1"/>
          </p:cNvSpPr>
          <p:nvPr/>
        </p:nvSpPr>
        <p:spPr bwMode="auto">
          <a:xfrm flipV="1">
            <a:off x="6281738" y="3432175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04" name="Line 80"/>
          <p:cNvSpPr>
            <a:spLocks noChangeShapeType="1"/>
          </p:cNvSpPr>
          <p:nvPr/>
        </p:nvSpPr>
        <p:spPr bwMode="auto">
          <a:xfrm>
            <a:off x="6281738" y="1782763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05" name="Rectangle 81"/>
          <p:cNvSpPr>
            <a:spLocks noChangeArrowheads="1"/>
          </p:cNvSpPr>
          <p:nvPr/>
        </p:nvSpPr>
        <p:spPr bwMode="auto">
          <a:xfrm>
            <a:off x="6208713" y="3476625"/>
            <a:ext cx="1666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-60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6" name="Line 82"/>
          <p:cNvSpPr>
            <a:spLocks noChangeShapeType="1"/>
          </p:cNvSpPr>
          <p:nvPr/>
        </p:nvSpPr>
        <p:spPr bwMode="auto">
          <a:xfrm flipV="1">
            <a:off x="6753225" y="3432175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07" name="Line 83"/>
          <p:cNvSpPr>
            <a:spLocks noChangeShapeType="1"/>
          </p:cNvSpPr>
          <p:nvPr/>
        </p:nvSpPr>
        <p:spPr bwMode="auto">
          <a:xfrm>
            <a:off x="6753225" y="1782763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08" name="Rectangle 84"/>
          <p:cNvSpPr>
            <a:spLocks noChangeArrowheads="1"/>
          </p:cNvSpPr>
          <p:nvPr/>
        </p:nvSpPr>
        <p:spPr bwMode="auto">
          <a:xfrm>
            <a:off x="6681788" y="3476625"/>
            <a:ext cx="1666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-40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9" name="Line 85"/>
          <p:cNvSpPr>
            <a:spLocks noChangeShapeType="1"/>
          </p:cNvSpPr>
          <p:nvPr/>
        </p:nvSpPr>
        <p:spPr bwMode="auto">
          <a:xfrm flipV="1">
            <a:off x="7232650" y="3432175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10" name="Line 86"/>
          <p:cNvSpPr>
            <a:spLocks noChangeShapeType="1"/>
          </p:cNvSpPr>
          <p:nvPr/>
        </p:nvSpPr>
        <p:spPr bwMode="auto">
          <a:xfrm>
            <a:off x="7232650" y="1782763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11" name="Rectangle 87"/>
          <p:cNvSpPr>
            <a:spLocks noChangeArrowheads="1"/>
          </p:cNvSpPr>
          <p:nvPr/>
        </p:nvSpPr>
        <p:spPr bwMode="auto">
          <a:xfrm>
            <a:off x="7159625" y="3476625"/>
            <a:ext cx="1666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-20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2" name="Line 88"/>
          <p:cNvSpPr>
            <a:spLocks noChangeShapeType="1"/>
          </p:cNvSpPr>
          <p:nvPr/>
        </p:nvSpPr>
        <p:spPr bwMode="auto">
          <a:xfrm flipV="1">
            <a:off x="7710488" y="3432175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13" name="Line 89"/>
          <p:cNvSpPr>
            <a:spLocks noChangeShapeType="1"/>
          </p:cNvSpPr>
          <p:nvPr/>
        </p:nvSpPr>
        <p:spPr bwMode="auto">
          <a:xfrm>
            <a:off x="7710488" y="1782763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14" name="Rectangle 90"/>
          <p:cNvSpPr>
            <a:spLocks noChangeArrowheads="1"/>
          </p:cNvSpPr>
          <p:nvPr/>
        </p:nvSpPr>
        <p:spPr bwMode="auto">
          <a:xfrm>
            <a:off x="7688263" y="3476625"/>
            <a:ext cx="889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5" name="Line 91"/>
          <p:cNvSpPr>
            <a:spLocks noChangeShapeType="1"/>
          </p:cNvSpPr>
          <p:nvPr/>
        </p:nvSpPr>
        <p:spPr bwMode="auto">
          <a:xfrm>
            <a:off x="5330825" y="3459163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16" name="Line 92"/>
          <p:cNvSpPr>
            <a:spLocks noChangeShapeType="1"/>
          </p:cNvSpPr>
          <p:nvPr/>
        </p:nvSpPr>
        <p:spPr bwMode="auto">
          <a:xfrm flipH="1">
            <a:off x="7681913" y="3459163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17" name="Rectangle 93"/>
          <p:cNvSpPr>
            <a:spLocks noChangeArrowheads="1"/>
          </p:cNvSpPr>
          <p:nvPr/>
        </p:nvSpPr>
        <p:spPr bwMode="auto">
          <a:xfrm>
            <a:off x="5257800" y="3409950"/>
            <a:ext cx="889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8" name="Line 94"/>
          <p:cNvSpPr>
            <a:spLocks noChangeShapeType="1"/>
          </p:cNvSpPr>
          <p:nvPr/>
        </p:nvSpPr>
        <p:spPr bwMode="auto">
          <a:xfrm>
            <a:off x="5330825" y="3198813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19" name="Line 95"/>
          <p:cNvSpPr>
            <a:spLocks noChangeShapeType="1"/>
          </p:cNvSpPr>
          <p:nvPr/>
        </p:nvSpPr>
        <p:spPr bwMode="auto">
          <a:xfrm flipH="1">
            <a:off x="7681913" y="3198813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20" name="Rectangle 96"/>
          <p:cNvSpPr>
            <a:spLocks noChangeArrowheads="1"/>
          </p:cNvSpPr>
          <p:nvPr/>
        </p:nvSpPr>
        <p:spPr bwMode="auto">
          <a:xfrm>
            <a:off x="5208588" y="3148013"/>
            <a:ext cx="1397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10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1" name="Line 97"/>
          <p:cNvSpPr>
            <a:spLocks noChangeShapeType="1"/>
          </p:cNvSpPr>
          <p:nvPr/>
        </p:nvSpPr>
        <p:spPr bwMode="auto">
          <a:xfrm>
            <a:off x="5330825" y="2943225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22" name="Line 98"/>
          <p:cNvSpPr>
            <a:spLocks noChangeShapeType="1"/>
          </p:cNvSpPr>
          <p:nvPr/>
        </p:nvSpPr>
        <p:spPr bwMode="auto">
          <a:xfrm flipH="1">
            <a:off x="7681913" y="2943225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23" name="Rectangle 99"/>
          <p:cNvSpPr>
            <a:spLocks noChangeArrowheads="1"/>
          </p:cNvSpPr>
          <p:nvPr/>
        </p:nvSpPr>
        <p:spPr bwMode="auto">
          <a:xfrm>
            <a:off x="5208588" y="2892425"/>
            <a:ext cx="1397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4" name="Line 100"/>
          <p:cNvSpPr>
            <a:spLocks noChangeShapeType="1"/>
          </p:cNvSpPr>
          <p:nvPr/>
        </p:nvSpPr>
        <p:spPr bwMode="auto">
          <a:xfrm>
            <a:off x="5330825" y="2681288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25" name="Line 101"/>
          <p:cNvSpPr>
            <a:spLocks noChangeShapeType="1"/>
          </p:cNvSpPr>
          <p:nvPr/>
        </p:nvSpPr>
        <p:spPr bwMode="auto">
          <a:xfrm flipH="1">
            <a:off x="7681913" y="2681288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26" name="Rectangle 102"/>
          <p:cNvSpPr>
            <a:spLocks noChangeArrowheads="1"/>
          </p:cNvSpPr>
          <p:nvPr/>
        </p:nvSpPr>
        <p:spPr bwMode="auto">
          <a:xfrm>
            <a:off x="5208588" y="2632075"/>
            <a:ext cx="1397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30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" name="Line 103"/>
          <p:cNvSpPr>
            <a:spLocks noChangeShapeType="1"/>
          </p:cNvSpPr>
          <p:nvPr/>
        </p:nvSpPr>
        <p:spPr bwMode="auto">
          <a:xfrm>
            <a:off x="5330825" y="2427288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28" name="Line 104"/>
          <p:cNvSpPr>
            <a:spLocks noChangeShapeType="1"/>
          </p:cNvSpPr>
          <p:nvPr/>
        </p:nvSpPr>
        <p:spPr bwMode="auto">
          <a:xfrm flipH="1">
            <a:off x="7681913" y="2427288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29" name="Rectangle 105"/>
          <p:cNvSpPr>
            <a:spLocks noChangeArrowheads="1"/>
          </p:cNvSpPr>
          <p:nvPr/>
        </p:nvSpPr>
        <p:spPr bwMode="auto">
          <a:xfrm>
            <a:off x="5208588" y="2376488"/>
            <a:ext cx="1397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40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0" name="Line 106"/>
          <p:cNvSpPr>
            <a:spLocks noChangeShapeType="1"/>
          </p:cNvSpPr>
          <p:nvPr/>
        </p:nvSpPr>
        <p:spPr bwMode="auto">
          <a:xfrm>
            <a:off x="5330825" y="2165350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31" name="Line 107"/>
          <p:cNvSpPr>
            <a:spLocks noChangeShapeType="1"/>
          </p:cNvSpPr>
          <p:nvPr/>
        </p:nvSpPr>
        <p:spPr bwMode="auto">
          <a:xfrm flipH="1">
            <a:off x="7681913" y="2165350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32" name="Rectangle 108"/>
          <p:cNvSpPr>
            <a:spLocks noChangeArrowheads="1"/>
          </p:cNvSpPr>
          <p:nvPr/>
        </p:nvSpPr>
        <p:spPr bwMode="auto">
          <a:xfrm>
            <a:off x="5208588" y="2116138"/>
            <a:ext cx="1397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50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3" name="Line 109"/>
          <p:cNvSpPr>
            <a:spLocks noChangeShapeType="1"/>
          </p:cNvSpPr>
          <p:nvPr/>
        </p:nvSpPr>
        <p:spPr bwMode="auto">
          <a:xfrm>
            <a:off x="5330825" y="1909763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34" name="Line 110"/>
          <p:cNvSpPr>
            <a:spLocks noChangeShapeType="1"/>
          </p:cNvSpPr>
          <p:nvPr/>
        </p:nvSpPr>
        <p:spPr bwMode="auto">
          <a:xfrm flipH="1">
            <a:off x="7681913" y="1909763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35" name="Rectangle 111"/>
          <p:cNvSpPr>
            <a:spLocks noChangeArrowheads="1"/>
          </p:cNvSpPr>
          <p:nvPr/>
        </p:nvSpPr>
        <p:spPr bwMode="auto">
          <a:xfrm>
            <a:off x="5208588" y="1860550"/>
            <a:ext cx="1397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60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6" name="Line 112"/>
          <p:cNvSpPr>
            <a:spLocks noChangeShapeType="1"/>
          </p:cNvSpPr>
          <p:nvPr/>
        </p:nvSpPr>
        <p:spPr bwMode="auto">
          <a:xfrm>
            <a:off x="5330825" y="1782763"/>
            <a:ext cx="2379662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37" name="Line 113"/>
          <p:cNvSpPr>
            <a:spLocks noChangeShapeType="1"/>
          </p:cNvSpPr>
          <p:nvPr/>
        </p:nvSpPr>
        <p:spPr bwMode="auto">
          <a:xfrm>
            <a:off x="5330825" y="3459163"/>
            <a:ext cx="2379662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38" name="Line 114"/>
          <p:cNvSpPr>
            <a:spLocks noChangeShapeType="1"/>
          </p:cNvSpPr>
          <p:nvPr/>
        </p:nvSpPr>
        <p:spPr bwMode="auto">
          <a:xfrm flipV="1">
            <a:off x="7710488" y="1782763"/>
            <a:ext cx="1587" cy="1676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39" name="Line 115"/>
          <p:cNvSpPr>
            <a:spLocks noChangeShapeType="1"/>
          </p:cNvSpPr>
          <p:nvPr/>
        </p:nvSpPr>
        <p:spPr bwMode="auto">
          <a:xfrm flipV="1">
            <a:off x="5330825" y="1782763"/>
            <a:ext cx="1587" cy="1676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40" name="Rectangle 116"/>
          <p:cNvSpPr>
            <a:spLocks noChangeArrowheads="1"/>
          </p:cNvSpPr>
          <p:nvPr/>
        </p:nvSpPr>
        <p:spPr bwMode="auto">
          <a:xfrm>
            <a:off x="6059488" y="1560513"/>
            <a:ext cx="78226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v-t-</a:t>
            </a:r>
            <a:r>
              <a:rPr kumimoji="0" lang="de-DE" sz="11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Diagram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1" name="Rectangle 117"/>
          <p:cNvSpPr>
            <a:spLocks noChangeArrowheads="1"/>
          </p:cNvSpPr>
          <p:nvPr/>
        </p:nvSpPr>
        <p:spPr bwMode="auto">
          <a:xfrm>
            <a:off x="6348413" y="3576638"/>
            <a:ext cx="43922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Time /s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2" name="Rectangle 118"/>
          <p:cNvSpPr>
            <a:spLocks noChangeArrowheads="1"/>
          </p:cNvSpPr>
          <p:nvPr/>
        </p:nvSpPr>
        <p:spPr bwMode="auto">
          <a:xfrm rot="16200000">
            <a:off x="4687710" y="2473375"/>
            <a:ext cx="85760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Velocity</a:t>
            </a: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 /km/h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3" name="Freeform 119"/>
          <p:cNvSpPr>
            <a:spLocks/>
          </p:cNvSpPr>
          <p:nvPr/>
        </p:nvSpPr>
        <p:spPr bwMode="auto">
          <a:xfrm>
            <a:off x="5330825" y="2293938"/>
            <a:ext cx="2379662" cy="1165225"/>
          </a:xfrm>
          <a:custGeom>
            <a:avLst/>
            <a:gdLst/>
            <a:ahLst/>
            <a:cxnLst>
              <a:cxn ang="0">
                <a:pos x="14" y="38"/>
              </a:cxn>
              <a:cxn ang="0">
                <a:pos x="42" y="91"/>
              </a:cxn>
              <a:cxn ang="0">
                <a:pos x="73" y="119"/>
              </a:cxn>
              <a:cxn ang="0">
                <a:pos x="87" y="129"/>
              </a:cxn>
              <a:cxn ang="0">
                <a:pos x="133" y="168"/>
              </a:cxn>
              <a:cxn ang="0">
                <a:pos x="164" y="269"/>
              </a:cxn>
              <a:cxn ang="0">
                <a:pos x="192" y="409"/>
              </a:cxn>
              <a:cxn ang="0">
                <a:pos x="206" y="552"/>
              </a:cxn>
              <a:cxn ang="0">
                <a:pos x="252" y="706"/>
              </a:cxn>
              <a:cxn ang="0">
                <a:pos x="283" y="734"/>
              </a:cxn>
              <a:cxn ang="0">
                <a:pos x="311" y="734"/>
              </a:cxn>
              <a:cxn ang="0">
                <a:pos x="343" y="734"/>
              </a:cxn>
              <a:cxn ang="0">
                <a:pos x="388" y="734"/>
              </a:cxn>
              <a:cxn ang="0">
                <a:pos x="416" y="734"/>
              </a:cxn>
              <a:cxn ang="0">
                <a:pos x="448" y="734"/>
              </a:cxn>
              <a:cxn ang="0">
                <a:pos x="476" y="734"/>
              </a:cxn>
              <a:cxn ang="0">
                <a:pos x="522" y="608"/>
              </a:cxn>
              <a:cxn ang="0">
                <a:pos x="553" y="465"/>
              </a:cxn>
              <a:cxn ang="0">
                <a:pos x="581" y="339"/>
              </a:cxn>
              <a:cxn ang="0">
                <a:pos x="613" y="258"/>
              </a:cxn>
              <a:cxn ang="0">
                <a:pos x="627" y="199"/>
              </a:cxn>
              <a:cxn ang="0">
                <a:pos x="672" y="161"/>
              </a:cxn>
              <a:cxn ang="0">
                <a:pos x="704" y="112"/>
              </a:cxn>
              <a:cxn ang="0">
                <a:pos x="732" y="66"/>
              </a:cxn>
              <a:cxn ang="0">
                <a:pos x="749" y="42"/>
              </a:cxn>
              <a:cxn ang="0">
                <a:pos x="791" y="38"/>
              </a:cxn>
              <a:cxn ang="0">
                <a:pos x="823" y="42"/>
              </a:cxn>
              <a:cxn ang="0">
                <a:pos x="851" y="35"/>
              </a:cxn>
              <a:cxn ang="0">
                <a:pos x="882" y="28"/>
              </a:cxn>
              <a:cxn ang="0">
                <a:pos x="896" y="10"/>
              </a:cxn>
              <a:cxn ang="0">
                <a:pos x="942" y="0"/>
              </a:cxn>
              <a:cxn ang="0">
                <a:pos x="973" y="0"/>
              </a:cxn>
              <a:cxn ang="0">
                <a:pos x="1001" y="0"/>
              </a:cxn>
              <a:cxn ang="0">
                <a:pos x="1019" y="7"/>
              </a:cxn>
              <a:cxn ang="0">
                <a:pos x="1061" y="7"/>
              </a:cxn>
              <a:cxn ang="0">
                <a:pos x="1092" y="38"/>
              </a:cxn>
              <a:cxn ang="0">
                <a:pos x="1124" y="119"/>
              </a:cxn>
              <a:cxn ang="0">
                <a:pos x="1152" y="227"/>
              </a:cxn>
              <a:cxn ang="0">
                <a:pos x="1166" y="356"/>
              </a:cxn>
              <a:cxn ang="0">
                <a:pos x="1212" y="493"/>
              </a:cxn>
              <a:cxn ang="0">
                <a:pos x="1243" y="626"/>
              </a:cxn>
              <a:cxn ang="0">
                <a:pos x="1271" y="734"/>
              </a:cxn>
              <a:cxn ang="0">
                <a:pos x="1303" y="734"/>
              </a:cxn>
              <a:cxn ang="0">
                <a:pos x="1348" y="601"/>
              </a:cxn>
              <a:cxn ang="0">
                <a:pos x="1376" y="482"/>
              </a:cxn>
              <a:cxn ang="0">
                <a:pos x="1408" y="433"/>
              </a:cxn>
              <a:cxn ang="0">
                <a:pos x="1436" y="437"/>
              </a:cxn>
              <a:cxn ang="0">
                <a:pos x="1481" y="419"/>
              </a:cxn>
            </a:cxnLst>
            <a:rect l="0" t="0" r="r" b="b"/>
            <a:pathLst>
              <a:path w="1499" h="734">
                <a:moveTo>
                  <a:pt x="0" y="17"/>
                </a:moveTo>
                <a:lnTo>
                  <a:pt x="14" y="38"/>
                </a:lnTo>
                <a:lnTo>
                  <a:pt x="28" y="63"/>
                </a:lnTo>
                <a:lnTo>
                  <a:pt x="42" y="91"/>
                </a:lnTo>
                <a:lnTo>
                  <a:pt x="59" y="112"/>
                </a:lnTo>
                <a:lnTo>
                  <a:pt x="73" y="119"/>
                </a:lnTo>
                <a:lnTo>
                  <a:pt x="73" y="122"/>
                </a:lnTo>
                <a:lnTo>
                  <a:pt x="87" y="129"/>
                </a:lnTo>
                <a:lnTo>
                  <a:pt x="119" y="136"/>
                </a:lnTo>
                <a:lnTo>
                  <a:pt x="133" y="168"/>
                </a:lnTo>
                <a:lnTo>
                  <a:pt x="147" y="216"/>
                </a:lnTo>
                <a:lnTo>
                  <a:pt x="164" y="269"/>
                </a:lnTo>
                <a:lnTo>
                  <a:pt x="178" y="342"/>
                </a:lnTo>
                <a:lnTo>
                  <a:pt x="192" y="409"/>
                </a:lnTo>
                <a:lnTo>
                  <a:pt x="206" y="479"/>
                </a:lnTo>
                <a:lnTo>
                  <a:pt x="206" y="552"/>
                </a:lnTo>
                <a:lnTo>
                  <a:pt x="224" y="629"/>
                </a:lnTo>
                <a:lnTo>
                  <a:pt x="252" y="706"/>
                </a:lnTo>
                <a:lnTo>
                  <a:pt x="269" y="734"/>
                </a:lnTo>
                <a:lnTo>
                  <a:pt x="283" y="734"/>
                </a:lnTo>
                <a:lnTo>
                  <a:pt x="297" y="734"/>
                </a:lnTo>
                <a:lnTo>
                  <a:pt x="311" y="734"/>
                </a:lnTo>
                <a:lnTo>
                  <a:pt x="329" y="734"/>
                </a:lnTo>
                <a:lnTo>
                  <a:pt x="343" y="734"/>
                </a:lnTo>
                <a:lnTo>
                  <a:pt x="357" y="734"/>
                </a:lnTo>
                <a:lnTo>
                  <a:pt x="388" y="734"/>
                </a:lnTo>
                <a:lnTo>
                  <a:pt x="402" y="734"/>
                </a:lnTo>
                <a:lnTo>
                  <a:pt x="416" y="734"/>
                </a:lnTo>
                <a:lnTo>
                  <a:pt x="434" y="734"/>
                </a:lnTo>
                <a:lnTo>
                  <a:pt x="448" y="734"/>
                </a:lnTo>
                <a:lnTo>
                  <a:pt x="462" y="734"/>
                </a:lnTo>
                <a:lnTo>
                  <a:pt x="476" y="734"/>
                </a:lnTo>
                <a:lnTo>
                  <a:pt x="494" y="675"/>
                </a:lnTo>
                <a:lnTo>
                  <a:pt x="522" y="608"/>
                </a:lnTo>
                <a:lnTo>
                  <a:pt x="539" y="538"/>
                </a:lnTo>
                <a:lnTo>
                  <a:pt x="553" y="465"/>
                </a:lnTo>
                <a:lnTo>
                  <a:pt x="567" y="395"/>
                </a:lnTo>
                <a:lnTo>
                  <a:pt x="581" y="339"/>
                </a:lnTo>
                <a:lnTo>
                  <a:pt x="599" y="293"/>
                </a:lnTo>
                <a:lnTo>
                  <a:pt x="613" y="258"/>
                </a:lnTo>
                <a:lnTo>
                  <a:pt x="613" y="227"/>
                </a:lnTo>
                <a:lnTo>
                  <a:pt x="627" y="199"/>
                </a:lnTo>
                <a:lnTo>
                  <a:pt x="658" y="178"/>
                </a:lnTo>
                <a:lnTo>
                  <a:pt x="672" y="161"/>
                </a:lnTo>
                <a:lnTo>
                  <a:pt x="686" y="133"/>
                </a:lnTo>
                <a:lnTo>
                  <a:pt x="704" y="112"/>
                </a:lnTo>
                <a:lnTo>
                  <a:pt x="718" y="87"/>
                </a:lnTo>
                <a:lnTo>
                  <a:pt x="732" y="66"/>
                </a:lnTo>
                <a:lnTo>
                  <a:pt x="749" y="52"/>
                </a:lnTo>
                <a:lnTo>
                  <a:pt x="749" y="42"/>
                </a:lnTo>
                <a:lnTo>
                  <a:pt x="763" y="38"/>
                </a:lnTo>
                <a:lnTo>
                  <a:pt x="791" y="38"/>
                </a:lnTo>
                <a:lnTo>
                  <a:pt x="809" y="42"/>
                </a:lnTo>
                <a:lnTo>
                  <a:pt x="823" y="42"/>
                </a:lnTo>
                <a:lnTo>
                  <a:pt x="837" y="38"/>
                </a:lnTo>
                <a:lnTo>
                  <a:pt x="851" y="35"/>
                </a:lnTo>
                <a:lnTo>
                  <a:pt x="868" y="31"/>
                </a:lnTo>
                <a:lnTo>
                  <a:pt x="882" y="28"/>
                </a:lnTo>
                <a:lnTo>
                  <a:pt x="882" y="14"/>
                </a:lnTo>
                <a:lnTo>
                  <a:pt x="896" y="10"/>
                </a:lnTo>
                <a:lnTo>
                  <a:pt x="914" y="7"/>
                </a:lnTo>
                <a:lnTo>
                  <a:pt x="942" y="0"/>
                </a:lnTo>
                <a:lnTo>
                  <a:pt x="956" y="0"/>
                </a:lnTo>
                <a:lnTo>
                  <a:pt x="973" y="0"/>
                </a:lnTo>
                <a:lnTo>
                  <a:pt x="987" y="0"/>
                </a:lnTo>
                <a:lnTo>
                  <a:pt x="1001" y="0"/>
                </a:lnTo>
                <a:lnTo>
                  <a:pt x="1019" y="3"/>
                </a:lnTo>
                <a:lnTo>
                  <a:pt x="1019" y="7"/>
                </a:lnTo>
                <a:lnTo>
                  <a:pt x="1033" y="10"/>
                </a:lnTo>
                <a:lnTo>
                  <a:pt x="1061" y="7"/>
                </a:lnTo>
                <a:lnTo>
                  <a:pt x="1078" y="10"/>
                </a:lnTo>
                <a:lnTo>
                  <a:pt x="1092" y="38"/>
                </a:lnTo>
                <a:lnTo>
                  <a:pt x="1106" y="70"/>
                </a:lnTo>
                <a:lnTo>
                  <a:pt x="1124" y="119"/>
                </a:lnTo>
                <a:lnTo>
                  <a:pt x="1138" y="171"/>
                </a:lnTo>
                <a:lnTo>
                  <a:pt x="1152" y="227"/>
                </a:lnTo>
                <a:lnTo>
                  <a:pt x="1152" y="293"/>
                </a:lnTo>
                <a:lnTo>
                  <a:pt x="1166" y="356"/>
                </a:lnTo>
                <a:lnTo>
                  <a:pt x="1198" y="426"/>
                </a:lnTo>
                <a:lnTo>
                  <a:pt x="1212" y="493"/>
                </a:lnTo>
                <a:lnTo>
                  <a:pt x="1226" y="556"/>
                </a:lnTo>
                <a:lnTo>
                  <a:pt x="1243" y="626"/>
                </a:lnTo>
                <a:lnTo>
                  <a:pt x="1257" y="696"/>
                </a:lnTo>
                <a:lnTo>
                  <a:pt x="1271" y="734"/>
                </a:lnTo>
                <a:lnTo>
                  <a:pt x="1289" y="734"/>
                </a:lnTo>
                <a:lnTo>
                  <a:pt x="1303" y="734"/>
                </a:lnTo>
                <a:lnTo>
                  <a:pt x="1331" y="668"/>
                </a:lnTo>
                <a:lnTo>
                  <a:pt x="1348" y="601"/>
                </a:lnTo>
                <a:lnTo>
                  <a:pt x="1362" y="528"/>
                </a:lnTo>
                <a:lnTo>
                  <a:pt x="1376" y="482"/>
                </a:lnTo>
                <a:lnTo>
                  <a:pt x="1394" y="454"/>
                </a:lnTo>
                <a:lnTo>
                  <a:pt x="1408" y="433"/>
                </a:lnTo>
                <a:lnTo>
                  <a:pt x="1422" y="454"/>
                </a:lnTo>
                <a:lnTo>
                  <a:pt x="1436" y="437"/>
                </a:lnTo>
                <a:lnTo>
                  <a:pt x="1467" y="430"/>
                </a:lnTo>
                <a:lnTo>
                  <a:pt x="1481" y="419"/>
                </a:lnTo>
                <a:lnTo>
                  <a:pt x="1499" y="402"/>
                </a:lnTo>
              </a:path>
            </a:pathLst>
          </a:custGeom>
          <a:noFill/>
          <a:ln w="18" cap="flat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1902759" y="4337050"/>
            <a:ext cx="2386012" cy="1676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45" name="Rectangle 121"/>
          <p:cNvSpPr>
            <a:spLocks noChangeArrowheads="1"/>
          </p:cNvSpPr>
          <p:nvPr/>
        </p:nvSpPr>
        <p:spPr bwMode="auto">
          <a:xfrm>
            <a:off x="1902759" y="4337050"/>
            <a:ext cx="2386012" cy="1676400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46" name="Line 122"/>
          <p:cNvSpPr>
            <a:spLocks noChangeShapeType="1"/>
          </p:cNvSpPr>
          <p:nvPr/>
        </p:nvSpPr>
        <p:spPr bwMode="auto">
          <a:xfrm>
            <a:off x="1902759" y="4337050"/>
            <a:ext cx="2386012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47" name="Line 123"/>
          <p:cNvSpPr>
            <a:spLocks noChangeShapeType="1"/>
          </p:cNvSpPr>
          <p:nvPr/>
        </p:nvSpPr>
        <p:spPr bwMode="auto">
          <a:xfrm>
            <a:off x="1902759" y="6013450"/>
            <a:ext cx="2386012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48" name="Line 124"/>
          <p:cNvSpPr>
            <a:spLocks noChangeShapeType="1"/>
          </p:cNvSpPr>
          <p:nvPr/>
        </p:nvSpPr>
        <p:spPr bwMode="auto">
          <a:xfrm flipV="1">
            <a:off x="4288772" y="4337050"/>
            <a:ext cx="1587" cy="1676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49" name="Line 125"/>
          <p:cNvSpPr>
            <a:spLocks noChangeShapeType="1"/>
          </p:cNvSpPr>
          <p:nvPr/>
        </p:nvSpPr>
        <p:spPr bwMode="auto">
          <a:xfrm flipV="1">
            <a:off x="1902759" y="4337050"/>
            <a:ext cx="1587" cy="1676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50" name="Line 126"/>
          <p:cNvSpPr>
            <a:spLocks noChangeShapeType="1"/>
          </p:cNvSpPr>
          <p:nvPr/>
        </p:nvSpPr>
        <p:spPr bwMode="auto">
          <a:xfrm>
            <a:off x="1902759" y="6013450"/>
            <a:ext cx="2386012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51" name="Line 127"/>
          <p:cNvSpPr>
            <a:spLocks noChangeShapeType="1"/>
          </p:cNvSpPr>
          <p:nvPr/>
        </p:nvSpPr>
        <p:spPr bwMode="auto">
          <a:xfrm flipV="1">
            <a:off x="1902759" y="4337050"/>
            <a:ext cx="1587" cy="1676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52" name="Line 128"/>
          <p:cNvSpPr>
            <a:spLocks noChangeShapeType="1"/>
          </p:cNvSpPr>
          <p:nvPr/>
        </p:nvSpPr>
        <p:spPr bwMode="auto">
          <a:xfrm flipV="1">
            <a:off x="1902759" y="5986463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53" name="Line 129"/>
          <p:cNvSpPr>
            <a:spLocks noChangeShapeType="1"/>
          </p:cNvSpPr>
          <p:nvPr/>
        </p:nvSpPr>
        <p:spPr bwMode="auto">
          <a:xfrm>
            <a:off x="1902759" y="4337050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54" name="Rectangle 130"/>
          <p:cNvSpPr>
            <a:spLocks noChangeArrowheads="1"/>
          </p:cNvSpPr>
          <p:nvPr/>
        </p:nvSpPr>
        <p:spPr bwMode="auto">
          <a:xfrm>
            <a:off x="1802747" y="6030913"/>
            <a:ext cx="1746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700" dirty="0" smtClean="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 </a:t>
            </a:r>
            <a:r>
              <a:rPr kumimoji="0" lang="de-DE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600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5" name="Line 131"/>
          <p:cNvSpPr>
            <a:spLocks noChangeShapeType="1"/>
          </p:cNvSpPr>
          <p:nvPr/>
        </p:nvSpPr>
        <p:spPr bwMode="auto">
          <a:xfrm flipV="1">
            <a:off x="2298047" y="5986463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56" name="Line 132"/>
          <p:cNvSpPr>
            <a:spLocks noChangeShapeType="1"/>
          </p:cNvSpPr>
          <p:nvPr/>
        </p:nvSpPr>
        <p:spPr bwMode="auto">
          <a:xfrm>
            <a:off x="2298047" y="4337050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57" name="Rectangle 133"/>
          <p:cNvSpPr>
            <a:spLocks noChangeArrowheads="1"/>
          </p:cNvSpPr>
          <p:nvPr/>
        </p:nvSpPr>
        <p:spPr bwMode="auto">
          <a:xfrm>
            <a:off x="2198034" y="6030913"/>
            <a:ext cx="2000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700" dirty="0" smtClean="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  </a:t>
            </a:r>
            <a:r>
              <a:rPr kumimoji="0" lang="de-DE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500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8" name="Line 134"/>
          <p:cNvSpPr>
            <a:spLocks noChangeShapeType="1"/>
          </p:cNvSpPr>
          <p:nvPr/>
        </p:nvSpPr>
        <p:spPr bwMode="auto">
          <a:xfrm flipV="1">
            <a:off x="2698097" y="5986463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auto">
          <a:xfrm>
            <a:off x="2698097" y="4337050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60" name="Rectangle 136"/>
          <p:cNvSpPr>
            <a:spLocks noChangeArrowheads="1"/>
          </p:cNvSpPr>
          <p:nvPr/>
        </p:nvSpPr>
        <p:spPr bwMode="auto">
          <a:xfrm>
            <a:off x="2598084" y="6030913"/>
            <a:ext cx="2000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700" dirty="0" smtClean="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  </a:t>
            </a:r>
            <a:r>
              <a:rPr kumimoji="0" lang="de-DE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400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1" name="Line 137"/>
          <p:cNvSpPr>
            <a:spLocks noChangeShapeType="1"/>
          </p:cNvSpPr>
          <p:nvPr/>
        </p:nvSpPr>
        <p:spPr bwMode="auto">
          <a:xfrm flipV="1">
            <a:off x="3093384" y="5986463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62" name="Line 138"/>
          <p:cNvSpPr>
            <a:spLocks noChangeShapeType="1"/>
          </p:cNvSpPr>
          <p:nvPr/>
        </p:nvSpPr>
        <p:spPr bwMode="auto">
          <a:xfrm>
            <a:off x="3093384" y="4337050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63" name="Rectangle 139"/>
          <p:cNvSpPr>
            <a:spLocks noChangeArrowheads="1"/>
          </p:cNvSpPr>
          <p:nvPr/>
        </p:nvSpPr>
        <p:spPr bwMode="auto">
          <a:xfrm>
            <a:off x="2993372" y="6030913"/>
            <a:ext cx="2000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700" dirty="0" smtClean="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  </a:t>
            </a:r>
            <a:r>
              <a:rPr kumimoji="0" lang="de-DE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300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4" name="Line 140"/>
          <p:cNvSpPr>
            <a:spLocks noChangeShapeType="1"/>
          </p:cNvSpPr>
          <p:nvPr/>
        </p:nvSpPr>
        <p:spPr bwMode="auto">
          <a:xfrm flipV="1">
            <a:off x="3493434" y="5986463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65" name="Line 141"/>
          <p:cNvSpPr>
            <a:spLocks noChangeShapeType="1"/>
          </p:cNvSpPr>
          <p:nvPr/>
        </p:nvSpPr>
        <p:spPr bwMode="auto">
          <a:xfrm>
            <a:off x="3493434" y="4337050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66" name="Rectangle 142"/>
          <p:cNvSpPr>
            <a:spLocks noChangeArrowheads="1"/>
          </p:cNvSpPr>
          <p:nvPr/>
        </p:nvSpPr>
        <p:spPr bwMode="auto">
          <a:xfrm>
            <a:off x="3393422" y="6030913"/>
            <a:ext cx="2000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700" dirty="0" smtClean="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  </a:t>
            </a:r>
            <a:r>
              <a:rPr kumimoji="0" lang="de-DE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200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7" name="Line 143"/>
          <p:cNvSpPr>
            <a:spLocks noChangeShapeType="1"/>
          </p:cNvSpPr>
          <p:nvPr/>
        </p:nvSpPr>
        <p:spPr bwMode="auto">
          <a:xfrm flipV="1">
            <a:off x="3888722" y="5986463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68" name="Line 144"/>
          <p:cNvSpPr>
            <a:spLocks noChangeShapeType="1"/>
          </p:cNvSpPr>
          <p:nvPr/>
        </p:nvSpPr>
        <p:spPr bwMode="auto">
          <a:xfrm>
            <a:off x="3888722" y="4337050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69" name="Rectangle 145"/>
          <p:cNvSpPr>
            <a:spLocks noChangeArrowheads="1"/>
          </p:cNvSpPr>
          <p:nvPr/>
        </p:nvSpPr>
        <p:spPr bwMode="auto">
          <a:xfrm>
            <a:off x="3788709" y="6030913"/>
            <a:ext cx="2000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700" dirty="0" smtClean="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  </a:t>
            </a:r>
            <a:r>
              <a:rPr kumimoji="0" lang="de-DE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100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0" name="Line 146"/>
          <p:cNvSpPr>
            <a:spLocks noChangeShapeType="1"/>
          </p:cNvSpPr>
          <p:nvPr/>
        </p:nvSpPr>
        <p:spPr bwMode="auto">
          <a:xfrm flipV="1">
            <a:off x="4288772" y="5986463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71" name="Line 147"/>
          <p:cNvSpPr>
            <a:spLocks noChangeShapeType="1"/>
          </p:cNvSpPr>
          <p:nvPr/>
        </p:nvSpPr>
        <p:spPr bwMode="auto">
          <a:xfrm>
            <a:off x="4288772" y="4337050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72" name="Rectangle 148"/>
          <p:cNvSpPr>
            <a:spLocks noChangeArrowheads="1"/>
          </p:cNvSpPr>
          <p:nvPr/>
        </p:nvSpPr>
        <p:spPr bwMode="auto">
          <a:xfrm>
            <a:off x="4266547" y="6030913"/>
            <a:ext cx="889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3" name="Line 149"/>
          <p:cNvSpPr>
            <a:spLocks noChangeShapeType="1"/>
          </p:cNvSpPr>
          <p:nvPr/>
        </p:nvSpPr>
        <p:spPr bwMode="auto">
          <a:xfrm>
            <a:off x="1902759" y="6013450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74" name="Line 150"/>
          <p:cNvSpPr>
            <a:spLocks noChangeShapeType="1"/>
          </p:cNvSpPr>
          <p:nvPr/>
        </p:nvSpPr>
        <p:spPr bwMode="auto">
          <a:xfrm flipH="1">
            <a:off x="4260197" y="6013450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75" name="Rectangle 151"/>
          <p:cNvSpPr>
            <a:spLocks noChangeArrowheads="1"/>
          </p:cNvSpPr>
          <p:nvPr/>
        </p:nvSpPr>
        <p:spPr bwMode="auto">
          <a:xfrm>
            <a:off x="1702734" y="5964238"/>
            <a:ext cx="2174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-100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6" name="Line 152"/>
          <p:cNvSpPr>
            <a:spLocks noChangeShapeType="1"/>
          </p:cNvSpPr>
          <p:nvPr/>
        </p:nvSpPr>
        <p:spPr bwMode="auto">
          <a:xfrm>
            <a:off x="1902759" y="5675313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77" name="Line 153"/>
          <p:cNvSpPr>
            <a:spLocks noChangeShapeType="1"/>
          </p:cNvSpPr>
          <p:nvPr/>
        </p:nvSpPr>
        <p:spPr bwMode="auto">
          <a:xfrm flipH="1">
            <a:off x="4260197" y="5675313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78" name="Rectangle 154"/>
          <p:cNvSpPr>
            <a:spLocks noChangeArrowheads="1"/>
          </p:cNvSpPr>
          <p:nvPr/>
        </p:nvSpPr>
        <p:spPr bwMode="auto">
          <a:xfrm>
            <a:off x="1753534" y="5624513"/>
            <a:ext cx="1666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-80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9" name="Line 155"/>
          <p:cNvSpPr>
            <a:spLocks noChangeShapeType="1"/>
          </p:cNvSpPr>
          <p:nvPr/>
        </p:nvSpPr>
        <p:spPr bwMode="auto">
          <a:xfrm>
            <a:off x="1902759" y="5341938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80" name="Line 156"/>
          <p:cNvSpPr>
            <a:spLocks noChangeShapeType="1"/>
          </p:cNvSpPr>
          <p:nvPr/>
        </p:nvSpPr>
        <p:spPr bwMode="auto">
          <a:xfrm flipH="1">
            <a:off x="4260197" y="5341938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81" name="Rectangle 157"/>
          <p:cNvSpPr>
            <a:spLocks noChangeArrowheads="1"/>
          </p:cNvSpPr>
          <p:nvPr/>
        </p:nvSpPr>
        <p:spPr bwMode="auto">
          <a:xfrm>
            <a:off x="1753534" y="5291138"/>
            <a:ext cx="1666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-60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2" name="Line 158"/>
          <p:cNvSpPr>
            <a:spLocks noChangeShapeType="1"/>
          </p:cNvSpPr>
          <p:nvPr/>
        </p:nvSpPr>
        <p:spPr bwMode="auto">
          <a:xfrm>
            <a:off x="1902759" y="5002213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83" name="Line 159"/>
          <p:cNvSpPr>
            <a:spLocks noChangeShapeType="1"/>
          </p:cNvSpPr>
          <p:nvPr/>
        </p:nvSpPr>
        <p:spPr bwMode="auto">
          <a:xfrm flipH="1">
            <a:off x="4260197" y="5002213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84" name="Rectangle 160"/>
          <p:cNvSpPr>
            <a:spLocks noChangeArrowheads="1"/>
          </p:cNvSpPr>
          <p:nvPr/>
        </p:nvSpPr>
        <p:spPr bwMode="auto">
          <a:xfrm>
            <a:off x="1753534" y="4953000"/>
            <a:ext cx="1666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-40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5" name="Line 161"/>
          <p:cNvSpPr>
            <a:spLocks noChangeShapeType="1"/>
          </p:cNvSpPr>
          <p:nvPr/>
        </p:nvSpPr>
        <p:spPr bwMode="auto">
          <a:xfrm>
            <a:off x="1902759" y="4670425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86" name="Line 162"/>
          <p:cNvSpPr>
            <a:spLocks noChangeShapeType="1"/>
          </p:cNvSpPr>
          <p:nvPr/>
        </p:nvSpPr>
        <p:spPr bwMode="auto">
          <a:xfrm flipH="1">
            <a:off x="4260197" y="4670425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87" name="Rectangle 163"/>
          <p:cNvSpPr>
            <a:spLocks noChangeArrowheads="1"/>
          </p:cNvSpPr>
          <p:nvPr/>
        </p:nvSpPr>
        <p:spPr bwMode="auto">
          <a:xfrm>
            <a:off x="1753534" y="4619625"/>
            <a:ext cx="1666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-20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8" name="Line 164"/>
          <p:cNvSpPr>
            <a:spLocks noChangeShapeType="1"/>
          </p:cNvSpPr>
          <p:nvPr/>
        </p:nvSpPr>
        <p:spPr bwMode="auto">
          <a:xfrm>
            <a:off x="1902759" y="4337050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89" name="Line 165"/>
          <p:cNvSpPr>
            <a:spLocks noChangeShapeType="1"/>
          </p:cNvSpPr>
          <p:nvPr/>
        </p:nvSpPr>
        <p:spPr bwMode="auto">
          <a:xfrm flipH="1">
            <a:off x="4260197" y="4337050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90" name="Rectangle 166"/>
          <p:cNvSpPr>
            <a:spLocks noChangeArrowheads="1"/>
          </p:cNvSpPr>
          <p:nvPr/>
        </p:nvSpPr>
        <p:spPr bwMode="auto">
          <a:xfrm>
            <a:off x="1831322" y="4286250"/>
            <a:ext cx="889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1" name="Line 167"/>
          <p:cNvSpPr>
            <a:spLocks noChangeShapeType="1"/>
          </p:cNvSpPr>
          <p:nvPr/>
        </p:nvSpPr>
        <p:spPr bwMode="auto">
          <a:xfrm>
            <a:off x="1902759" y="4337050"/>
            <a:ext cx="2386012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92" name="Line 168"/>
          <p:cNvSpPr>
            <a:spLocks noChangeShapeType="1"/>
          </p:cNvSpPr>
          <p:nvPr/>
        </p:nvSpPr>
        <p:spPr bwMode="auto">
          <a:xfrm>
            <a:off x="1902759" y="6013450"/>
            <a:ext cx="2386012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93" name="Line 169"/>
          <p:cNvSpPr>
            <a:spLocks noChangeShapeType="1"/>
          </p:cNvSpPr>
          <p:nvPr/>
        </p:nvSpPr>
        <p:spPr bwMode="auto">
          <a:xfrm flipV="1">
            <a:off x="4288772" y="4337050"/>
            <a:ext cx="1587" cy="1676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94" name="Line 170"/>
          <p:cNvSpPr>
            <a:spLocks noChangeShapeType="1"/>
          </p:cNvSpPr>
          <p:nvPr/>
        </p:nvSpPr>
        <p:spPr bwMode="auto">
          <a:xfrm flipV="1">
            <a:off x="1902759" y="4337050"/>
            <a:ext cx="1587" cy="1676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95" name="Rectangle 171"/>
          <p:cNvSpPr>
            <a:spLocks noChangeArrowheads="1"/>
          </p:cNvSpPr>
          <p:nvPr/>
        </p:nvSpPr>
        <p:spPr bwMode="auto">
          <a:xfrm>
            <a:off x="2604434" y="4097338"/>
            <a:ext cx="9080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100" b="1" dirty="0" smtClean="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t</a:t>
            </a:r>
            <a: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-s-Diagramm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6" name="Rectangle 172"/>
          <p:cNvSpPr>
            <a:spLocks noChangeArrowheads="1"/>
          </p:cNvSpPr>
          <p:nvPr/>
        </p:nvSpPr>
        <p:spPr bwMode="auto">
          <a:xfrm>
            <a:off x="1861484" y="6135688"/>
            <a:ext cx="24796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Distance</a:t>
            </a: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 </a:t>
            </a:r>
            <a:r>
              <a:rPr kumimoji="0" lang="de-DE" sz="1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to</a:t>
            </a: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 Nürnberger Platz /m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7" name="Rectangle 173"/>
          <p:cNvSpPr>
            <a:spLocks noChangeArrowheads="1"/>
          </p:cNvSpPr>
          <p:nvPr/>
        </p:nvSpPr>
        <p:spPr bwMode="auto">
          <a:xfrm rot="16200000">
            <a:off x="1391048" y="5054650"/>
            <a:ext cx="43922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Time /s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8" name="Freeform 174"/>
          <p:cNvSpPr>
            <a:spLocks/>
          </p:cNvSpPr>
          <p:nvPr/>
        </p:nvSpPr>
        <p:spPr bwMode="auto">
          <a:xfrm>
            <a:off x="1902759" y="4337050"/>
            <a:ext cx="2386012" cy="1616075"/>
          </a:xfrm>
          <a:custGeom>
            <a:avLst/>
            <a:gdLst/>
            <a:ahLst/>
            <a:cxnLst>
              <a:cxn ang="0">
                <a:pos x="11" y="1011"/>
              </a:cxn>
              <a:cxn ang="0">
                <a:pos x="49" y="1000"/>
              </a:cxn>
              <a:cxn ang="0">
                <a:pos x="123" y="969"/>
              </a:cxn>
              <a:cxn ang="0">
                <a:pos x="158" y="948"/>
              </a:cxn>
              <a:cxn ang="0">
                <a:pos x="200" y="927"/>
              </a:cxn>
              <a:cxn ang="0">
                <a:pos x="232" y="906"/>
              </a:cxn>
              <a:cxn ang="0">
                <a:pos x="246" y="895"/>
              </a:cxn>
              <a:cxn ang="0">
                <a:pos x="260" y="864"/>
              </a:cxn>
              <a:cxn ang="0">
                <a:pos x="263" y="811"/>
              </a:cxn>
              <a:cxn ang="0">
                <a:pos x="267" y="685"/>
              </a:cxn>
              <a:cxn ang="0">
                <a:pos x="277" y="664"/>
              </a:cxn>
              <a:cxn ang="0">
                <a:pos x="298" y="643"/>
              </a:cxn>
              <a:cxn ang="0">
                <a:pos x="319" y="622"/>
              </a:cxn>
              <a:cxn ang="0">
                <a:pos x="358" y="612"/>
              </a:cxn>
              <a:cxn ang="0">
                <a:pos x="410" y="580"/>
              </a:cxn>
              <a:cxn ang="0">
                <a:pos x="456" y="559"/>
              </a:cxn>
              <a:cxn ang="0">
                <a:pos x="501" y="538"/>
              </a:cxn>
              <a:cxn ang="0">
                <a:pos x="540" y="528"/>
              </a:cxn>
              <a:cxn ang="0">
                <a:pos x="620" y="493"/>
              </a:cxn>
              <a:cxn ang="0">
                <a:pos x="659" y="472"/>
              </a:cxn>
              <a:cxn ang="0">
                <a:pos x="711" y="451"/>
              </a:cxn>
              <a:cxn ang="0">
                <a:pos x="764" y="430"/>
              </a:cxn>
              <a:cxn ang="0">
                <a:pos x="802" y="419"/>
              </a:cxn>
              <a:cxn ang="0">
                <a:pos x="872" y="388"/>
              </a:cxn>
              <a:cxn ang="0">
                <a:pos x="932" y="367"/>
              </a:cxn>
              <a:cxn ang="0">
                <a:pos x="992" y="346"/>
              </a:cxn>
              <a:cxn ang="0">
                <a:pos x="1041" y="336"/>
              </a:cxn>
              <a:cxn ang="0">
                <a:pos x="1135" y="304"/>
              </a:cxn>
              <a:cxn ang="0">
                <a:pos x="1181" y="283"/>
              </a:cxn>
              <a:cxn ang="0">
                <a:pos x="1240" y="262"/>
              </a:cxn>
              <a:cxn ang="0">
                <a:pos x="1282" y="241"/>
              </a:cxn>
              <a:cxn ang="0">
                <a:pos x="1328" y="231"/>
              </a:cxn>
              <a:cxn ang="0">
                <a:pos x="1377" y="199"/>
              </a:cxn>
              <a:cxn ang="0">
                <a:pos x="1391" y="178"/>
              </a:cxn>
              <a:cxn ang="0">
                <a:pos x="1398" y="157"/>
              </a:cxn>
              <a:cxn ang="0">
                <a:pos x="1401" y="105"/>
              </a:cxn>
              <a:cxn ang="0">
                <a:pos x="1412" y="84"/>
              </a:cxn>
              <a:cxn ang="0">
                <a:pos x="1436" y="63"/>
              </a:cxn>
              <a:cxn ang="0">
                <a:pos x="1454" y="52"/>
              </a:cxn>
              <a:cxn ang="0">
                <a:pos x="1489" y="21"/>
              </a:cxn>
              <a:cxn ang="0">
                <a:pos x="1503" y="0"/>
              </a:cxn>
            </a:cxnLst>
            <a:rect l="0" t="0" r="r" b="b"/>
            <a:pathLst>
              <a:path w="1503" h="1018">
                <a:moveTo>
                  <a:pt x="0" y="1018"/>
                </a:moveTo>
                <a:lnTo>
                  <a:pt x="11" y="1011"/>
                </a:lnTo>
                <a:lnTo>
                  <a:pt x="25" y="1000"/>
                </a:lnTo>
                <a:lnTo>
                  <a:pt x="49" y="1000"/>
                </a:lnTo>
                <a:lnTo>
                  <a:pt x="74" y="990"/>
                </a:lnTo>
                <a:lnTo>
                  <a:pt x="123" y="969"/>
                </a:lnTo>
                <a:lnTo>
                  <a:pt x="133" y="958"/>
                </a:lnTo>
                <a:lnTo>
                  <a:pt x="158" y="948"/>
                </a:lnTo>
                <a:lnTo>
                  <a:pt x="179" y="937"/>
                </a:lnTo>
                <a:lnTo>
                  <a:pt x="200" y="927"/>
                </a:lnTo>
                <a:lnTo>
                  <a:pt x="218" y="916"/>
                </a:lnTo>
                <a:lnTo>
                  <a:pt x="232" y="906"/>
                </a:lnTo>
                <a:lnTo>
                  <a:pt x="235" y="906"/>
                </a:lnTo>
                <a:lnTo>
                  <a:pt x="246" y="895"/>
                </a:lnTo>
                <a:lnTo>
                  <a:pt x="256" y="874"/>
                </a:lnTo>
                <a:lnTo>
                  <a:pt x="260" y="864"/>
                </a:lnTo>
                <a:lnTo>
                  <a:pt x="260" y="811"/>
                </a:lnTo>
                <a:lnTo>
                  <a:pt x="263" y="811"/>
                </a:lnTo>
                <a:lnTo>
                  <a:pt x="263" y="706"/>
                </a:lnTo>
                <a:lnTo>
                  <a:pt x="267" y="685"/>
                </a:lnTo>
                <a:lnTo>
                  <a:pt x="270" y="675"/>
                </a:lnTo>
                <a:lnTo>
                  <a:pt x="277" y="664"/>
                </a:lnTo>
                <a:lnTo>
                  <a:pt x="284" y="654"/>
                </a:lnTo>
                <a:lnTo>
                  <a:pt x="298" y="643"/>
                </a:lnTo>
                <a:lnTo>
                  <a:pt x="312" y="633"/>
                </a:lnTo>
                <a:lnTo>
                  <a:pt x="319" y="622"/>
                </a:lnTo>
                <a:lnTo>
                  <a:pt x="337" y="622"/>
                </a:lnTo>
                <a:lnTo>
                  <a:pt x="358" y="612"/>
                </a:lnTo>
                <a:lnTo>
                  <a:pt x="396" y="591"/>
                </a:lnTo>
                <a:lnTo>
                  <a:pt x="410" y="580"/>
                </a:lnTo>
                <a:lnTo>
                  <a:pt x="431" y="570"/>
                </a:lnTo>
                <a:lnTo>
                  <a:pt x="456" y="559"/>
                </a:lnTo>
                <a:lnTo>
                  <a:pt x="477" y="549"/>
                </a:lnTo>
                <a:lnTo>
                  <a:pt x="501" y="538"/>
                </a:lnTo>
                <a:lnTo>
                  <a:pt x="515" y="528"/>
                </a:lnTo>
                <a:lnTo>
                  <a:pt x="540" y="528"/>
                </a:lnTo>
                <a:lnTo>
                  <a:pt x="568" y="514"/>
                </a:lnTo>
                <a:lnTo>
                  <a:pt x="620" y="493"/>
                </a:lnTo>
                <a:lnTo>
                  <a:pt x="634" y="482"/>
                </a:lnTo>
                <a:lnTo>
                  <a:pt x="659" y="472"/>
                </a:lnTo>
                <a:lnTo>
                  <a:pt x="687" y="461"/>
                </a:lnTo>
                <a:lnTo>
                  <a:pt x="711" y="451"/>
                </a:lnTo>
                <a:lnTo>
                  <a:pt x="739" y="440"/>
                </a:lnTo>
                <a:lnTo>
                  <a:pt x="764" y="430"/>
                </a:lnTo>
                <a:lnTo>
                  <a:pt x="778" y="430"/>
                </a:lnTo>
                <a:lnTo>
                  <a:pt x="802" y="419"/>
                </a:lnTo>
                <a:lnTo>
                  <a:pt x="830" y="409"/>
                </a:lnTo>
                <a:lnTo>
                  <a:pt x="872" y="388"/>
                </a:lnTo>
                <a:lnTo>
                  <a:pt x="904" y="378"/>
                </a:lnTo>
                <a:lnTo>
                  <a:pt x="932" y="367"/>
                </a:lnTo>
                <a:lnTo>
                  <a:pt x="964" y="357"/>
                </a:lnTo>
                <a:lnTo>
                  <a:pt x="992" y="346"/>
                </a:lnTo>
                <a:lnTo>
                  <a:pt x="1023" y="336"/>
                </a:lnTo>
                <a:lnTo>
                  <a:pt x="1041" y="336"/>
                </a:lnTo>
                <a:lnTo>
                  <a:pt x="1072" y="325"/>
                </a:lnTo>
                <a:lnTo>
                  <a:pt x="1135" y="304"/>
                </a:lnTo>
                <a:lnTo>
                  <a:pt x="1149" y="294"/>
                </a:lnTo>
                <a:lnTo>
                  <a:pt x="1181" y="283"/>
                </a:lnTo>
                <a:lnTo>
                  <a:pt x="1212" y="273"/>
                </a:lnTo>
                <a:lnTo>
                  <a:pt x="1240" y="262"/>
                </a:lnTo>
                <a:lnTo>
                  <a:pt x="1268" y="252"/>
                </a:lnTo>
                <a:lnTo>
                  <a:pt x="1282" y="241"/>
                </a:lnTo>
                <a:lnTo>
                  <a:pt x="1307" y="241"/>
                </a:lnTo>
                <a:lnTo>
                  <a:pt x="1328" y="231"/>
                </a:lnTo>
                <a:lnTo>
                  <a:pt x="1363" y="210"/>
                </a:lnTo>
                <a:lnTo>
                  <a:pt x="1377" y="199"/>
                </a:lnTo>
                <a:lnTo>
                  <a:pt x="1380" y="189"/>
                </a:lnTo>
                <a:lnTo>
                  <a:pt x="1391" y="178"/>
                </a:lnTo>
                <a:lnTo>
                  <a:pt x="1398" y="168"/>
                </a:lnTo>
                <a:lnTo>
                  <a:pt x="1398" y="157"/>
                </a:lnTo>
                <a:lnTo>
                  <a:pt x="1401" y="147"/>
                </a:lnTo>
                <a:lnTo>
                  <a:pt x="1401" y="105"/>
                </a:lnTo>
                <a:lnTo>
                  <a:pt x="1405" y="94"/>
                </a:lnTo>
                <a:lnTo>
                  <a:pt x="1412" y="84"/>
                </a:lnTo>
                <a:lnTo>
                  <a:pt x="1422" y="73"/>
                </a:lnTo>
                <a:lnTo>
                  <a:pt x="1436" y="63"/>
                </a:lnTo>
                <a:lnTo>
                  <a:pt x="1447" y="52"/>
                </a:lnTo>
                <a:lnTo>
                  <a:pt x="1454" y="52"/>
                </a:lnTo>
                <a:lnTo>
                  <a:pt x="1464" y="42"/>
                </a:lnTo>
                <a:lnTo>
                  <a:pt x="1489" y="21"/>
                </a:lnTo>
                <a:lnTo>
                  <a:pt x="1496" y="10"/>
                </a:lnTo>
                <a:lnTo>
                  <a:pt x="1503" y="0"/>
                </a:lnTo>
              </a:path>
            </a:pathLst>
          </a:custGeom>
          <a:noFill/>
          <a:ln w="18" cap="flat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99" name="Rectangle 175"/>
          <p:cNvSpPr>
            <a:spLocks noChangeArrowheads="1"/>
          </p:cNvSpPr>
          <p:nvPr/>
        </p:nvSpPr>
        <p:spPr bwMode="auto">
          <a:xfrm>
            <a:off x="5308600" y="4337050"/>
            <a:ext cx="2379662" cy="1676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00" name="Rectangle 176"/>
          <p:cNvSpPr>
            <a:spLocks noChangeArrowheads="1"/>
          </p:cNvSpPr>
          <p:nvPr/>
        </p:nvSpPr>
        <p:spPr bwMode="auto">
          <a:xfrm>
            <a:off x="5308600" y="4337050"/>
            <a:ext cx="2379662" cy="1676400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01" name="Line 177"/>
          <p:cNvSpPr>
            <a:spLocks noChangeShapeType="1"/>
          </p:cNvSpPr>
          <p:nvPr/>
        </p:nvSpPr>
        <p:spPr bwMode="auto">
          <a:xfrm>
            <a:off x="5308600" y="4337050"/>
            <a:ext cx="2379662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02" name="Line 178"/>
          <p:cNvSpPr>
            <a:spLocks noChangeShapeType="1"/>
          </p:cNvSpPr>
          <p:nvPr/>
        </p:nvSpPr>
        <p:spPr bwMode="auto">
          <a:xfrm>
            <a:off x="5308600" y="6013450"/>
            <a:ext cx="2379662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03" name="Line 179"/>
          <p:cNvSpPr>
            <a:spLocks noChangeShapeType="1"/>
          </p:cNvSpPr>
          <p:nvPr/>
        </p:nvSpPr>
        <p:spPr bwMode="auto">
          <a:xfrm flipV="1">
            <a:off x="7688263" y="4337050"/>
            <a:ext cx="1587" cy="1676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04" name="Line 180"/>
          <p:cNvSpPr>
            <a:spLocks noChangeShapeType="1"/>
          </p:cNvSpPr>
          <p:nvPr/>
        </p:nvSpPr>
        <p:spPr bwMode="auto">
          <a:xfrm flipV="1">
            <a:off x="5308600" y="4337050"/>
            <a:ext cx="1587" cy="1676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05" name="Line 181"/>
          <p:cNvSpPr>
            <a:spLocks noChangeShapeType="1"/>
          </p:cNvSpPr>
          <p:nvPr/>
        </p:nvSpPr>
        <p:spPr bwMode="auto">
          <a:xfrm>
            <a:off x="5308600" y="6013450"/>
            <a:ext cx="2379662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06" name="Line 182"/>
          <p:cNvSpPr>
            <a:spLocks noChangeShapeType="1"/>
          </p:cNvSpPr>
          <p:nvPr/>
        </p:nvSpPr>
        <p:spPr bwMode="auto">
          <a:xfrm flipV="1">
            <a:off x="5308600" y="4337050"/>
            <a:ext cx="1587" cy="1676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07" name="Line 183"/>
          <p:cNvSpPr>
            <a:spLocks noChangeShapeType="1"/>
          </p:cNvSpPr>
          <p:nvPr/>
        </p:nvSpPr>
        <p:spPr bwMode="auto">
          <a:xfrm flipV="1">
            <a:off x="5308600" y="5986463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08" name="Line 184"/>
          <p:cNvSpPr>
            <a:spLocks noChangeShapeType="1"/>
          </p:cNvSpPr>
          <p:nvPr/>
        </p:nvSpPr>
        <p:spPr bwMode="auto">
          <a:xfrm>
            <a:off x="5308600" y="4337050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09" name="Rectangle 185"/>
          <p:cNvSpPr>
            <a:spLocks noChangeArrowheads="1"/>
          </p:cNvSpPr>
          <p:nvPr/>
        </p:nvSpPr>
        <p:spPr bwMode="auto">
          <a:xfrm>
            <a:off x="5208588" y="6030913"/>
            <a:ext cx="2174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-100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0" name="Line 186"/>
          <p:cNvSpPr>
            <a:spLocks noChangeShapeType="1"/>
          </p:cNvSpPr>
          <p:nvPr/>
        </p:nvSpPr>
        <p:spPr bwMode="auto">
          <a:xfrm flipV="1">
            <a:off x="5780088" y="5986463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11" name="Line 187"/>
          <p:cNvSpPr>
            <a:spLocks noChangeShapeType="1"/>
          </p:cNvSpPr>
          <p:nvPr/>
        </p:nvSpPr>
        <p:spPr bwMode="auto">
          <a:xfrm>
            <a:off x="5780088" y="4337050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12" name="Rectangle 188"/>
          <p:cNvSpPr>
            <a:spLocks noChangeArrowheads="1"/>
          </p:cNvSpPr>
          <p:nvPr/>
        </p:nvSpPr>
        <p:spPr bwMode="auto">
          <a:xfrm>
            <a:off x="5708650" y="6030913"/>
            <a:ext cx="1666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-80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3" name="Line 189"/>
          <p:cNvSpPr>
            <a:spLocks noChangeShapeType="1"/>
          </p:cNvSpPr>
          <p:nvPr/>
        </p:nvSpPr>
        <p:spPr bwMode="auto">
          <a:xfrm flipV="1">
            <a:off x="6259513" y="5986463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14" name="Line 190"/>
          <p:cNvSpPr>
            <a:spLocks noChangeShapeType="1"/>
          </p:cNvSpPr>
          <p:nvPr/>
        </p:nvSpPr>
        <p:spPr bwMode="auto">
          <a:xfrm>
            <a:off x="6259513" y="4337050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15" name="Rectangle 191"/>
          <p:cNvSpPr>
            <a:spLocks noChangeArrowheads="1"/>
          </p:cNvSpPr>
          <p:nvPr/>
        </p:nvSpPr>
        <p:spPr bwMode="auto">
          <a:xfrm>
            <a:off x="6186488" y="6030913"/>
            <a:ext cx="1666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-60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6" name="Line 192"/>
          <p:cNvSpPr>
            <a:spLocks noChangeShapeType="1"/>
          </p:cNvSpPr>
          <p:nvPr/>
        </p:nvSpPr>
        <p:spPr bwMode="auto">
          <a:xfrm flipV="1">
            <a:off x="6731000" y="5986463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17" name="Line 193"/>
          <p:cNvSpPr>
            <a:spLocks noChangeShapeType="1"/>
          </p:cNvSpPr>
          <p:nvPr/>
        </p:nvSpPr>
        <p:spPr bwMode="auto">
          <a:xfrm>
            <a:off x="6731000" y="4337050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18" name="Rectangle 194"/>
          <p:cNvSpPr>
            <a:spLocks noChangeArrowheads="1"/>
          </p:cNvSpPr>
          <p:nvPr/>
        </p:nvSpPr>
        <p:spPr bwMode="auto">
          <a:xfrm>
            <a:off x="6659563" y="6030913"/>
            <a:ext cx="1666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-40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9" name="Line 195"/>
          <p:cNvSpPr>
            <a:spLocks noChangeShapeType="1"/>
          </p:cNvSpPr>
          <p:nvPr/>
        </p:nvSpPr>
        <p:spPr bwMode="auto">
          <a:xfrm flipV="1">
            <a:off x="7210425" y="5986463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20" name="Line 196"/>
          <p:cNvSpPr>
            <a:spLocks noChangeShapeType="1"/>
          </p:cNvSpPr>
          <p:nvPr/>
        </p:nvSpPr>
        <p:spPr bwMode="auto">
          <a:xfrm>
            <a:off x="7210425" y="4337050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21" name="Rectangle 197"/>
          <p:cNvSpPr>
            <a:spLocks noChangeArrowheads="1"/>
          </p:cNvSpPr>
          <p:nvPr/>
        </p:nvSpPr>
        <p:spPr bwMode="auto">
          <a:xfrm>
            <a:off x="7137400" y="6030913"/>
            <a:ext cx="1666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-20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2" name="Line 198"/>
          <p:cNvSpPr>
            <a:spLocks noChangeShapeType="1"/>
          </p:cNvSpPr>
          <p:nvPr/>
        </p:nvSpPr>
        <p:spPr bwMode="auto">
          <a:xfrm flipV="1">
            <a:off x="7688263" y="5986463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23" name="Line 199"/>
          <p:cNvSpPr>
            <a:spLocks noChangeShapeType="1"/>
          </p:cNvSpPr>
          <p:nvPr/>
        </p:nvSpPr>
        <p:spPr bwMode="auto">
          <a:xfrm>
            <a:off x="7688263" y="4337050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24" name="Rectangle 200"/>
          <p:cNvSpPr>
            <a:spLocks noChangeArrowheads="1"/>
          </p:cNvSpPr>
          <p:nvPr/>
        </p:nvSpPr>
        <p:spPr bwMode="auto">
          <a:xfrm>
            <a:off x="7666038" y="6030913"/>
            <a:ext cx="889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5" name="Line 201"/>
          <p:cNvSpPr>
            <a:spLocks noChangeShapeType="1"/>
          </p:cNvSpPr>
          <p:nvPr/>
        </p:nvSpPr>
        <p:spPr bwMode="auto">
          <a:xfrm>
            <a:off x="5308600" y="6013450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26" name="Line 202"/>
          <p:cNvSpPr>
            <a:spLocks noChangeShapeType="1"/>
          </p:cNvSpPr>
          <p:nvPr/>
        </p:nvSpPr>
        <p:spPr bwMode="auto">
          <a:xfrm flipH="1">
            <a:off x="7659688" y="6013450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27" name="Rectangle 203"/>
          <p:cNvSpPr>
            <a:spLocks noChangeArrowheads="1"/>
          </p:cNvSpPr>
          <p:nvPr/>
        </p:nvSpPr>
        <p:spPr bwMode="auto">
          <a:xfrm>
            <a:off x="5108575" y="5964238"/>
            <a:ext cx="2174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-200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8" name="Line 204"/>
          <p:cNvSpPr>
            <a:spLocks noChangeShapeType="1"/>
          </p:cNvSpPr>
          <p:nvPr/>
        </p:nvSpPr>
        <p:spPr bwMode="auto">
          <a:xfrm>
            <a:off x="5308600" y="5730875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29" name="Line 205"/>
          <p:cNvSpPr>
            <a:spLocks noChangeShapeType="1"/>
          </p:cNvSpPr>
          <p:nvPr/>
        </p:nvSpPr>
        <p:spPr bwMode="auto">
          <a:xfrm flipH="1">
            <a:off x="7659688" y="5730875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31" name="Rectangle 207"/>
          <p:cNvSpPr>
            <a:spLocks noChangeArrowheads="1"/>
          </p:cNvSpPr>
          <p:nvPr/>
        </p:nvSpPr>
        <p:spPr bwMode="auto">
          <a:xfrm>
            <a:off x="5108575" y="5680075"/>
            <a:ext cx="2174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-100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2" name="Line 208"/>
          <p:cNvSpPr>
            <a:spLocks noChangeShapeType="1"/>
          </p:cNvSpPr>
          <p:nvPr/>
        </p:nvSpPr>
        <p:spPr bwMode="auto">
          <a:xfrm>
            <a:off x="5308600" y="5453063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33" name="Line 209"/>
          <p:cNvSpPr>
            <a:spLocks noChangeShapeType="1"/>
          </p:cNvSpPr>
          <p:nvPr/>
        </p:nvSpPr>
        <p:spPr bwMode="auto">
          <a:xfrm flipH="1">
            <a:off x="7659688" y="5453063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34" name="Rectangle 210"/>
          <p:cNvSpPr>
            <a:spLocks noChangeArrowheads="1"/>
          </p:cNvSpPr>
          <p:nvPr/>
        </p:nvSpPr>
        <p:spPr bwMode="auto">
          <a:xfrm>
            <a:off x="5235575" y="5402263"/>
            <a:ext cx="889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5" name="Line 211"/>
          <p:cNvSpPr>
            <a:spLocks noChangeShapeType="1"/>
          </p:cNvSpPr>
          <p:nvPr/>
        </p:nvSpPr>
        <p:spPr bwMode="auto">
          <a:xfrm>
            <a:off x="5308600" y="5175250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36" name="Line 212"/>
          <p:cNvSpPr>
            <a:spLocks noChangeShapeType="1"/>
          </p:cNvSpPr>
          <p:nvPr/>
        </p:nvSpPr>
        <p:spPr bwMode="auto">
          <a:xfrm flipH="1">
            <a:off x="7659688" y="5175250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37" name="Rectangle 213"/>
          <p:cNvSpPr>
            <a:spLocks noChangeArrowheads="1"/>
          </p:cNvSpPr>
          <p:nvPr/>
        </p:nvSpPr>
        <p:spPr bwMode="auto">
          <a:xfrm>
            <a:off x="5135563" y="5124450"/>
            <a:ext cx="188912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100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8" name="Line 214"/>
          <p:cNvSpPr>
            <a:spLocks noChangeShapeType="1"/>
          </p:cNvSpPr>
          <p:nvPr/>
        </p:nvSpPr>
        <p:spPr bwMode="auto">
          <a:xfrm>
            <a:off x="5308600" y="4892675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39" name="Line 215"/>
          <p:cNvSpPr>
            <a:spLocks noChangeShapeType="1"/>
          </p:cNvSpPr>
          <p:nvPr/>
        </p:nvSpPr>
        <p:spPr bwMode="auto">
          <a:xfrm flipH="1">
            <a:off x="7659688" y="4892675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40" name="Rectangle 216"/>
          <p:cNvSpPr>
            <a:spLocks noChangeArrowheads="1"/>
          </p:cNvSpPr>
          <p:nvPr/>
        </p:nvSpPr>
        <p:spPr bwMode="auto">
          <a:xfrm>
            <a:off x="5135563" y="4841875"/>
            <a:ext cx="188912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200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1" name="Line 217"/>
          <p:cNvSpPr>
            <a:spLocks noChangeShapeType="1"/>
          </p:cNvSpPr>
          <p:nvPr/>
        </p:nvSpPr>
        <p:spPr bwMode="auto">
          <a:xfrm>
            <a:off x="5308600" y="4614863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42" name="Line 218"/>
          <p:cNvSpPr>
            <a:spLocks noChangeShapeType="1"/>
          </p:cNvSpPr>
          <p:nvPr/>
        </p:nvSpPr>
        <p:spPr bwMode="auto">
          <a:xfrm flipH="1">
            <a:off x="7659688" y="4614863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43" name="Rectangle 219"/>
          <p:cNvSpPr>
            <a:spLocks noChangeArrowheads="1"/>
          </p:cNvSpPr>
          <p:nvPr/>
        </p:nvSpPr>
        <p:spPr bwMode="auto">
          <a:xfrm>
            <a:off x="5135563" y="4564063"/>
            <a:ext cx="188912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300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4" name="Line 220"/>
          <p:cNvSpPr>
            <a:spLocks noChangeShapeType="1"/>
          </p:cNvSpPr>
          <p:nvPr/>
        </p:nvSpPr>
        <p:spPr bwMode="auto">
          <a:xfrm>
            <a:off x="5308600" y="4337050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45" name="Line 221"/>
          <p:cNvSpPr>
            <a:spLocks noChangeShapeType="1"/>
          </p:cNvSpPr>
          <p:nvPr/>
        </p:nvSpPr>
        <p:spPr bwMode="auto">
          <a:xfrm flipH="1">
            <a:off x="7659688" y="4337050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46" name="Rectangle 222"/>
          <p:cNvSpPr>
            <a:spLocks noChangeArrowheads="1"/>
          </p:cNvSpPr>
          <p:nvPr/>
        </p:nvSpPr>
        <p:spPr bwMode="auto">
          <a:xfrm>
            <a:off x="5135563" y="4286250"/>
            <a:ext cx="188912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400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7" name="Line 223"/>
          <p:cNvSpPr>
            <a:spLocks noChangeShapeType="1"/>
          </p:cNvSpPr>
          <p:nvPr/>
        </p:nvSpPr>
        <p:spPr bwMode="auto">
          <a:xfrm>
            <a:off x="5308600" y="4337050"/>
            <a:ext cx="2379662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48" name="Line 224"/>
          <p:cNvSpPr>
            <a:spLocks noChangeShapeType="1"/>
          </p:cNvSpPr>
          <p:nvPr/>
        </p:nvSpPr>
        <p:spPr bwMode="auto">
          <a:xfrm>
            <a:off x="5308600" y="6013450"/>
            <a:ext cx="2379662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49" name="Line 225"/>
          <p:cNvSpPr>
            <a:spLocks noChangeShapeType="1"/>
          </p:cNvSpPr>
          <p:nvPr/>
        </p:nvSpPr>
        <p:spPr bwMode="auto">
          <a:xfrm flipV="1">
            <a:off x="7688263" y="4337050"/>
            <a:ext cx="1587" cy="1676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50" name="Line 226"/>
          <p:cNvSpPr>
            <a:spLocks noChangeShapeType="1"/>
          </p:cNvSpPr>
          <p:nvPr/>
        </p:nvSpPr>
        <p:spPr bwMode="auto">
          <a:xfrm flipV="1">
            <a:off x="5308600" y="4337050"/>
            <a:ext cx="1587" cy="1676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51" name="Rectangle 227"/>
          <p:cNvSpPr>
            <a:spLocks noChangeArrowheads="1"/>
          </p:cNvSpPr>
          <p:nvPr/>
        </p:nvSpPr>
        <p:spPr bwMode="auto">
          <a:xfrm>
            <a:off x="5997575" y="4097338"/>
            <a:ext cx="92392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P-t-Diagramm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2" name="Rectangle 228"/>
          <p:cNvSpPr>
            <a:spLocks noChangeArrowheads="1"/>
          </p:cNvSpPr>
          <p:nvPr/>
        </p:nvSpPr>
        <p:spPr bwMode="auto">
          <a:xfrm rot="16200000">
            <a:off x="4457772" y="4971356"/>
            <a:ext cx="1009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Power </a:t>
            </a:r>
            <a:r>
              <a:rPr kumimoji="0" lang="de-DE" sz="1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at</a:t>
            </a: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 Pantograph</a:t>
            </a: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 /</a:t>
            </a:r>
            <a:r>
              <a:rPr kumimoji="0" lang="de-DE" sz="1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kW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3" name="Rectangle 229"/>
          <p:cNvSpPr>
            <a:spLocks noChangeArrowheads="1"/>
          </p:cNvSpPr>
          <p:nvPr/>
        </p:nvSpPr>
        <p:spPr bwMode="auto">
          <a:xfrm>
            <a:off x="6326188" y="6130925"/>
            <a:ext cx="43922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Time /s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4" name="Freeform 230"/>
          <p:cNvSpPr>
            <a:spLocks/>
          </p:cNvSpPr>
          <p:nvPr/>
        </p:nvSpPr>
        <p:spPr bwMode="auto">
          <a:xfrm>
            <a:off x="5308600" y="5413375"/>
            <a:ext cx="260350" cy="606425"/>
          </a:xfrm>
          <a:custGeom>
            <a:avLst/>
            <a:gdLst/>
            <a:ahLst/>
            <a:cxnLst>
              <a:cxn ang="0">
                <a:pos x="0" y="81"/>
              </a:cxn>
              <a:cxn ang="0">
                <a:pos x="0" y="151"/>
              </a:cxn>
              <a:cxn ang="0">
                <a:pos x="0" y="130"/>
              </a:cxn>
              <a:cxn ang="0">
                <a:pos x="14" y="133"/>
              </a:cxn>
              <a:cxn ang="0">
                <a:pos x="14" y="105"/>
              </a:cxn>
              <a:cxn ang="0">
                <a:pos x="14" y="112"/>
              </a:cxn>
              <a:cxn ang="0">
                <a:pos x="28" y="119"/>
              </a:cxn>
              <a:cxn ang="0">
                <a:pos x="28" y="116"/>
              </a:cxn>
              <a:cxn ang="0">
                <a:pos x="42" y="116"/>
              </a:cxn>
              <a:cxn ang="0">
                <a:pos x="42" y="123"/>
              </a:cxn>
              <a:cxn ang="0">
                <a:pos x="42" y="105"/>
              </a:cxn>
              <a:cxn ang="0">
                <a:pos x="59" y="91"/>
              </a:cxn>
              <a:cxn ang="0">
                <a:pos x="59" y="4"/>
              </a:cxn>
              <a:cxn ang="0">
                <a:pos x="73" y="0"/>
              </a:cxn>
              <a:cxn ang="0">
                <a:pos x="87" y="0"/>
              </a:cxn>
              <a:cxn ang="0">
                <a:pos x="87" y="63"/>
              </a:cxn>
              <a:cxn ang="0">
                <a:pos x="119" y="77"/>
              </a:cxn>
              <a:cxn ang="0">
                <a:pos x="119" y="179"/>
              </a:cxn>
              <a:cxn ang="0">
                <a:pos x="133" y="175"/>
              </a:cxn>
              <a:cxn ang="0">
                <a:pos x="133" y="249"/>
              </a:cxn>
              <a:cxn ang="0">
                <a:pos x="147" y="287"/>
              </a:cxn>
              <a:cxn ang="0">
                <a:pos x="147" y="277"/>
              </a:cxn>
              <a:cxn ang="0">
                <a:pos x="147" y="333"/>
              </a:cxn>
              <a:cxn ang="0">
                <a:pos x="164" y="375"/>
              </a:cxn>
              <a:cxn ang="0">
                <a:pos x="164" y="382"/>
              </a:cxn>
            </a:cxnLst>
            <a:rect l="0" t="0" r="r" b="b"/>
            <a:pathLst>
              <a:path w="164" h="382">
                <a:moveTo>
                  <a:pt x="0" y="81"/>
                </a:moveTo>
                <a:lnTo>
                  <a:pt x="0" y="151"/>
                </a:lnTo>
                <a:lnTo>
                  <a:pt x="0" y="130"/>
                </a:lnTo>
                <a:lnTo>
                  <a:pt x="14" y="133"/>
                </a:lnTo>
                <a:lnTo>
                  <a:pt x="14" y="105"/>
                </a:lnTo>
                <a:lnTo>
                  <a:pt x="14" y="112"/>
                </a:lnTo>
                <a:lnTo>
                  <a:pt x="28" y="119"/>
                </a:lnTo>
                <a:lnTo>
                  <a:pt x="28" y="116"/>
                </a:lnTo>
                <a:lnTo>
                  <a:pt x="42" y="116"/>
                </a:lnTo>
                <a:lnTo>
                  <a:pt x="42" y="123"/>
                </a:lnTo>
                <a:lnTo>
                  <a:pt x="42" y="105"/>
                </a:lnTo>
                <a:lnTo>
                  <a:pt x="59" y="91"/>
                </a:lnTo>
                <a:lnTo>
                  <a:pt x="59" y="4"/>
                </a:lnTo>
                <a:lnTo>
                  <a:pt x="73" y="0"/>
                </a:lnTo>
                <a:lnTo>
                  <a:pt x="87" y="0"/>
                </a:lnTo>
                <a:lnTo>
                  <a:pt x="87" y="63"/>
                </a:lnTo>
                <a:lnTo>
                  <a:pt x="119" y="77"/>
                </a:lnTo>
                <a:lnTo>
                  <a:pt x="119" y="179"/>
                </a:lnTo>
                <a:lnTo>
                  <a:pt x="133" y="175"/>
                </a:lnTo>
                <a:lnTo>
                  <a:pt x="133" y="249"/>
                </a:lnTo>
                <a:lnTo>
                  <a:pt x="147" y="287"/>
                </a:lnTo>
                <a:lnTo>
                  <a:pt x="147" y="277"/>
                </a:lnTo>
                <a:lnTo>
                  <a:pt x="147" y="333"/>
                </a:lnTo>
                <a:lnTo>
                  <a:pt x="164" y="375"/>
                </a:lnTo>
                <a:lnTo>
                  <a:pt x="164" y="382"/>
                </a:lnTo>
              </a:path>
            </a:pathLst>
          </a:custGeom>
          <a:noFill/>
          <a:ln w="18" cap="flat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55" name="Freeform 231"/>
          <p:cNvSpPr>
            <a:spLocks/>
          </p:cNvSpPr>
          <p:nvPr/>
        </p:nvSpPr>
        <p:spPr bwMode="auto">
          <a:xfrm>
            <a:off x="5608638" y="4337050"/>
            <a:ext cx="1550987" cy="1682750"/>
          </a:xfrm>
          <a:custGeom>
            <a:avLst/>
            <a:gdLst/>
            <a:ahLst/>
            <a:cxnLst>
              <a:cxn ang="0">
                <a:pos x="3" y="951"/>
              </a:cxn>
              <a:cxn ang="0">
                <a:pos x="35" y="762"/>
              </a:cxn>
              <a:cxn ang="0">
                <a:pos x="63" y="619"/>
              </a:cxn>
              <a:cxn ang="0">
                <a:pos x="94" y="668"/>
              </a:cxn>
              <a:cxn ang="0">
                <a:pos x="108" y="696"/>
              </a:cxn>
              <a:cxn ang="0">
                <a:pos x="154" y="696"/>
              </a:cxn>
              <a:cxn ang="0">
                <a:pos x="213" y="696"/>
              </a:cxn>
              <a:cxn ang="0">
                <a:pos x="227" y="696"/>
              </a:cxn>
              <a:cxn ang="0">
                <a:pos x="245" y="696"/>
              </a:cxn>
              <a:cxn ang="0">
                <a:pos x="273" y="692"/>
              </a:cxn>
              <a:cxn ang="0">
                <a:pos x="305" y="591"/>
              </a:cxn>
              <a:cxn ang="0">
                <a:pos x="333" y="350"/>
              </a:cxn>
              <a:cxn ang="0">
                <a:pos x="364" y="206"/>
              </a:cxn>
              <a:cxn ang="0">
                <a:pos x="378" y="94"/>
              </a:cxn>
              <a:cxn ang="0">
                <a:pos x="392" y="147"/>
              </a:cxn>
              <a:cxn ang="0">
                <a:pos x="410" y="164"/>
              </a:cxn>
              <a:cxn ang="0">
                <a:pos x="438" y="297"/>
              </a:cxn>
              <a:cxn ang="0">
                <a:pos x="469" y="385"/>
              </a:cxn>
              <a:cxn ang="0">
                <a:pos x="483" y="196"/>
              </a:cxn>
              <a:cxn ang="0">
                <a:pos x="497" y="224"/>
              </a:cxn>
              <a:cxn ang="0">
                <a:pos x="515" y="245"/>
              </a:cxn>
              <a:cxn ang="0">
                <a:pos x="543" y="255"/>
              </a:cxn>
              <a:cxn ang="0">
                <a:pos x="560" y="262"/>
              </a:cxn>
              <a:cxn ang="0">
                <a:pos x="574" y="259"/>
              </a:cxn>
              <a:cxn ang="0">
                <a:pos x="602" y="308"/>
              </a:cxn>
              <a:cxn ang="0">
                <a:pos x="620" y="304"/>
              </a:cxn>
              <a:cxn ang="0">
                <a:pos x="634" y="231"/>
              </a:cxn>
              <a:cxn ang="0">
                <a:pos x="648" y="185"/>
              </a:cxn>
              <a:cxn ang="0">
                <a:pos x="662" y="185"/>
              </a:cxn>
              <a:cxn ang="0">
                <a:pos x="693" y="0"/>
              </a:cxn>
              <a:cxn ang="0">
                <a:pos x="725" y="126"/>
              </a:cxn>
              <a:cxn ang="0">
                <a:pos x="753" y="126"/>
              </a:cxn>
              <a:cxn ang="0">
                <a:pos x="767" y="143"/>
              </a:cxn>
              <a:cxn ang="0">
                <a:pos x="798" y="140"/>
              </a:cxn>
              <a:cxn ang="0">
                <a:pos x="812" y="140"/>
              </a:cxn>
              <a:cxn ang="0">
                <a:pos x="830" y="175"/>
              </a:cxn>
              <a:cxn ang="0">
                <a:pos x="872" y="171"/>
              </a:cxn>
              <a:cxn ang="0">
                <a:pos x="889" y="699"/>
              </a:cxn>
              <a:cxn ang="0">
                <a:pos x="903" y="748"/>
              </a:cxn>
              <a:cxn ang="0">
                <a:pos x="917" y="724"/>
              </a:cxn>
              <a:cxn ang="0">
                <a:pos x="949" y="727"/>
              </a:cxn>
              <a:cxn ang="0">
                <a:pos x="963" y="724"/>
              </a:cxn>
            </a:cxnLst>
            <a:rect l="0" t="0" r="r" b="b"/>
            <a:pathLst>
              <a:path w="977" h="1060">
                <a:moveTo>
                  <a:pt x="0" y="1060"/>
                </a:moveTo>
                <a:lnTo>
                  <a:pt x="3" y="1042"/>
                </a:lnTo>
                <a:lnTo>
                  <a:pt x="3" y="951"/>
                </a:lnTo>
                <a:lnTo>
                  <a:pt x="17" y="944"/>
                </a:lnTo>
                <a:lnTo>
                  <a:pt x="17" y="787"/>
                </a:lnTo>
                <a:lnTo>
                  <a:pt x="35" y="762"/>
                </a:lnTo>
                <a:lnTo>
                  <a:pt x="35" y="664"/>
                </a:lnTo>
                <a:lnTo>
                  <a:pt x="63" y="664"/>
                </a:lnTo>
                <a:lnTo>
                  <a:pt x="63" y="619"/>
                </a:lnTo>
                <a:lnTo>
                  <a:pt x="80" y="643"/>
                </a:lnTo>
                <a:lnTo>
                  <a:pt x="80" y="668"/>
                </a:lnTo>
                <a:lnTo>
                  <a:pt x="94" y="668"/>
                </a:lnTo>
                <a:lnTo>
                  <a:pt x="94" y="692"/>
                </a:lnTo>
                <a:lnTo>
                  <a:pt x="108" y="692"/>
                </a:lnTo>
                <a:lnTo>
                  <a:pt x="108" y="696"/>
                </a:lnTo>
                <a:lnTo>
                  <a:pt x="122" y="696"/>
                </a:lnTo>
                <a:lnTo>
                  <a:pt x="140" y="696"/>
                </a:lnTo>
                <a:lnTo>
                  <a:pt x="154" y="696"/>
                </a:lnTo>
                <a:lnTo>
                  <a:pt x="168" y="696"/>
                </a:lnTo>
                <a:lnTo>
                  <a:pt x="199" y="696"/>
                </a:lnTo>
                <a:lnTo>
                  <a:pt x="213" y="696"/>
                </a:lnTo>
                <a:lnTo>
                  <a:pt x="227" y="696"/>
                </a:lnTo>
                <a:lnTo>
                  <a:pt x="227" y="692"/>
                </a:lnTo>
                <a:lnTo>
                  <a:pt x="227" y="696"/>
                </a:lnTo>
                <a:lnTo>
                  <a:pt x="245" y="696"/>
                </a:lnTo>
                <a:lnTo>
                  <a:pt x="245" y="692"/>
                </a:lnTo>
                <a:lnTo>
                  <a:pt x="245" y="696"/>
                </a:lnTo>
                <a:lnTo>
                  <a:pt x="259" y="696"/>
                </a:lnTo>
                <a:lnTo>
                  <a:pt x="273" y="696"/>
                </a:lnTo>
                <a:lnTo>
                  <a:pt x="273" y="692"/>
                </a:lnTo>
                <a:lnTo>
                  <a:pt x="287" y="696"/>
                </a:lnTo>
                <a:lnTo>
                  <a:pt x="287" y="605"/>
                </a:lnTo>
                <a:lnTo>
                  <a:pt x="305" y="591"/>
                </a:lnTo>
                <a:lnTo>
                  <a:pt x="305" y="486"/>
                </a:lnTo>
                <a:lnTo>
                  <a:pt x="333" y="465"/>
                </a:lnTo>
                <a:lnTo>
                  <a:pt x="333" y="350"/>
                </a:lnTo>
                <a:lnTo>
                  <a:pt x="350" y="325"/>
                </a:lnTo>
                <a:lnTo>
                  <a:pt x="350" y="224"/>
                </a:lnTo>
                <a:lnTo>
                  <a:pt x="364" y="206"/>
                </a:lnTo>
                <a:lnTo>
                  <a:pt x="364" y="84"/>
                </a:lnTo>
                <a:lnTo>
                  <a:pt x="378" y="77"/>
                </a:lnTo>
                <a:lnTo>
                  <a:pt x="378" y="94"/>
                </a:lnTo>
                <a:lnTo>
                  <a:pt x="378" y="91"/>
                </a:lnTo>
                <a:lnTo>
                  <a:pt x="392" y="94"/>
                </a:lnTo>
                <a:lnTo>
                  <a:pt x="392" y="147"/>
                </a:lnTo>
                <a:lnTo>
                  <a:pt x="410" y="150"/>
                </a:lnTo>
                <a:lnTo>
                  <a:pt x="410" y="168"/>
                </a:lnTo>
                <a:lnTo>
                  <a:pt x="410" y="164"/>
                </a:lnTo>
                <a:lnTo>
                  <a:pt x="424" y="168"/>
                </a:lnTo>
                <a:lnTo>
                  <a:pt x="424" y="276"/>
                </a:lnTo>
                <a:lnTo>
                  <a:pt x="438" y="297"/>
                </a:lnTo>
                <a:lnTo>
                  <a:pt x="438" y="371"/>
                </a:lnTo>
                <a:lnTo>
                  <a:pt x="469" y="371"/>
                </a:lnTo>
                <a:lnTo>
                  <a:pt x="469" y="385"/>
                </a:lnTo>
                <a:lnTo>
                  <a:pt x="469" y="350"/>
                </a:lnTo>
                <a:lnTo>
                  <a:pt x="483" y="332"/>
                </a:lnTo>
                <a:lnTo>
                  <a:pt x="483" y="196"/>
                </a:lnTo>
                <a:lnTo>
                  <a:pt x="497" y="196"/>
                </a:lnTo>
                <a:lnTo>
                  <a:pt x="497" y="185"/>
                </a:lnTo>
                <a:lnTo>
                  <a:pt x="497" y="224"/>
                </a:lnTo>
                <a:lnTo>
                  <a:pt x="515" y="234"/>
                </a:lnTo>
                <a:lnTo>
                  <a:pt x="515" y="248"/>
                </a:lnTo>
                <a:lnTo>
                  <a:pt x="515" y="245"/>
                </a:lnTo>
                <a:lnTo>
                  <a:pt x="529" y="248"/>
                </a:lnTo>
                <a:lnTo>
                  <a:pt x="529" y="259"/>
                </a:lnTo>
                <a:lnTo>
                  <a:pt x="543" y="255"/>
                </a:lnTo>
                <a:lnTo>
                  <a:pt x="543" y="259"/>
                </a:lnTo>
                <a:lnTo>
                  <a:pt x="560" y="259"/>
                </a:lnTo>
                <a:lnTo>
                  <a:pt x="560" y="262"/>
                </a:lnTo>
                <a:lnTo>
                  <a:pt x="560" y="259"/>
                </a:lnTo>
                <a:lnTo>
                  <a:pt x="574" y="259"/>
                </a:lnTo>
                <a:lnTo>
                  <a:pt x="574" y="259"/>
                </a:lnTo>
                <a:lnTo>
                  <a:pt x="574" y="304"/>
                </a:lnTo>
                <a:lnTo>
                  <a:pt x="602" y="304"/>
                </a:lnTo>
                <a:lnTo>
                  <a:pt x="602" y="308"/>
                </a:lnTo>
                <a:lnTo>
                  <a:pt x="602" y="304"/>
                </a:lnTo>
                <a:lnTo>
                  <a:pt x="602" y="308"/>
                </a:lnTo>
                <a:lnTo>
                  <a:pt x="620" y="304"/>
                </a:lnTo>
                <a:lnTo>
                  <a:pt x="620" y="217"/>
                </a:lnTo>
                <a:lnTo>
                  <a:pt x="634" y="217"/>
                </a:lnTo>
                <a:lnTo>
                  <a:pt x="634" y="231"/>
                </a:lnTo>
                <a:lnTo>
                  <a:pt x="634" y="227"/>
                </a:lnTo>
                <a:lnTo>
                  <a:pt x="648" y="231"/>
                </a:lnTo>
                <a:lnTo>
                  <a:pt x="648" y="185"/>
                </a:lnTo>
                <a:lnTo>
                  <a:pt x="662" y="185"/>
                </a:lnTo>
                <a:lnTo>
                  <a:pt x="662" y="182"/>
                </a:lnTo>
                <a:lnTo>
                  <a:pt x="662" y="185"/>
                </a:lnTo>
                <a:lnTo>
                  <a:pt x="679" y="185"/>
                </a:lnTo>
                <a:lnTo>
                  <a:pt x="693" y="185"/>
                </a:lnTo>
                <a:lnTo>
                  <a:pt x="693" y="0"/>
                </a:lnTo>
                <a:lnTo>
                  <a:pt x="693" y="108"/>
                </a:lnTo>
                <a:lnTo>
                  <a:pt x="707" y="126"/>
                </a:lnTo>
                <a:lnTo>
                  <a:pt x="725" y="126"/>
                </a:lnTo>
                <a:lnTo>
                  <a:pt x="725" y="129"/>
                </a:lnTo>
                <a:lnTo>
                  <a:pt x="725" y="126"/>
                </a:lnTo>
                <a:lnTo>
                  <a:pt x="753" y="126"/>
                </a:lnTo>
                <a:lnTo>
                  <a:pt x="767" y="129"/>
                </a:lnTo>
                <a:lnTo>
                  <a:pt x="767" y="126"/>
                </a:lnTo>
                <a:lnTo>
                  <a:pt x="767" y="143"/>
                </a:lnTo>
                <a:lnTo>
                  <a:pt x="784" y="143"/>
                </a:lnTo>
                <a:lnTo>
                  <a:pt x="798" y="143"/>
                </a:lnTo>
                <a:lnTo>
                  <a:pt x="798" y="140"/>
                </a:lnTo>
                <a:lnTo>
                  <a:pt x="798" y="143"/>
                </a:lnTo>
                <a:lnTo>
                  <a:pt x="812" y="143"/>
                </a:lnTo>
                <a:lnTo>
                  <a:pt x="812" y="140"/>
                </a:lnTo>
                <a:lnTo>
                  <a:pt x="812" y="157"/>
                </a:lnTo>
                <a:lnTo>
                  <a:pt x="830" y="171"/>
                </a:lnTo>
                <a:lnTo>
                  <a:pt x="830" y="175"/>
                </a:lnTo>
                <a:lnTo>
                  <a:pt x="830" y="171"/>
                </a:lnTo>
                <a:lnTo>
                  <a:pt x="844" y="171"/>
                </a:lnTo>
                <a:lnTo>
                  <a:pt x="872" y="171"/>
                </a:lnTo>
                <a:lnTo>
                  <a:pt x="872" y="185"/>
                </a:lnTo>
                <a:lnTo>
                  <a:pt x="889" y="343"/>
                </a:lnTo>
                <a:lnTo>
                  <a:pt x="889" y="699"/>
                </a:lnTo>
                <a:lnTo>
                  <a:pt x="903" y="696"/>
                </a:lnTo>
                <a:lnTo>
                  <a:pt x="903" y="696"/>
                </a:lnTo>
                <a:lnTo>
                  <a:pt x="903" y="748"/>
                </a:lnTo>
                <a:lnTo>
                  <a:pt x="917" y="717"/>
                </a:lnTo>
                <a:lnTo>
                  <a:pt x="917" y="724"/>
                </a:lnTo>
                <a:lnTo>
                  <a:pt x="917" y="724"/>
                </a:lnTo>
                <a:lnTo>
                  <a:pt x="935" y="724"/>
                </a:lnTo>
                <a:lnTo>
                  <a:pt x="949" y="724"/>
                </a:lnTo>
                <a:lnTo>
                  <a:pt x="949" y="727"/>
                </a:lnTo>
                <a:lnTo>
                  <a:pt x="949" y="724"/>
                </a:lnTo>
                <a:lnTo>
                  <a:pt x="963" y="727"/>
                </a:lnTo>
                <a:lnTo>
                  <a:pt x="963" y="724"/>
                </a:lnTo>
                <a:lnTo>
                  <a:pt x="963" y="748"/>
                </a:lnTo>
                <a:lnTo>
                  <a:pt x="977" y="724"/>
                </a:lnTo>
              </a:path>
            </a:pathLst>
          </a:custGeom>
          <a:noFill/>
          <a:ln w="18" cap="flat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56" name="Freeform 232"/>
          <p:cNvSpPr>
            <a:spLocks/>
          </p:cNvSpPr>
          <p:nvPr/>
        </p:nvSpPr>
        <p:spPr bwMode="auto">
          <a:xfrm>
            <a:off x="7159625" y="4648200"/>
            <a:ext cx="528637" cy="931863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0" y="531"/>
              </a:cxn>
              <a:cxn ang="0">
                <a:pos x="32" y="531"/>
              </a:cxn>
              <a:cxn ang="0">
                <a:pos x="46" y="531"/>
              </a:cxn>
              <a:cxn ang="0">
                <a:pos x="46" y="587"/>
              </a:cxn>
              <a:cxn ang="0">
                <a:pos x="46" y="559"/>
              </a:cxn>
              <a:cxn ang="0">
                <a:pos x="60" y="563"/>
              </a:cxn>
              <a:cxn ang="0">
                <a:pos x="60" y="521"/>
              </a:cxn>
              <a:cxn ang="0">
                <a:pos x="60" y="531"/>
              </a:cxn>
              <a:cxn ang="0">
                <a:pos x="77" y="521"/>
              </a:cxn>
              <a:cxn ang="0">
                <a:pos x="77" y="510"/>
              </a:cxn>
              <a:cxn ang="0">
                <a:pos x="77" y="528"/>
              </a:cxn>
              <a:cxn ang="0">
                <a:pos x="91" y="510"/>
              </a:cxn>
              <a:cxn ang="0">
                <a:pos x="91" y="475"/>
              </a:cxn>
              <a:cxn ang="0">
                <a:pos x="105" y="468"/>
              </a:cxn>
              <a:cxn ang="0">
                <a:pos x="105" y="472"/>
              </a:cxn>
              <a:cxn ang="0">
                <a:pos x="123" y="472"/>
              </a:cxn>
              <a:cxn ang="0">
                <a:pos x="123" y="500"/>
              </a:cxn>
              <a:cxn ang="0">
                <a:pos x="123" y="454"/>
              </a:cxn>
              <a:cxn ang="0">
                <a:pos x="123" y="465"/>
              </a:cxn>
              <a:cxn ang="0">
                <a:pos x="137" y="458"/>
              </a:cxn>
              <a:cxn ang="0">
                <a:pos x="137" y="377"/>
              </a:cxn>
              <a:cxn ang="0">
                <a:pos x="165" y="360"/>
              </a:cxn>
              <a:cxn ang="0">
                <a:pos x="165" y="237"/>
              </a:cxn>
              <a:cxn ang="0">
                <a:pos x="182" y="168"/>
              </a:cxn>
              <a:cxn ang="0">
                <a:pos x="182" y="49"/>
              </a:cxn>
              <a:cxn ang="0">
                <a:pos x="196" y="24"/>
              </a:cxn>
              <a:cxn ang="0">
                <a:pos x="196" y="0"/>
              </a:cxn>
              <a:cxn ang="0">
                <a:pos x="196" y="73"/>
              </a:cxn>
              <a:cxn ang="0">
                <a:pos x="210" y="59"/>
              </a:cxn>
              <a:cxn ang="0">
                <a:pos x="210" y="119"/>
              </a:cxn>
              <a:cxn ang="0">
                <a:pos x="228" y="126"/>
              </a:cxn>
              <a:cxn ang="0">
                <a:pos x="228" y="157"/>
              </a:cxn>
              <a:cxn ang="0">
                <a:pos x="228" y="147"/>
              </a:cxn>
              <a:cxn ang="0">
                <a:pos x="242" y="147"/>
              </a:cxn>
              <a:cxn ang="0">
                <a:pos x="242" y="437"/>
              </a:cxn>
              <a:cxn ang="0">
                <a:pos x="256" y="444"/>
              </a:cxn>
              <a:cxn ang="0">
                <a:pos x="256" y="447"/>
              </a:cxn>
              <a:cxn ang="0">
                <a:pos x="256" y="164"/>
              </a:cxn>
              <a:cxn ang="0">
                <a:pos x="256" y="168"/>
              </a:cxn>
              <a:cxn ang="0">
                <a:pos x="270" y="230"/>
              </a:cxn>
              <a:cxn ang="0">
                <a:pos x="270" y="237"/>
              </a:cxn>
              <a:cxn ang="0">
                <a:pos x="301" y="234"/>
              </a:cxn>
              <a:cxn ang="0">
                <a:pos x="301" y="237"/>
              </a:cxn>
              <a:cxn ang="0">
                <a:pos x="301" y="223"/>
              </a:cxn>
              <a:cxn ang="0">
                <a:pos x="315" y="192"/>
              </a:cxn>
              <a:cxn ang="0">
                <a:pos x="333" y="192"/>
              </a:cxn>
              <a:cxn ang="0">
                <a:pos x="333" y="255"/>
              </a:cxn>
            </a:cxnLst>
            <a:rect l="0" t="0" r="r" b="b"/>
            <a:pathLst>
              <a:path w="333" h="587">
                <a:moveTo>
                  <a:pt x="0" y="528"/>
                </a:moveTo>
                <a:lnTo>
                  <a:pt x="0" y="531"/>
                </a:lnTo>
                <a:lnTo>
                  <a:pt x="32" y="531"/>
                </a:lnTo>
                <a:lnTo>
                  <a:pt x="46" y="531"/>
                </a:lnTo>
                <a:lnTo>
                  <a:pt x="46" y="587"/>
                </a:lnTo>
                <a:lnTo>
                  <a:pt x="46" y="559"/>
                </a:lnTo>
                <a:lnTo>
                  <a:pt x="60" y="563"/>
                </a:lnTo>
                <a:lnTo>
                  <a:pt x="60" y="521"/>
                </a:lnTo>
                <a:lnTo>
                  <a:pt x="60" y="531"/>
                </a:lnTo>
                <a:lnTo>
                  <a:pt x="77" y="521"/>
                </a:lnTo>
                <a:lnTo>
                  <a:pt x="77" y="510"/>
                </a:lnTo>
                <a:lnTo>
                  <a:pt x="77" y="528"/>
                </a:lnTo>
                <a:lnTo>
                  <a:pt x="91" y="510"/>
                </a:lnTo>
                <a:lnTo>
                  <a:pt x="91" y="475"/>
                </a:lnTo>
                <a:lnTo>
                  <a:pt x="105" y="468"/>
                </a:lnTo>
                <a:lnTo>
                  <a:pt x="105" y="472"/>
                </a:lnTo>
                <a:lnTo>
                  <a:pt x="123" y="472"/>
                </a:lnTo>
                <a:lnTo>
                  <a:pt x="123" y="500"/>
                </a:lnTo>
                <a:lnTo>
                  <a:pt x="123" y="454"/>
                </a:lnTo>
                <a:lnTo>
                  <a:pt x="123" y="465"/>
                </a:lnTo>
                <a:lnTo>
                  <a:pt x="137" y="458"/>
                </a:lnTo>
                <a:lnTo>
                  <a:pt x="137" y="377"/>
                </a:lnTo>
                <a:lnTo>
                  <a:pt x="165" y="360"/>
                </a:lnTo>
                <a:lnTo>
                  <a:pt x="165" y="237"/>
                </a:lnTo>
                <a:lnTo>
                  <a:pt x="182" y="168"/>
                </a:lnTo>
                <a:lnTo>
                  <a:pt x="182" y="49"/>
                </a:lnTo>
                <a:lnTo>
                  <a:pt x="196" y="24"/>
                </a:lnTo>
                <a:lnTo>
                  <a:pt x="196" y="0"/>
                </a:lnTo>
                <a:lnTo>
                  <a:pt x="196" y="73"/>
                </a:lnTo>
                <a:lnTo>
                  <a:pt x="210" y="59"/>
                </a:lnTo>
                <a:lnTo>
                  <a:pt x="210" y="119"/>
                </a:lnTo>
                <a:lnTo>
                  <a:pt x="228" y="126"/>
                </a:lnTo>
                <a:lnTo>
                  <a:pt x="228" y="157"/>
                </a:lnTo>
                <a:lnTo>
                  <a:pt x="228" y="147"/>
                </a:lnTo>
                <a:lnTo>
                  <a:pt x="242" y="147"/>
                </a:lnTo>
                <a:lnTo>
                  <a:pt x="242" y="437"/>
                </a:lnTo>
                <a:lnTo>
                  <a:pt x="256" y="444"/>
                </a:lnTo>
                <a:lnTo>
                  <a:pt x="256" y="447"/>
                </a:lnTo>
                <a:lnTo>
                  <a:pt x="256" y="164"/>
                </a:lnTo>
                <a:lnTo>
                  <a:pt x="256" y="168"/>
                </a:lnTo>
                <a:lnTo>
                  <a:pt x="270" y="230"/>
                </a:lnTo>
                <a:lnTo>
                  <a:pt x="270" y="237"/>
                </a:lnTo>
                <a:lnTo>
                  <a:pt x="301" y="234"/>
                </a:lnTo>
                <a:lnTo>
                  <a:pt x="301" y="237"/>
                </a:lnTo>
                <a:lnTo>
                  <a:pt x="301" y="223"/>
                </a:lnTo>
                <a:lnTo>
                  <a:pt x="315" y="192"/>
                </a:lnTo>
                <a:lnTo>
                  <a:pt x="333" y="192"/>
                </a:lnTo>
                <a:lnTo>
                  <a:pt x="333" y="255"/>
                </a:lnTo>
              </a:path>
            </a:pathLst>
          </a:custGeom>
          <a:noFill/>
          <a:ln w="18" cap="flat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357809" y="1027320"/>
            <a:ext cx="86371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b="1" dirty="0" smtClean="0">
                <a:solidFill>
                  <a:srgbClr val="0B2A51"/>
                </a:solidFill>
              </a:rPr>
              <a:t>Measurement Tram Data Analysis </a:t>
            </a:r>
            <a:endParaRPr lang="de-DE" sz="2400" b="1" dirty="0">
              <a:solidFill>
                <a:srgbClr val="0B2A5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449957" y="5768009"/>
            <a:ext cx="208722" cy="3279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6924262" y="5343939"/>
            <a:ext cx="351182" cy="3279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mit Pfeil 11"/>
          <p:cNvCxnSpPr/>
          <p:nvPr/>
        </p:nvCxnSpPr>
        <p:spPr>
          <a:xfrm rot="10800000">
            <a:off x="7140404" y="5689288"/>
            <a:ext cx="224493" cy="16486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7385593" y="5744583"/>
            <a:ext cx="130997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dirty="0" err="1" smtClean="0"/>
              <a:t>No</a:t>
            </a:r>
            <a:r>
              <a:rPr lang="de-DE" sz="1100" dirty="0" smtClean="0"/>
              <a:t> </a:t>
            </a:r>
            <a:r>
              <a:rPr lang="de-DE" sz="1100" dirty="0" err="1" smtClean="0"/>
              <a:t>Recuperation</a:t>
            </a:r>
            <a:endParaRPr lang="de-DE" sz="1100" dirty="0"/>
          </a:p>
        </p:txBody>
      </p:sp>
      <p:sp>
        <p:nvSpPr>
          <p:cNvPr id="16" name="Textfeld 15"/>
          <p:cNvSpPr txBox="1"/>
          <p:nvPr/>
        </p:nvSpPr>
        <p:spPr>
          <a:xfrm>
            <a:off x="5934479" y="5733826"/>
            <a:ext cx="96409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dirty="0" err="1" smtClean="0"/>
              <a:t>Recuperation</a:t>
            </a:r>
            <a:endParaRPr lang="de-DE" sz="1100" dirty="0"/>
          </a:p>
        </p:txBody>
      </p:sp>
      <p:cxnSp>
        <p:nvCxnSpPr>
          <p:cNvPr id="15" name="Gerade Verbindung mit Pfeil 14"/>
          <p:cNvCxnSpPr/>
          <p:nvPr/>
        </p:nvCxnSpPr>
        <p:spPr>
          <a:xfrm rot="10800000">
            <a:off x="5692605" y="5871505"/>
            <a:ext cx="260934" cy="1246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rot="16200000" flipH="1">
            <a:off x="3960160" y="2300906"/>
            <a:ext cx="289028" cy="79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rot="16200000" flipH="1">
            <a:off x="2164491" y="2284342"/>
            <a:ext cx="289028" cy="79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Textfeld 253"/>
          <p:cNvSpPr txBox="1"/>
          <p:nvPr/>
        </p:nvSpPr>
        <p:spPr>
          <a:xfrm>
            <a:off x="2247441" y="4432540"/>
            <a:ext cx="1806766" cy="2606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Time </a:t>
            </a:r>
            <a:r>
              <a:rPr lang="de-DE" sz="1100" dirty="0" err="1" smtClean="0"/>
              <a:t>loss</a:t>
            </a:r>
            <a:r>
              <a:rPr lang="de-DE" sz="1100" dirty="0" smtClean="0"/>
              <a:t> </a:t>
            </a:r>
            <a:r>
              <a:rPr lang="de-DE" sz="1100" dirty="0" err="1" smtClean="0"/>
              <a:t>at</a:t>
            </a:r>
            <a:r>
              <a:rPr lang="de-DE" sz="1100" dirty="0" smtClean="0"/>
              <a:t> </a:t>
            </a:r>
            <a:r>
              <a:rPr lang="de-DE" sz="1100" dirty="0" err="1" smtClean="0"/>
              <a:t>traffic</a:t>
            </a:r>
            <a:r>
              <a:rPr lang="de-DE" sz="1100" dirty="0" smtClean="0"/>
              <a:t> </a:t>
            </a:r>
            <a:r>
              <a:rPr lang="de-DE" sz="1100" dirty="0" err="1" smtClean="0"/>
              <a:t>lights</a:t>
            </a:r>
            <a:endParaRPr lang="de-DE" sz="1100" dirty="0"/>
          </a:p>
        </p:txBody>
      </p:sp>
      <p:sp>
        <p:nvSpPr>
          <p:cNvPr id="24" name="Textfeld 23"/>
          <p:cNvSpPr txBox="1"/>
          <p:nvPr/>
        </p:nvSpPr>
        <p:spPr>
          <a:xfrm>
            <a:off x="2199276" y="1885123"/>
            <a:ext cx="40419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i="1" dirty="0" smtClean="0"/>
              <a:t>REI</a:t>
            </a:r>
            <a:endParaRPr lang="de-DE" sz="1100" i="1" dirty="0"/>
          </a:p>
        </p:txBody>
      </p:sp>
      <p:sp>
        <p:nvSpPr>
          <p:cNvPr id="25" name="Textfeld 24"/>
          <p:cNvSpPr txBox="1"/>
          <p:nvPr/>
        </p:nvSpPr>
        <p:spPr>
          <a:xfrm>
            <a:off x="4031389" y="1888437"/>
            <a:ext cx="48039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i="1" dirty="0" smtClean="0"/>
              <a:t>NUP</a:t>
            </a:r>
            <a:endParaRPr lang="de-DE" sz="11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2456" y="1928192"/>
            <a:ext cx="162960" cy="16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E:\Projekte_Projektanträge\TRAMADEUS\Unbenannt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860257" y="1976371"/>
            <a:ext cx="305433" cy="10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3" name="Gerade Verbindung mit Pfeil 252"/>
          <p:cNvCxnSpPr>
            <a:endCxn id="8" idx="2"/>
          </p:cNvCxnSpPr>
          <p:nvPr/>
        </p:nvCxnSpPr>
        <p:spPr>
          <a:xfrm>
            <a:off x="3767769" y="4572000"/>
            <a:ext cx="277652" cy="506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Textfeld 258"/>
          <p:cNvSpPr txBox="1"/>
          <p:nvPr/>
        </p:nvSpPr>
        <p:spPr>
          <a:xfrm>
            <a:off x="2677099" y="5434796"/>
            <a:ext cx="155337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dirty="0" err="1" smtClean="0"/>
              <a:t>Stopping</a:t>
            </a:r>
            <a:r>
              <a:rPr lang="de-DE" sz="1100" dirty="0" smtClean="0"/>
              <a:t> time </a:t>
            </a:r>
            <a:r>
              <a:rPr lang="de-DE" sz="1100" dirty="0" err="1" smtClean="0"/>
              <a:t>at</a:t>
            </a:r>
            <a:endParaRPr lang="de-DE" sz="1100" dirty="0" smtClean="0"/>
          </a:p>
          <a:p>
            <a:r>
              <a:rPr lang="de-DE" sz="1100" dirty="0" err="1" smtClean="0"/>
              <a:t>stop</a:t>
            </a:r>
            <a:r>
              <a:rPr lang="de-DE" sz="1100" dirty="0" smtClean="0"/>
              <a:t> Reichenbachstraße</a:t>
            </a:r>
            <a:endParaRPr lang="de-DE" sz="1100" dirty="0"/>
          </a:p>
        </p:txBody>
      </p:sp>
      <p:sp>
        <p:nvSpPr>
          <p:cNvPr id="260" name="Ellipse 259"/>
          <p:cNvSpPr/>
          <p:nvPr/>
        </p:nvSpPr>
        <p:spPr>
          <a:xfrm>
            <a:off x="2218414" y="5397883"/>
            <a:ext cx="208722" cy="3279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1" name="Gerade Verbindung mit Pfeil 260"/>
          <p:cNvCxnSpPr>
            <a:stCxn id="259" idx="1"/>
            <a:endCxn id="260" idx="6"/>
          </p:cNvCxnSpPr>
          <p:nvPr/>
        </p:nvCxnSpPr>
        <p:spPr>
          <a:xfrm rot="10800000">
            <a:off x="2427137" y="5561880"/>
            <a:ext cx="249963" cy="88361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Ellipse 274"/>
          <p:cNvSpPr/>
          <p:nvPr/>
        </p:nvSpPr>
        <p:spPr>
          <a:xfrm>
            <a:off x="4047215" y="3149535"/>
            <a:ext cx="208722" cy="3279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6" name="Textfeld 275"/>
          <p:cNvSpPr txBox="1"/>
          <p:nvPr/>
        </p:nvSpPr>
        <p:spPr>
          <a:xfrm>
            <a:off x="2714789" y="2904674"/>
            <a:ext cx="122501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100" dirty="0" err="1" smtClean="0"/>
              <a:t>Unnecessary</a:t>
            </a:r>
            <a:r>
              <a:rPr lang="de-DE" sz="1100" dirty="0" smtClean="0"/>
              <a:t> </a:t>
            </a:r>
            <a:r>
              <a:rPr lang="de-DE" sz="1100" dirty="0" err="1" smtClean="0"/>
              <a:t>stop</a:t>
            </a:r>
            <a:r>
              <a:rPr lang="de-DE" sz="1100" dirty="0" smtClean="0"/>
              <a:t> </a:t>
            </a:r>
          </a:p>
          <a:p>
            <a:r>
              <a:rPr lang="de-DE" sz="1100" dirty="0" err="1" smtClean="0"/>
              <a:t>at</a:t>
            </a:r>
            <a:r>
              <a:rPr lang="de-DE" sz="1100" dirty="0" smtClean="0"/>
              <a:t> </a:t>
            </a:r>
            <a:r>
              <a:rPr lang="de-DE" sz="1100" dirty="0" err="1" smtClean="0"/>
              <a:t>traffic</a:t>
            </a:r>
            <a:r>
              <a:rPr lang="de-DE" sz="1100" dirty="0" smtClean="0"/>
              <a:t> </a:t>
            </a:r>
            <a:r>
              <a:rPr lang="de-DE" sz="1100" dirty="0" err="1" smtClean="0"/>
              <a:t>lights</a:t>
            </a:r>
            <a:endParaRPr lang="de-DE" sz="1100" dirty="0"/>
          </a:p>
        </p:txBody>
      </p:sp>
      <p:cxnSp>
        <p:nvCxnSpPr>
          <p:cNvPr id="277" name="Gerade Verbindung mit Pfeil 276"/>
          <p:cNvCxnSpPr>
            <a:endCxn id="275" idx="2"/>
          </p:cNvCxnSpPr>
          <p:nvPr/>
        </p:nvCxnSpPr>
        <p:spPr>
          <a:xfrm>
            <a:off x="3840480" y="3151991"/>
            <a:ext cx="206735" cy="16154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Rectangle 10"/>
          <p:cNvSpPr>
            <a:spLocks noChangeArrowheads="1"/>
          </p:cNvSpPr>
          <p:nvPr/>
        </p:nvSpPr>
        <p:spPr bwMode="auto">
          <a:xfrm>
            <a:off x="242047" y="872992"/>
            <a:ext cx="553845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l-NL" sz="1000" dirty="0" smtClean="0">
                <a:solidFill>
                  <a:srgbClr val="0B2A51"/>
                </a:solidFill>
                <a:sym typeface="Wingdings 3"/>
              </a:rPr>
              <a:t></a:t>
            </a:r>
            <a:r>
              <a:rPr lang="nl-NL" sz="1200" dirty="0" smtClean="0">
                <a:solidFill>
                  <a:srgbClr val="0B2A51"/>
                </a:solidFill>
                <a:sym typeface="Wingdings 3"/>
              </a:rPr>
              <a:t> </a:t>
            </a:r>
            <a:r>
              <a:rPr lang="nl-NL" sz="1200" dirty="0" smtClean="0">
                <a:solidFill>
                  <a:srgbClr val="0B2A51"/>
                </a:solidFill>
              </a:rPr>
              <a:t>Case Study Nürnberger Platz </a:t>
            </a:r>
            <a:endParaRPr lang="nl-NL" sz="1200" dirty="0">
              <a:solidFill>
                <a:srgbClr val="0B2A5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045421" y="4442908"/>
            <a:ext cx="182334" cy="2591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257840" y="1053605"/>
            <a:ext cx="888616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Aft>
                <a:spcPts val="1200"/>
              </a:spcAft>
              <a:tabLst>
                <a:tab pos="180975" algn="l"/>
              </a:tabLst>
            </a:pPr>
            <a:r>
              <a:rPr lang="de-DE" dirty="0" err="1" smtClean="0">
                <a:solidFill>
                  <a:srgbClr val="0B2A51"/>
                </a:solidFill>
              </a:rPr>
              <a:t>Example</a:t>
            </a:r>
            <a:r>
              <a:rPr lang="de-DE" dirty="0" smtClean="0">
                <a:solidFill>
                  <a:srgbClr val="0B2A51"/>
                </a:solidFill>
              </a:rPr>
              <a:t>:</a:t>
            </a:r>
          </a:p>
          <a:p>
            <a:pPr marL="180975" indent="-180975">
              <a:spcAft>
                <a:spcPts val="1200"/>
              </a:spcAft>
              <a:tabLst>
                <a:tab pos="180975" algn="l"/>
              </a:tabLst>
            </a:pPr>
            <a:r>
              <a:rPr lang="de-DE" dirty="0" smtClean="0">
                <a:solidFill>
                  <a:srgbClr val="0B2A51"/>
                </a:solidFill>
              </a:rPr>
              <a:t>- </a:t>
            </a:r>
            <a:r>
              <a:rPr lang="en-US" i="1" dirty="0" smtClean="0">
                <a:solidFill>
                  <a:srgbClr val="0B2A51"/>
                </a:solidFill>
              </a:rPr>
              <a:t>Begin green phase at signal: 61 seconds after doors have been closed at previous stop</a:t>
            </a:r>
            <a:endParaRPr lang="de-DE" dirty="0" smtClean="0">
              <a:solidFill>
                <a:srgbClr val="0B2A51"/>
              </a:solidFill>
            </a:endParaRPr>
          </a:p>
          <a:p>
            <a:pPr marL="180975" indent="-180975">
              <a:spcAft>
                <a:spcPts val="1200"/>
              </a:spcAft>
              <a:buFontTx/>
              <a:buChar char="-"/>
              <a:tabLst>
                <a:tab pos="180975" algn="l"/>
              </a:tabLst>
            </a:pPr>
            <a:endParaRPr lang="de-DE" dirty="0" smtClean="0">
              <a:solidFill>
                <a:srgbClr val="0B2A51"/>
              </a:solidFill>
            </a:endParaRPr>
          </a:p>
          <a:p>
            <a:r>
              <a:rPr lang="en-GB" dirty="0" smtClean="0"/>
              <a:t> </a:t>
            </a:r>
            <a:endParaRPr lang="de-DE" dirty="0" smtClean="0">
              <a:solidFill>
                <a:srgbClr val="0B2A51"/>
              </a:solidFill>
            </a:endParaRPr>
          </a:p>
          <a:p>
            <a:pPr marL="180975" indent="-180975">
              <a:spcAft>
                <a:spcPts val="1200"/>
              </a:spcAft>
              <a:tabLst>
                <a:tab pos="180975" algn="l"/>
              </a:tabLst>
            </a:pPr>
            <a:endParaRPr lang="de-DE" dirty="0" smtClean="0">
              <a:solidFill>
                <a:srgbClr val="0B2A51"/>
              </a:solidFill>
            </a:endParaRPr>
          </a:p>
          <a:p>
            <a:pPr marL="180975" indent="-180975">
              <a:spcAft>
                <a:spcPts val="1200"/>
              </a:spcAft>
              <a:tabLst>
                <a:tab pos="180975" algn="l"/>
              </a:tabLst>
            </a:pPr>
            <a:endParaRPr lang="de-DE" dirty="0" smtClean="0">
              <a:solidFill>
                <a:srgbClr val="0B2A51"/>
              </a:solidFill>
            </a:endParaRPr>
          </a:p>
        </p:txBody>
      </p:sp>
      <p:grpSp>
        <p:nvGrpSpPr>
          <p:cNvPr id="260100" name="Group 4"/>
          <p:cNvGrpSpPr>
            <a:grpSpLocks noChangeAspect="1"/>
          </p:cNvGrpSpPr>
          <p:nvPr/>
        </p:nvGrpSpPr>
        <p:grpSpPr bwMode="auto">
          <a:xfrm>
            <a:off x="1339702" y="1977655"/>
            <a:ext cx="6666614" cy="4371495"/>
            <a:chOff x="871" y="1319"/>
            <a:chExt cx="3934" cy="2461"/>
          </a:xfrm>
        </p:grpSpPr>
        <p:sp>
          <p:nvSpPr>
            <p:cNvPr id="260099" name="AutoShape 3"/>
            <p:cNvSpPr>
              <a:spLocks noChangeAspect="1" noChangeArrowheads="1" noTextEdit="1"/>
            </p:cNvSpPr>
            <p:nvPr/>
          </p:nvSpPr>
          <p:spPr bwMode="auto">
            <a:xfrm>
              <a:off x="871" y="1346"/>
              <a:ext cx="3929" cy="2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01" name="Rectangle 5"/>
            <p:cNvSpPr>
              <a:spLocks noChangeArrowheads="1"/>
            </p:cNvSpPr>
            <p:nvPr/>
          </p:nvSpPr>
          <p:spPr bwMode="auto">
            <a:xfrm>
              <a:off x="871" y="1373"/>
              <a:ext cx="3934" cy="23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02" name="Rectangle 6"/>
            <p:cNvSpPr>
              <a:spLocks noChangeArrowheads="1"/>
            </p:cNvSpPr>
            <p:nvPr/>
          </p:nvSpPr>
          <p:spPr bwMode="auto">
            <a:xfrm>
              <a:off x="1253" y="1319"/>
              <a:ext cx="3144" cy="8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03" name="Rectangle 7"/>
            <p:cNvSpPr>
              <a:spLocks noChangeArrowheads="1"/>
            </p:cNvSpPr>
            <p:nvPr/>
          </p:nvSpPr>
          <p:spPr bwMode="auto">
            <a:xfrm>
              <a:off x="1253" y="1393"/>
              <a:ext cx="3144" cy="62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04" name="Line 8"/>
            <p:cNvSpPr>
              <a:spLocks noChangeShapeType="1"/>
            </p:cNvSpPr>
            <p:nvPr/>
          </p:nvSpPr>
          <p:spPr bwMode="auto">
            <a:xfrm>
              <a:off x="1253" y="1393"/>
              <a:ext cx="31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05" name="Line 9"/>
            <p:cNvSpPr>
              <a:spLocks noChangeShapeType="1"/>
            </p:cNvSpPr>
            <p:nvPr/>
          </p:nvSpPr>
          <p:spPr bwMode="auto">
            <a:xfrm>
              <a:off x="1253" y="2013"/>
              <a:ext cx="31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06" name="Line 10"/>
            <p:cNvSpPr>
              <a:spLocks noChangeShapeType="1"/>
            </p:cNvSpPr>
            <p:nvPr/>
          </p:nvSpPr>
          <p:spPr bwMode="auto">
            <a:xfrm flipV="1">
              <a:off x="4397" y="1393"/>
              <a:ext cx="1" cy="6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07" name="Line 11"/>
            <p:cNvSpPr>
              <a:spLocks noChangeShapeType="1"/>
            </p:cNvSpPr>
            <p:nvPr/>
          </p:nvSpPr>
          <p:spPr bwMode="auto">
            <a:xfrm flipV="1">
              <a:off x="1253" y="1393"/>
              <a:ext cx="1" cy="6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08" name="Line 12"/>
            <p:cNvSpPr>
              <a:spLocks noChangeShapeType="1"/>
            </p:cNvSpPr>
            <p:nvPr/>
          </p:nvSpPr>
          <p:spPr bwMode="auto">
            <a:xfrm>
              <a:off x="1253" y="2013"/>
              <a:ext cx="31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09" name="Line 13"/>
            <p:cNvSpPr>
              <a:spLocks noChangeShapeType="1"/>
            </p:cNvSpPr>
            <p:nvPr/>
          </p:nvSpPr>
          <p:spPr bwMode="auto">
            <a:xfrm flipV="1">
              <a:off x="1253" y="1393"/>
              <a:ext cx="1" cy="6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10" name="Line 14"/>
            <p:cNvSpPr>
              <a:spLocks noChangeShapeType="1"/>
            </p:cNvSpPr>
            <p:nvPr/>
          </p:nvSpPr>
          <p:spPr bwMode="auto">
            <a:xfrm flipV="1">
              <a:off x="1253" y="1980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11" name="Line 15"/>
            <p:cNvSpPr>
              <a:spLocks noChangeShapeType="1"/>
            </p:cNvSpPr>
            <p:nvPr/>
          </p:nvSpPr>
          <p:spPr bwMode="auto">
            <a:xfrm>
              <a:off x="1253" y="139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12" name="Rectangle 16"/>
            <p:cNvSpPr>
              <a:spLocks noChangeArrowheads="1"/>
            </p:cNvSpPr>
            <p:nvPr/>
          </p:nvSpPr>
          <p:spPr bwMode="auto">
            <a:xfrm>
              <a:off x="1236" y="2029"/>
              <a:ext cx="7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13" name="Line 17"/>
            <p:cNvSpPr>
              <a:spLocks noChangeShapeType="1"/>
            </p:cNvSpPr>
            <p:nvPr/>
          </p:nvSpPr>
          <p:spPr bwMode="auto">
            <a:xfrm flipV="1">
              <a:off x="1704" y="1980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14" name="Line 18"/>
            <p:cNvSpPr>
              <a:spLocks noChangeShapeType="1"/>
            </p:cNvSpPr>
            <p:nvPr/>
          </p:nvSpPr>
          <p:spPr bwMode="auto">
            <a:xfrm>
              <a:off x="1704" y="139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15" name="Rectangle 19"/>
            <p:cNvSpPr>
              <a:spLocks noChangeArrowheads="1"/>
            </p:cNvSpPr>
            <p:nvPr/>
          </p:nvSpPr>
          <p:spPr bwMode="auto">
            <a:xfrm>
              <a:off x="1650" y="2029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16" name="Line 20"/>
            <p:cNvSpPr>
              <a:spLocks noChangeShapeType="1"/>
            </p:cNvSpPr>
            <p:nvPr/>
          </p:nvSpPr>
          <p:spPr bwMode="auto">
            <a:xfrm flipV="1">
              <a:off x="2161" y="1980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17" name="Line 21"/>
            <p:cNvSpPr>
              <a:spLocks noChangeShapeType="1"/>
            </p:cNvSpPr>
            <p:nvPr/>
          </p:nvSpPr>
          <p:spPr bwMode="auto">
            <a:xfrm>
              <a:off x="2161" y="139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18" name="Rectangle 22"/>
            <p:cNvSpPr>
              <a:spLocks noChangeArrowheads="1"/>
            </p:cNvSpPr>
            <p:nvPr/>
          </p:nvSpPr>
          <p:spPr bwMode="auto">
            <a:xfrm>
              <a:off x="2107" y="2029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19" name="Line 23"/>
            <p:cNvSpPr>
              <a:spLocks noChangeShapeType="1"/>
            </p:cNvSpPr>
            <p:nvPr/>
          </p:nvSpPr>
          <p:spPr bwMode="auto">
            <a:xfrm flipV="1">
              <a:off x="2618" y="1980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20" name="Line 24"/>
            <p:cNvSpPr>
              <a:spLocks noChangeShapeType="1"/>
            </p:cNvSpPr>
            <p:nvPr/>
          </p:nvSpPr>
          <p:spPr bwMode="auto">
            <a:xfrm>
              <a:off x="2618" y="139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21" name="Rectangle 25"/>
            <p:cNvSpPr>
              <a:spLocks noChangeArrowheads="1"/>
            </p:cNvSpPr>
            <p:nvPr/>
          </p:nvSpPr>
          <p:spPr bwMode="auto">
            <a:xfrm>
              <a:off x="2564" y="2029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22" name="Line 26"/>
            <p:cNvSpPr>
              <a:spLocks noChangeShapeType="1"/>
            </p:cNvSpPr>
            <p:nvPr/>
          </p:nvSpPr>
          <p:spPr bwMode="auto">
            <a:xfrm flipV="1">
              <a:off x="3075" y="1980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23" name="Line 27"/>
            <p:cNvSpPr>
              <a:spLocks noChangeShapeType="1"/>
            </p:cNvSpPr>
            <p:nvPr/>
          </p:nvSpPr>
          <p:spPr bwMode="auto">
            <a:xfrm>
              <a:off x="3075" y="139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24" name="Rectangle 28"/>
            <p:cNvSpPr>
              <a:spLocks noChangeArrowheads="1"/>
            </p:cNvSpPr>
            <p:nvPr/>
          </p:nvSpPr>
          <p:spPr bwMode="auto">
            <a:xfrm>
              <a:off x="3021" y="2029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25" name="Line 29"/>
            <p:cNvSpPr>
              <a:spLocks noChangeShapeType="1"/>
            </p:cNvSpPr>
            <p:nvPr/>
          </p:nvSpPr>
          <p:spPr bwMode="auto">
            <a:xfrm flipV="1">
              <a:off x="3526" y="1980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26" name="Line 30"/>
            <p:cNvSpPr>
              <a:spLocks noChangeShapeType="1"/>
            </p:cNvSpPr>
            <p:nvPr/>
          </p:nvSpPr>
          <p:spPr bwMode="auto">
            <a:xfrm>
              <a:off x="3526" y="139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27" name="Rectangle 31"/>
            <p:cNvSpPr>
              <a:spLocks noChangeArrowheads="1"/>
            </p:cNvSpPr>
            <p:nvPr/>
          </p:nvSpPr>
          <p:spPr bwMode="auto">
            <a:xfrm>
              <a:off x="3472" y="2029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500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28" name="Line 32"/>
            <p:cNvSpPr>
              <a:spLocks noChangeShapeType="1"/>
            </p:cNvSpPr>
            <p:nvPr/>
          </p:nvSpPr>
          <p:spPr bwMode="auto">
            <a:xfrm flipV="1">
              <a:off x="3983" y="1980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29" name="Line 33"/>
            <p:cNvSpPr>
              <a:spLocks noChangeShapeType="1"/>
            </p:cNvSpPr>
            <p:nvPr/>
          </p:nvSpPr>
          <p:spPr bwMode="auto">
            <a:xfrm>
              <a:off x="3983" y="139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30" name="Rectangle 34"/>
            <p:cNvSpPr>
              <a:spLocks noChangeArrowheads="1"/>
            </p:cNvSpPr>
            <p:nvPr/>
          </p:nvSpPr>
          <p:spPr bwMode="auto">
            <a:xfrm>
              <a:off x="3929" y="2029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600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31" name="Line 35"/>
            <p:cNvSpPr>
              <a:spLocks noChangeShapeType="1"/>
            </p:cNvSpPr>
            <p:nvPr/>
          </p:nvSpPr>
          <p:spPr bwMode="auto">
            <a:xfrm>
              <a:off x="1253" y="2013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32" name="Line 36"/>
            <p:cNvSpPr>
              <a:spLocks noChangeShapeType="1"/>
            </p:cNvSpPr>
            <p:nvPr/>
          </p:nvSpPr>
          <p:spPr bwMode="auto">
            <a:xfrm flipH="1">
              <a:off x="4365" y="2013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33" name="Rectangle 37"/>
            <p:cNvSpPr>
              <a:spLocks noChangeArrowheads="1"/>
            </p:cNvSpPr>
            <p:nvPr/>
          </p:nvSpPr>
          <p:spPr bwMode="auto">
            <a:xfrm>
              <a:off x="1193" y="1969"/>
              <a:ext cx="7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34" name="Line 38"/>
            <p:cNvSpPr>
              <a:spLocks noChangeShapeType="1"/>
            </p:cNvSpPr>
            <p:nvPr/>
          </p:nvSpPr>
          <p:spPr bwMode="auto">
            <a:xfrm>
              <a:off x="1253" y="1899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35" name="Line 39"/>
            <p:cNvSpPr>
              <a:spLocks noChangeShapeType="1"/>
            </p:cNvSpPr>
            <p:nvPr/>
          </p:nvSpPr>
          <p:spPr bwMode="auto">
            <a:xfrm flipH="1">
              <a:off x="4365" y="1899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36" name="Rectangle 40"/>
            <p:cNvSpPr>
              <a:spLocks noChangeArrowheads="1"/>
            </p:cNvSpPr>
            <p:nvPr/>
          </p:nvSpPr>
          <p:spPr bwMode="auto">
            <a:xfrm>
              <a:off x="1156" y="1856"/>
              <a:ext cx="11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37" name="Line 41"/>
            <p:cNvSpPr>
              <a:spLocks noChangeShapeType="1"/>
            </p:cNvSpPr>
            <p:nvPr/>
          </p:nvSpPr>
          <p:spPr bwMode="auto">
            <a:xfrm>
              <a:off x="1253" y="1786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38" name="Line 42"/>
            <p:cNvSpPr>
              <a:spLocks noChangeShapeType="1"/>
            </p:cNvSpPr>
            <p:nvPr/>
          </p:nvSpPr>
          <p:spPr bwMode="auto">
            <a:xfrm flipH="1">
              <a:off x="4365" y="1786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39" name="Rectangle 43"/>
            <p:cNvSpPr>
              <a:spLocks noChangeArrowheads="1"/>
            </p:cNvSpPr>
            <p:nvPr/>
          </p:nvSpPr>
          <p:spPr bwMode="auto">
            <a:xfrm>
              <a:off x="1156" y="1743"/>
              <a:ext cx="11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40" name="Line 44"/>
            <p:cNvSpPr>
              <a:spLocks noChangeShapeType="1"/>
            </p:cNvSpPr>
            <p:nvPr/>
          </p:nvSpPr>
          <p:spPr bwMode="auto">
            <a:xfrm>
              <a:off x="1253" y="1673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41" name="Line 45"/>
            <p:cNvSpPr>
              <a:spLocks noChangeShapeType="1"/>
            </p:cNvSpPr>
            <p:nvPr/>
          </p:nvSpPr>
          <p:spPr bwMode="auto">
            <a:xfrm flipH="1">
              <a:off x="4365" y="1673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42" name="Rectangle 46"/>
            <p:cNvSpPr>
              <a:spLocks noChangeArrowheads="1"/>
            </p:cNvSpPr>
            <p:nvPr/>
          </p:nvSpPr>
          <p:spPr bwMode="auto">
            <a:xfrm>
              <a:off x="1156" y="1630"/>
              <a:ext cx="11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60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43" name="Line 47"/>
            <p:cNvSpPr>
              <a:spLocks noChangeShapeType="1"/>
            </p:cNvSpPr>
            <p:nvPr/>
          </p:nvSpPr>
          <p:spPr bwMode="auto">
            <a:xfrm>
              <a:off x="1253" y="1560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44" name="Line 48"/>
            <p:cNvSpPr>
              <a:spLocks noChangeShapeType="1"/>
            </p:cNvSpPr>
            <p:nvPr/>
          </p:nvSpPr>
          <p:spPr bwMode="auto">
            <a:xfrm flipH="1">
              <a:off x="4365" y="1560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45" name="Rectangle 49"/>
            <p:cNvSpPr>
              <a:spLocks noChangeArrowheads="1"/>
            </p:cNvSpPr>
            <p:nvPr/>
          </p:nvSpPr>
          <p:spPr bwMode="auto">
            <a:xfrm>
              <a:off x="1156" y="1517"/>
              <a:ext cx="11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80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46" name="Line 50"/>
            <p:cNvSpPr>
              <a:spLocks noChangeShapeType="1"/>
            </p:cNvSpPr>
            <p:nvPr/>
          </p:nvSpPr>
          <p:spPr bwMode="auto">
            <a:xfrm>
              <a:off x="1253" y="1447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47" name="Line 51"/>
            <p:cNvSpPr>
              <a:spLocks noChangeShapeType="1"/>
            </p:cNvSpPr>
            <p:nvPr/>
          </p:nvSpPr>
          <p:spPr bwMode="auto">
            <a:xfrm flipH="1">
              <a:off x="4365" y="1447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48" name="Rectangle 52"/>
            <p:cNvSpPr>
              <a:spLocks noChangeArrowheads="1"/>
            </p:cNvSpPr>
            <p:nvPr/>
          </p:nvSpPr>
          <p:spPr bwMode="auto">
            <a:xfrm>
              <a:off x="1118" y="1404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49" name="Line 53"/>
            <p:cNvSpPr>
              <a:spLocks noChangeShapeType="1"/>
            </p:cNvSpPr>
            <p:nvPr/>
          </p:nvSpPr>
          <p:spPr bwMode="auto">
            <a:xfrm>
              <a:off x="1253" y="1393"/>
              <a:ext cx="31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50" name="Line 54"/>
            <p:cNvSpPr>
              <a:spLocks noChangeShapeType="1"/>
            </p:cNvSpPr>
            <p:nvPr/>
          </p:nvSpPr>
          <p:spPr bwMode="auto">
            <a:xfrm>
              <a:off x="1253" y="2013"/>
              <a:ext cx="31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51" name="Line 55"/>
            <p:cNvSpPr>
              <a:spLocks noChangeShapeType="1"/>
            </p:cNvSpPr>
            <p:nvPr/>
          </p:nvSpPr>
          <p:spPr bwMode="auto">
            <a:xfrm flipV="1">
              <a:off x="4397" y="1393"/>
              <a:ext cx="1" cy="6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52" name="Line 56"/>
            <p:cNvSpPr>
              <a:spLocks noChangeShapeType="1"/>
            </p:cNvSpPr>
            <p:nvPr/>
          </p:nvSpPr>
          <p:spPr bwMode="auto">
            <a:xfrm flipV="1">
              <a:off x="1253" y="1393"/>
              <a:ext cx="1" cy="6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53" name="Rectangle 57"/>
            <p:cNvSpPr>
              <a:spLocks noChangeArrowheads="1"/>
            </p:cNvSpPr>
            <p:nvPr/>
          </p:nvSpPr>
          <p:spPr bwMode="auto">
            <a:xfrm>
              <a:off x="2553" y="2120"/>
              <a:ext cx="59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Position /m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54" name="Rectangle 58"/>
            <p:cNvSpPr>
              <a:spLocks noChangeArrowheads="1"/>
            </p:cNvSpPr>
            <p:nvPr/>
          </p:nvSpPr>
          <p:spPr bwMode="auto">
            <a:xfrm rot="16200000">
              <a:off x="812" y="1616"/>
              <a:ext cx="39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Time /s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56" name="Freeform 60"/>
            <p:cNvSpPr>
              <a:spLocks/>
            </p:cNvSpPr>
            <p:nvPr/>
          </p:nvSpPr>
          <p:spPr bwMode="auto">
            <a:xfrm>
              <a:off x="1253" y="1425"/>
              <a:ext cx="3133" cy="588"/>
            </a:xfrm>
            <a:custGeom>
              <a:avLst/>
              <a:gdLst/>
              <a:ahLst/>
              <a:cxnLst>
                <a:cxn ang="0">
                  <a:pos x="0" y="566"/>
                </a:cxn>
                <a:cxn ang="0">
                  <a:pos x="21" y="555"/>
                </a:cxn>
                <a:cxn ang="0">
                  <a:pos x="69" y="544"/>
                </a:cxn>
                <a:cxn ang="0">
                  <a:pos x="145" y="534"/>
                </a:cxn>
                <a:cxn ang="0">
                  <a:pos x="241" y="523"/>
                </a:cxn>
                <a:cxn ang="0">
                  <a:pos x="344" y="512"/>
                </a:cxn>
                <a:cxn ang="0">
                  <a:pos x="467" y="501"/>
                </a:cxn>
                <a:cxn ang="0">
                  <a:pos x="602" y="491"/>
                </a:cxn>
                <a:cxn ang="0">
                  <a:pos x="747" y="480"/>
                </a:cxn>
                <a:cxn ang="0">
                  <a:pos x="881" y="469"/>
                </a:cxn>
                <a:cxn ang="0">
                  <a:pos x="1005" y="453"/>
                </a:cxn>
                <a:cxn ang="0">
                  <a:pos x="1128" y="442"/>
                </a:cxn>
                <a:cxn ang="0">
                  <a:pos x="1445" y="415"/>
                </a:cxn>
                <a:cxn ang="0">
                  <a:pos x="1564" y="404"/>
                </a:cxn>
                <a:cxn ang="0">
                  <a:pos x="1687" y="394"/>
                </a:cxn>
                <a:cxn ang="0">
                  <a:pos x="1811" y="383"/>
                </a:cxn>
                <a:cxn ang="0">
                  <a:pos x="1934" y="372"/>
                </a:cxn>
                <a:cxn ang="0">
                  <a:pos x="2053" y="361"/>
                </a:cxn>
                <a:cxn ang="0">
                  <a:pos x="2155" y="350"/>
                </a:cxn>
                <a:cxn ang="0">
                  <a:pos x="2241" y="340"/>
                </a:cxn>
                <a:cxn ang="0">
                  <a:pos x="2305" y="324"/>
                </a:cxn>
                <a:cxn ang="0">
                  <a:pos x="2343" y="313"/>
                </a:cxn>
                <a:cxn ang="0">
                  <a:pos x="2364" y="302"/>
                </a:cxn>
                <a:cxn ang="0">
                  <a:pos x="2375" y="291"/>
                </a:cxn>
                <a:cxn ang="0">
                  <a:pos x="2381" y="280"/>
                </a:cxn>
                <a:cxn ang="0">
                  <a:pos x="2386" y="227"/>
                </a:cxn>
                <a:cxn ang="0">
                  <a:pos x="2391" y="156"/>
                </a:cxn>
                <a:cxn ang="0">
                  <a:pos x="2407" y="146"/>
                </a:cxn>
                <a:cxn ang="0">
                  <a:pos x="2434" y="135"/>
                </a:cxn>
                <a:cxn ang="0">
                  <a:pos x="2477" y="124"/>
                </a:cxn>
                <a:cxn ang="0">
                  <a:pos x="2531" y="113"/>
                </a:cxn>
                <a:cxn ang="0">
                  <a:pos x="2590" y="103"/>
                </a:cxn>
                <a:cxn ang="0">
                  <a:pos x="2655" y="92"/>
                </a:cxn>
                <a:cxn ang="0">
                  <a:pos x="2725" y="76"/>
                </a:cxn>
                <a:cxn ang="0">
                  <a:pos x="2805" y="65"/>
                </a:cxn>
                <a:cxn ang="0">
                  <a:pos x="2897" y="54"/>
                </a:cxn>
                <a:cxn ang="0">
                  <a:pos x="2983" y="43"/>
                </a:cxn>
                <a:cxn ang="0">
                  <a:pos x="3047" y="33"/>
                </a:cxn>
                <a:cxn ang="0">
                  <a:pos x="3095" y="22"/>
                </a:cxn>
                <a:cxn ang="0">
                  <a:pos x="3122" y="11"/>
                </a:cxn>
                <a:cxn ang="0">
                  <a:pos x="3133" y="0"/>
                </a:cxn>
              </a:cxnLst>
              <a:rect l="0" t="0" r="r" b="b"/>
              <a:pathLst>
                <a:path w="3133" h="588">
                  <a:moveTo>
                    <a:pt x="0" y="588"/>
                  </a:moveTo>
                  <a:lnTo>
                    <a:pt x="0" y="566"/>
                  </a:lnTo>
                  <a:lnTo>
                    <a:pt x="5" y="561"/>
                  </a:lnTo>
                  <a:lnTo>
                    <a:pt x="21" y="555"/>
                  </a:lnTo>
                  <a:lnTo>
                    <a:pt x="43" y="550"/>
                  </a:lnTo>
                  <a:lnTo>
                    <a:pt x="69" y="544"/>
                  </a:lnTo>
                  <a:lnTo>
                    <a:pt x="107" y="539"/>
                  </a:lnTo>
                  <a:lnTo>
                    <a:pt x="145" y="534"/>
                  </a:lnTo>
                  <a:lnTo>
                    <a:pt x="193" y="528"/>
                  </a:lnTo>
                  <a:lnTo>
                    <a:pt x="241" y="523"/>
                  </a:lnTo>
                  <a:lnTo>
                    <a:pt x="290" y="517"/>
                  </a:lnTo>
                  <a:lnTo>
                    <a:pt x="344" y="512"/>
                  </a:lnTo>
                  <a:lnTo>
                    <a:pt x="403" y="507"/>
                  </a:lnTo>
                  <a:lnTo>
                    <a:pt x="467" y="501"/>
                  </a:lnTo>
                  <a:lnTo>
                    <a:pt x="532" y="496"/>
                  </a:lnTo>
                  <a:lnTo>
                    <a:pt x="602" y="491"/>
                  </a:lnTo>
                  <a:lnTo>
                    <a:pt x="677" y="485"/>
                  </a:lnTo>
                  <a:lnTo>
                    <a:pt x="747" y="480"/>
                  </a:lnTo>
                  <a:lnTo>
                    <a:pt x="811" y="474"/>
                  </a:lnTo>
                  <a:lnTo>
                    <a:pt x="881" y="469"/>
                  </a:lnTo>
                  <a:lnTo>
                    <a:pt x="946" y="464"/>
                  </a:lnTo>
                  <a:lnTo>
                    <a:pt x="1005" y="453"/>
                  </a:lnTo>
                  <a:lnTo>
                    <a:pt x="1069" y="447"/>
                  </a:lnTo>
                  <a:lnTo>
                    <a:pt x="1128" y="442"/>
                  </a:lnTo>
                  <a:lnTo>
                    <a:pt x="1187" y="437"/>
                  </a:lnTo>
                  <a:lnTo>
                    <a:pt x="1445" y="415"/>
                  </a:lnTo>
                  <a:lnTo>
                    <a:pt x="1505" y="410"/>
                  </a:lnTo>
                  <a:lnTo>
                    <a:pt x="1564" y="404"/>
                  </a:lnTo>
                  <a:lnTo>
                    <a:pt x="1628" y="399"/>
                  </a:lnTo>
                  <a:lnTo>
                    <a:pt x="1687" y="394"/>
                  </a:lnTo>
                  <a:lnTo>
                    <a:pt x="1746" y="388"/>
                  </a:lnTo>
                  <a:lnTo>
                    <a:pt x="1811" y="383"/>
                  </a:lnTo>
                  <a:lnTo>
                    <a:pt x="1875" y="377"/>
                  </a:lnTo>
                  <a:lnTo>
                    <a:pt x="1934" y="372"/>
                  </a:lnTo>
                  <a:lnTo>
                    <a:pt x="1999" y="367"/>
                  </a:lnTo>
                  <a:lnTo>
                    <a:pt x="2053" y="361"/>
                  </a:lnTo>
                  <a:lnTo>
                    <a:pt x="2106" y="356"/>
                  </a:lnTo>
                  <a:lnTo>
                    <a:pt x="2155" y="350"/>
                  </a:lnTo>
                  <a:lnTo>
                    <a:pt x="2198" y="345"/>
                  </a:lnTo>
                  <a:lnTo>
                    <a:pt x="2241" y="340"/>
                  </a:lnTo>
                  <a:lnTo>
                    <a:pt x="2273" y="329"/>
                  </a:lnTo>
                  <a:lnTo>
                    <a:pt x="2305" y="324"/>
                  </a:lnTo>
                  <a:lnTo>
                    <a:pt x="2327" y="318"/>
                  </a:lnTo>
                  <a:lnTo>
                    <a:pt x="2343" y="313"/>
                  </a:lnTo>
                  <a:lnTo>
                    <a:pt x="2359" y="307"/>
                  </a:lnTo>
                  <a:lnTo>
                    <a:pt x="2364" y="302"/>
                  </a:lnTo>
                  <a:lnTo>
                    <a:pt x="2370" y="297"/>
                  </a:lnTo>
                  <a:lnTo>
                    <a:pt x="2375" y="291"/>
                  </a:lnTo>
                  <a:lnTo>
                    <a:pt x="2375" y="286"/>
                  </a:lnTo>
                  <a:lnTo>
                    <a:pt x="2381" y="280"/>
                  </a:lnTo>
                  <a:lnTo>
                    <a:pt x="2381" y="232"/>
                  </a:lnTo>
                  <a:lnTo>
                    <a:pt x="2386" y="227"/>
                  </a:lnTo>
                  <a:lnTo>
                    <a:pt x="2386" y="162"/>
                  </a:lnTo>
                  <a:lnTo>
                    <a:pt x="2391" y="156"/>
                  </a:lnTo>
                  <a:lnTo>
                    <a:pt x="2397" y="151"/>
                  </a:lnTo>
                  <a:lnTo>
                    <a:pt x="2407" y="146"/>
                  </a:lnTo>
                  <a:lnTo>
                    <a:pt x="2418" y="140"/>
                  </a:lnTo>
                  <a:lnTo>
                    <a:pt x="2434" y="135"/>
                  </a:lnTo>
                  <a:lnTo>
                    <a:pt x="2450" y="130"/>
                  </a:lnTo>
                  <a:lnTo>
                    <a:pt x="2477" y="124"/>
                  </a:lnTo>
                  <a:lnTo>
                    <a:pt x="2504" y="119"/>
                  </a:lnTo>
                  <a:lnTo>
                    <a:pt x="2531" y="113"/>
                  </a:lnTo>
                  <a:lnTo>
                    <a:pt x="2563" y="108"/>
                  </a:lnTo>
                  <a:lnTo>
                    <a:pt x="2590" y="103"/>
                  </a:lnTo>
                  <a:lnTo>
                    <a:pt x="2622" y="97"/>
                  </a:lnTo>
                  <a:lnTo>
                    <a:pt x="2655" y="92"/>
                  </a:lnTo>
                  <a:lnTo>
                    <a:pt x="2687" y="81"/>
                  </a:lnTo>
                  <a:lnTo>
                    <a:pt x="2725" y="76"/>
                  </a:lnTo>
                  <a:lnTo>
                    <a:pt x="2762" y="70"/>
                  </a:lnTo>
                  <a:lnTo>
                    <a:pt x="2805" y="65"/>
                  </a:lnTo>
                  <a:lnTo>
                    <a:pt x="2848" y="60"/>
                  </a:lnTo>
                  <a:lnTo>
                    <a:pt x="2897" y="54"/>
                  </a:lnTo>
                  <a:lnTo>
                    <a:pt x="2940" y="49"/>
                  </a:lnTo>
                  <a:lnTo>
                    <a:pt x="2983" y="43"/>
                  </a:lnTo>
                  <a:lnTo>
                    <a:pt x="3020" y="38"/>
                  </a:lnTo>
                  <a:lnTo>
                    <a:pt x="3047" y="33"/>
                  </a:lnTo>
                  <a:lnTo>
                    <a:pt x="3069" y="27"/>
                  </a:lnTo>
                  <a:lnTo>
                    <a:pt x="3095" y="22"/>
                  </a:lnTo>
                  <a:lnTo>
                    <a:pt x="3112" y="16"/>
                  </a:lnTo>
                  <a:lnTo>
                    <a:pt x="3122" y="11"/>
                  </a:lnTo>
                  <a:lnTo>
                    <a:pt x="3128" y="6"/>
                  </a:lnTo>
                  <a:lnTo>
                    <a:pt x="3133" y="0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57" name="Rectangle 61"/>
            <p:cNvSpPr>
              <a:spLocks noChangeArrowheads="1"/>
            </p:cNvSpPr>
            <p:nvPr/>
          </p:nvSpPr>
          <p:spPr bwMode="auto">
            <a:xfrm>
              <a:off x="1247" y="2277"/>
              <a:ext cx="3144" cy="6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58" name="Rectangle 62"/>
            <p:cNvSpPr>
              <a:spLocks noChangeArrowheads="1"/>
            </p:cNvSpPr>
            <p:nvPr/>
          </p:nvSpPr>
          <p:spPr bwMode="auto">
            <a:xfrm>
              <a:off x="1247" y="2277"/>
              <a:ext cx="3144" cy="62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59" name="Line 63"/>
            <p:cNvSpPr>
              <a:spLocks noChangeShapeType="1"/>
            </p:cNvSpPr>
            <p:nvPr/>
          </p:nvSpPr>
          <p:spPr bwMode="auto">
            <a:xfrm>
              <a:off x="1247" y="2277"/>
              <a:ext cx="31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60" name="Line 64"/>
            <p:cNvSpPr>
              <a:spLocks noChangeShapeType="1"/>
            </p:cNvSpPr>
            <p:nvPr/>
          </p:nvSpPr>
          <p:spPr bwMode="auto">
            <a:xfrm>
              <a:off x="1247" y="2902"/>
              <a:ext cx="31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61" name="Line 65"/>
            <p:cNvSpPr>
              <a:spLocks noChangeShapeType="1"/>
            </p:cNvSpPr>
            <p:nvPr/>
          </p:nvSpPr>
          <p:spPr bwMode="auto">
            <a:xfrm flipV="1">
              <a:off x="4391" y="2277"/>
              <a:ext cx="1" cy="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62" name="Line 66"/>
            <p:cNvSpPr>
              <a:spLocks noChangeShapeType="1"/>
            </p:cNvSpPr>
            <p:nvPr/>
          </p:nvSpPr>
          <p:spPr bwMode="auto">
            <a:xfrm flipV="1">
              <a:off x="1247" y="2277"/>
              <a:ext cx="1" cy="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63" name="Line 67"/>
            <p:cNvSpPr>
              <a:spLocks noChangeShapeType="1"/>
            </p:cNvSpPr>
            <p:nvPr/>
          </p:nvSpPr>
          <p:spPr bwMode="auto">
            <a:xfrm>
              <a:off x="1247" y="2902"/>
              <a:ext cx="31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64" name="Line 68"/>
            <p:cNvSpPr>
              <a:spLocks noChangeShapeType="1"/>
            </p:cNvSpPr>
            <p:nvPr/>
          </p:nvSpPr>
          <p:spPr bwMode="auto">
            <a:xfrm flipV="1">
              <a:off x="1247" y="2277"/>
              <a:ext cx="1" cy="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65" name="Line 69"/>
            <p:cNvSpPr>
              <a:spLocks noChangeShapeType="1"/>
            </p:cNvSpPr>
            <p:nvPr/>
          </p:nvSpPr>
          <p:spPr bwMode="auto">
            <a:xfrm flipV="1">
              <a:off x="1247" y="2869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66" name="Line 70"/>
            <p:cNvSpPr>
              <a:spLocks noChangeShapeType="1"/>
            </p:cNvSpPr>
            <p:nvPr/>
          </p:nvSpPr>
          <p:spPr bwMode="auto">
            <a:xfrm>
              <a:off x="1247" y="2277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67" name="Rectangle 71"/>
            <p:cNvSpPr>
              <a:spLocks noChangeArrowheads="1"/>
            </p:cNvSpPr>
            <p:nvPr/>
          </p:nvSpPr>
          <p:spPr bwMode="auto">
            <a:xfrm>
              <a:off x="1231" y="2918"/>
              <a:ext cx="7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68" name="Line 72"/>
            <p:cNvSpPr>
              <a:spLocks noChangeShapeType="1"/>
            </p:cNvSpPr>
            <p:nvPr/>
          </p:nvSpPr>
          <p:spPr bwMode="auto">
            <a:xfrm flipV="1">
              <a:off x="1699" y="2869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69" name="Line 73"/>
            <p:cNvSpPr>
              <a:spLocks noChangeShapeType="1"/>
            </p:cNvSpPr>
            <p:nvPr/>
          </p:nvSpPr>
          <p:spPr bwMode="auto">
            <a:xfrm>
              <a:off x="1699" y="2277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70" name="Rectangle 74"/>
            <p:cNvSpPr>
              <a:spLocks noChangeArrowheads="1"/>
            </p:cNvSpPr>
            <p:nvPr/>
          </p:nvSpPr>
          <p:spPr bwMode="auto">
            <a:xfrm>
              <a:off x="1645" y="2918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71" name="Line 75"/>
            <p:cNvSpPr>
              <a:spLocks noChangeShapeType="1"/>
            </p:cNvSpPr>
            <p:nvPr/>
          </p:nvSpPr>
          <p:spPr bwMode="auto">
            <a:xfrm flipV="1">
              <a:off x="2156" y="2869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72" name="Line 76"/>
            <p:cNvSpPr>
              <a:spLocks noChangeShapeType="1"/>
            </p:cNvSpPr>
            <p:nvPr/>
          </p:nvSpPr>
          <p:spPr bwMode="auto">
            <a:xfrm>
              <a:off x="2156" y="2277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73" name="Rectangle 77"/>
            <p:cNvSpPr>
              <a:spLocks noChangeArrowheads="1"/>
            </p:cNvSpPr>
            <p:nvPr/>
          </p:nvSpPr>
          <p:spPr bwMode="auto">
            <a:xfrm>
              <a:off x="2102" y="2918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74" name="Line 78"/>
            <p:cNvSpPr>
              <a:spLocks noChangeShapeType="1"/>
            </p:cNvSpPr>
            <p:nvPr/>
          </p:nvSpPr>
          <p:spPr bwMode="auto">
            <a:xfrm flipV="1">
              <a:off x="2612" y="2869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75" name="Line 79"/>
            <p:cNvSpPr>
              <a:spLocks noChangeShapeType="1"/>
            </p:cNvSpPr>
            <p:nvPr/>
          </p:nvSpPr>
          <p:spPr bwMode="auto">
            <a:xfrm>
              <a:off x="2612" y="2277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76" name="Rectangle 80"/>
            <p:cNvSpPr>
              <a:spLocks noChangeArrowheads="1"/>
            </p:cNvSpPr>
            <p:nvPr/>
          </p:nvSpPr>
          <p:spPr bwMode="auto">
            <a:xfrm>
              <a:off x="2559" y="2918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77" name="Line 81"/>
            <p:cNvSpPr>
              <a:spLocks noChangeShapeType="1"/>
            </p:cNvSpPr>
            <p:nvPr/>
          </p:nvSpPr>
          <p:spPr bwMode="auto">
            <a:xfrm flipV="1">
              <a:off x="3069" y="2869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78" name="Line 82"/>
            <p:cNvSpPr>
              <a:spLocks noChangeShapeType="1"/>
            </p:cNvSpPr>
            <p:nvPr/>
          </p:nvSpPr>
          <p:spPr bwMode="auto">
            <a:xfrm>
              <a:off x="3069" y="2277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79" name="Rectangle 83"/>
            <p:cNvSpPr>
              <a:spLocks noChangeArrowheads="1"/>
            </p:cNvSpPr>
            <p:nvPr/>
          </p:nvSpPr>
          <p:spPr bwMode="auto">
            <a:xfrm>
              <a:off x="3015" y="2918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80" name="Line 84"/>
            <p:cNvSpPr>
              <a:spLocks noChangeShapeType="1"/>
            </p:cNvSpPr>
            <p:nvPr/>
          </p:nvSpPr>
          <p:spPr bwMode="auto">
            <a:xfrm flipV="1">
              <a:off x="3521" y="2869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81" name="Line 85"/>
            <p:cNvSpPr>
              <a:spLocks noChangeShapeType="1"/>
            </p:cNvSpPr>
            <p:nvPr/>
          </p:nvSpPr>
          <p:spPr bwMode="auto">
            <a:xfrm>
              <a:off x="3521" y="2277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82" name="Rectangle 86"/>
            <p:cNvSpPr>
              <a:spLocks noChangeArrowheads="1"/>
            </p:cNvSpPr>
            <p:nvPr/>
          </p:nvSpPr>
          <p:spPr bwMode="auto">
            <a:xfrm>
              <a:off x="3467" y="2918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500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83" name="Line 87"/>
            <p:cNvSpPr>
              <a:spLocks noChangeShapeType="1"/>
            </p:cNvSpPr>
            <p:nvPr/>
          </p:nvSpPr>
          <p:spPr bwMode="auto">
            <a:xfrm flipV="1">
              <a:off x="3978" y="2869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84" name="Line 88"/>
            <p:cNvSpPr>
              <a:spLocks noChangeShapeType="1"/>
            </p:cNvSpPr>
            <p:nvPr/>
          </p:nvSpPr>
          <p:spPr bwMode="auto">
            <a:xfrm>
              <a:off x="3978" y="2277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85" name="Rectangle 89"/>
            <p:cNvSpPr>
              <a:spLocks noChangeArrowheads="1"/>
            </p:cNvSpPr>
            <p:nvPr/>
          </p:nvSpPr>
          <p:spPr bwMode="auto">
            <a:xfrm>
              <a:off x="3924" y="2918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600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86" name="Line 90"/>
            <p:cNvSpPr>
              <a:spLocks noChangeShapeType="1"/>
            </p:cNvSpPr>
            <p:nvPr/>
          </p:nvSpPr>
          <p:spPr bwMode="auto">
            <a:xfrm>
              <a:off x="1247" y="2902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87" name="Line 91"/>
            <p:cNvSpPr>
              <a:spLocks noChangeShapeType="1"/>
            </p:cNvSpPr>
            <p:nvPr/>
          </p:nvSpPr>
          <p:spPr bwMode="auto">
            <a:xfrm flipH="1">
              <a:off x="4359" y="2902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88" name="Rectangle 92"/>
            <p:cNvSpPr>
              <a:spLocks noChangeArrowheads="1"/>
            </p:cNvSpPr>
            <p:nvPr/>
          </p:nvSpPr>
          <p:spPr bwMode="auto">
            <a:xfrm>
              <a:off x="1188" y="2858"/>
              <a:ext cx="7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89" name="Line 93"/>
            <p:cNvSpPr>
              <a:spLocks noChangeShapeType="1"/>
            </p:cNvSpPr>
            <p:nvPr/>
          </p:nvSpPr>
          <p:spPr bwMode="auto">
            <a:xfrm>
              <a:off x="1247" y="2691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90" name="Line 94"/>
            <p:cNvSpPr>
              <a:spLocks noChangeShapeType="1"/>
            </p:cNvSpPr>
            <p:nvPr/>
          </p:nvSpPr>
          <p:spPr bwMode="auto">
            <a:xfrm flipH="1">
              <a:off x="4359" y="2691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91" name="Rectangle 95"/>
            <p:cNvSpPr>
              <a:spLocks noChangeArrowheads="1"/>
            </p:cNvSpPr>
            <p:nvPr/>
          </p:nvSpPr>
          <p:spPr bwMode="auto">
            <a:xfrm>
              <a:off x="1150" y="2648"/>
              <a:ext cx="11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92" name="Line 96"/>
            <p:cNvSpPr>
              <a:spLocks noChangeShapeType="1"/>
            </p:cNvSpPr>
            <p:nvPr/>
          </p:nvSpPr>
          <p:spPr bwMode="auto">
            <a:xfrm>
              <a:off x="1247" y="2481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93" name="Line 97"/>
            <p:cNvSpPr>
              <a:spLocks noChangeShapeType="1"/>
            </p:cNvSpPr>
            <p:nvPr/>
          </p:nvSpPr>
          <p:spPr bwMode="auto">
            <a:xfrm flipH="1">
              <a:off x="4359" y="2481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94" name="Rectangle 98"/>
            <p:cNvSpPr>
              <a:spLocks noChangeArrowheads="1"/>
            </p:cNvSpPr>
            <p:nvPr/>
          </p:nvSpPr>
          <p:spPr bwMode="auto">
            <a:xfrm>
              <a:off x="1150" y="2438"/>
              <a:ext cx="11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95" name="Line 99"/>
            <p:cNvSpPr>
              <a:spLocks noChangeShapeType="1"/>
            </p:cNvSpPr>
            <p:nvPr/>
          </p:nvSpPr>
          <p:spPr bwMode="auto">
            <a:xfrm>
              <a:off x="1247" y="2277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96" name="Line 100"/>
            <p:cNvSpPr>
              <a:spLocks noChangeShapeType="1"/>
            </p:cNvSpPr>
            <p:nvPr/>
          </p:nvSpPr>
          <p:spPr bwMode="auto">
            <a:xfrm flipH="1">
              <a:off x="4359" y="2277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97" name="Rectangle 101"/>
            <p:cNvSpPr>
              <a:spLocks noChangeArrowheads="1"/>
            </p:cNvSpPr>
            <p:nvPr/>
          </p:nvSpPr>
          <p:spPr bwMode="auto">
            <a:xfrm>
              <a:off x="1150" y="2233"/>
              <a:ext cx="11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60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98" name="Line 102"/>
            <p:cNvSpPr>
              <a:spLocks noChangeShapeType="1"/>
            </p:cNvSpPr>
            <p:nvPr/>
          </p:nvSpPr>
          <p:spPr bwMode="auto">
            <a:xfrm>
              <a:off x="1247" y="2277"/>
              <a:ext cx="31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00" name="Line 104"/>
            <p:cNvSpPr>
              <a:spLocks noChangeShapeType="1"/>
            </p:cNvSpPr>
            <p:nvPr/>
          </p:nvSpPr>
          <p:spPr bwMode="auto">
            <a:xfrm flipV="1">
              <a:off x="4391" y="2277"/>
              <a:ext cx="1" cy="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01" name="Line 105"/>
            <p:cNvSpPr>
              <a:spLocks noChangeShapeType="1"/>
            </p:cNvSpPr>
            <p:nvPr/>
          </p:nvSpPr>
          <p:spPr bwMode="auto">
            <a:xfrm flipV="1">
              <a:off x="1247" y="2277"/>
              <a:ext cx="1" cy="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07" name="Rectangle 111"/>
            <p:cNvSpPr>
              <a:spLocks noChangeArrowheads="1"/>
            </p:cNvSpPr>
            <p:nvPr/>
          </p:nvSpPr>
          <p:spPr bwMode="auto">
            <a:xfrm>
              <a:off x="1247" y="2277"/>
              <a:ext cx="500" cy="10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08" name="Rectangle 112"/>
            <p:cNvSpPr>
              <a:spLocks noChangeArrowheads="1"/>
            </p:cNvSpPr>
            <p:nvPr/>
          </p:nvSpPr>
          <p:spPr bwMode="auto">
            <a:xfrm>
              <a:off x="1747" y="2277"/>
              <a:ext cx="151" cy="10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09" name="Rectangle 113"/>
            <p:cNvSpPr>
              <a:spLocks noChangeArrowheads="1"/>
            </p:cNvSpPr>
            <p:nvPr/>
          </p:nvSpPr>
          <p:spPr bwMode="auto">
            <a:xfrm>
              <a:off x="1898" y="2277"/>
              <a:ext cx="1714" cy="10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10" name="Rectangle 114"/>
            <p:cNvSpPr>
              <a:spLocks noChangeArrowheads="1"/>
            </p:cNvSpPr>
            <p:nvPr/>
          </p:nvSpPr>
          <p:spPr bwMode="auto">
            <a:xfrm>
              <a:off x="3612" y="2277"/>
              <a:ext cx="210" cy="46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11" name="Rectangle 115"/>
            <p:cNvSpPr>
              <a:spLocks noChangeArrowheads="1"/>
            </p:cNvSpPr>
            <p:nvPr/>
          </p:nvSpPr>
          <p:spPr bwMode="auto">
            <a:xfrm>
              <a:off x="3822" y="2277"/>
              <a:ext cx="569" cy="20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12" name="Freeform 116"/>
            <p:cNvSpPr>
              <a:spLocks/>
            </p:cNvSpPr>
            <p:nvPr/>
          </p:nvSpPr>
          <p:spPr bwMode="auto">
            <a:xfrm>
              <a:off x="1247" y="2320"/>
              <a:ext cx="3134" cy="576"/>
            </a:xfrm>
            <a:custGeom>
              <a:avLst/>
              <a:gdLst/>
              <a:ahLst/>
              <a:cxnLst>
                <a:cxn ang="0">
                  <a:pos x="0" y="538"/>
                </a:cxn>
                <a:cxn ang="0">
                  <a:pos x="22" y="452"/>
                </a:cxn>
                <a:cxn ang="0">
                  <a:pos x="70" y="350"/>
                </a:cxn>
                <a:cxn ang="0">
                  <a:pos x="145" y="258"/>
                </a:cxn>
                <a:cxn ang="0">
                  <a:pos x="242" y="183"/>
                </a:cxn>
                <a:cxn ang="0">
                  <a:pos x="344" y="129"/>
                </a:cxn>
                <a:cxn ang="0">
                  <a:pos x="468" y="75"/>
                </a:cxn>
                <a:cxn ang="0">
                  <a:pos x="602" y="27"/>
                </a:cxn>
                <a:cxn ang="0">
                  <a:pos x="747" y="0"/>
                </a:cxn>
                <a:cxn ang="0">
                  <a:pos x="882" y="43"/>
                </a:cxn>
                <a:cxn ang="0">
                  <a:pos x="1005" y="75"/>
                </a:cxn>
                <a:cxn ang="0">
                  <a:pos x="1129" y="97"/>
                </a:cxn>
                <a:cxn ang="0">
                  <a:pos x="1446" y="75"/>
                </a:cxn>
                <a:cxn ang="0">
                  <a:pos x="1564" y="70"/>
                </a:cxn>
                <a:cxn ang="0">
                  <a:pos x="1688" y="86"/>
                </a:cxn>
                <a:cxn ang="0">
                  <a:pos x="1811" y="86"/>
                </a:cxn>
                <a:cxn ang="0">
                  <a:pos x="1935" y="91"/>
                </a:cxn>
                <a:cxn ang="0">
                  <a:pos x="2053" y="118"/>
                </a:cxn>
                <a:cxn ang="0">
                  <a:pos x="2155" y="188"/>
                </a:cxn>
                <a:cxn ang="0">
                  <a:pos x="2241" y="274"/>
                </a:cxn>
                <a:cxn ang="0">
                  <a:pos x="2306" y="371"/>
                </a:cxn>
                <a:cxn ang="0">
                  <a:pos x="2344" y="447"/>
                </a:cxn>
                <a:cxn ang="0">
                  <a:pos x="2365" y="544"/>
                </a:cxn>
                <a:cxn ang="0">
                  <a:pos x="2376" y="576"/>
                </a:cxn>
                <a:cxn ang="0">
                  <a:pos x="2387" y="576"/>
                </a:cxn>
                <a:cxn ang="0">
                  <a:pos x="2392" y="544"/>
                </a:cxn>
                <a:cxn ang="0">
                  <a:pos x="2408" y="474"/>
                </a:cxn>
                <a:cxn ang="0">
                  <a:pos x="2435" y="415"/>
                </a:cxn>
                <a:cxn ang="0">
                  <a:pos x="2478" y="371"/>
                </a:cxn>
                <a:cxn ang="0">
                  <a:pos x="2532" y="382"/>
                </a:cxn>
                <a:cxn ang="0">
                  <a:pos x="2591" y="328"/>
                </a:cxn>
                <a:cxn ang="0">
                  <a:pos x="2655" y="312"/>
                </a:cxn>
                <a:cxn ang="0">
                  <a:pos x="2725" y="280"/>
                </a:cxn>
                <a:cxn ang="0">
                  <a:pos x="2806" y="237"/>
                </a:cxn>
                <a:cxn ang="0">
                  <a:pos x="2897" y="215"/>
                </a:cxn>
                <a:cxn ang="0">
                  <a:pos x="2983" y="258"/>
                </a:cxn>
                <a:cxn ang="0">
                  <a:pos x="3048" y="334"/>
                </a:cxn>
                <a:cxn ang="0">
                  <a:pos x="3096" y="415"/>
                </a:cxn>
                <a:cxn ang="0">
                  <a:pos x="3123" y="517"/>
                </a:cxn>
                <a:cxn ang="0">
                  <a:pos x="3134" y="576"/>
                </a:cxn>
              </a:cxnLst>
              <a:rect l="0" t="0" r="r" b="b"/>
              <a:pathLst>
                <a:path w="3134" h="576">
                  <a:moveTo>
                    <a:pt x="0" y="576"/>
                  </a:moveTo>
                  <a:lnTo>
                    <a:pt x="0" y="538"/>
                  </a:lnTo>
                  <a:lnTo>
                    <a:pt x="6" y="522"/>
                  </a:lnTo>
                  <a:lnTo>
                    <a:pt x="22" y="452"/>
                  </a:lnTo>
                  <a:lnTo>
                    <a:pt x="43" y="382"/>
                  </a:lnTo>
                  <a:lnTo>
                    <a:pt x="70" y="350"/>
                  </a:lnTo>
                  <a:lnTo>
                    <a:pt x="108" y="269"/>
                  </a:lnTo>
                  <a:lnTo>
                    <a:pt x="145" y="258"/>
                  </a:lnTo>
                  <a:lnTo>
                    <a:pt x="194" y="215"/>
                  </a:lnTo>
                  <a:lnTo>
                    <a:pt x="242" y="183"/>
                  </a:lnTo>
                  <a:lnTo>
                    <a:pt x="290" y="156"/>
                  </a:lnTo>
                  <a:lnTo>
                    <a:pt x="344" y="129"/>
                  </a:lnTo>
                  <a:lnTo>
                    <a:pt x="403" y="107"/>
                  </a:lnTo>
                  <a:lnTo>
                    <a:pt x="468" y="75"/>
                  </a:lnTo>
                  <a:lnTo>
                    <a:pt x="532" y="80"/>
                  </a:lnTo>
                  <a:lnTo>
                    <a:pt x="602" y="27"/>
                  </a:lnTo>
                  <a:lnTo>
                    <a:pt x="677" y="10"/>
                  </a:lnTo>
                  <a:lnTo>
                    <a:pt x="747" y="0"/>
                  </a:lnTo>
                  <a:lnTo>
                    <a:pt x="812" y="10"/>
                  </a:lnTo>
                  <a:lnTo>
                    <a:pt x="882" y="43"/>
                  </a:lnTo>
                  <a:lnTo>
                    <a:pt x="946" y="48"/>
                  </a:lnTo>
                  <a:lnTo>
                    <a:pt x="1005" y="75"/>
                  </a:lnTo>
                  <a:lnTo>
                    <a:pt x="1070" y="91"/>
                  </a:lnTo>
                  <a:lnTo>
                    <a:pt x="1129" y="97"/>
                  </a:lnTo>
                  <a:lnTo>
                    <a:pt x="1188" y="80"/>
                  </a:lnTo>
                  <a:lnTo>
                    <a:pt x="1446" y="75"/>
                  </a:lnTo>
                  <a:lnTo>
                    <a:pt x="1505" y="80"/>
                  </a:lnTo>
                  <a:lnTo>
                    <a:pt x="1564" y="70"/>
                  </a:lnTo>
                  <a:lnTo>
                    <a:pt x="1629" y="80"/>
                  </a:lnTo>
                  <a:lnTo>
                    <a:pt x="1688" y="86"/>
                  </a:lnTo>
                  <a:lnTo>
                    <a:pt x="1747" y="91"/>
                  </a:lnTo>
                  <a:lnTo>
                    <a:pt x="1811" y="86"/>
                  </a:lnTo>
                  <a:lnTo>
                    <a:pt x="1876" y="86"/>
                  </a:lnTo>
                  <a:lnTo>
                    <a:pt x="1935" y="91"/>
                  </a:lnTo>
                  <a:lnTo>
                    <a:pt x="2000" y="107"/>
                  </a:lnTo>
                  <a:lnTo>
                    <a:pt x="2053" y="118"/>
                  </a:lnTo>
                  <a:lnTo>
                    <a:pt x="2107" y="140"/>
                  </a:lnTo>
                  <a:lnTo>
                    <a:pt x="2155" y="188"/>
                  </a:lnTo>
                  <a:lnTo>
                    <a:pt x="2198" y="226"/>
                  </a:lnTo>
                  <a:lnTo>
                    <a:pt x="2241" y="274"/>
                  </a:lnTo>
                  <a:lnTo>
                    <a:pt x="2274" y="328"/>
                  </a:lnTo>
                  <a:lnTo>
                    <a:pt x="2306" y="371"/>
                  </a:lnTo>
                  <a:lnTo>
                    <a:pt x="2327" y="398"/>
                  </a:lnTo>
                  <a:lnTo>
                    <a:pt x="2344" y="447"/>
                  </a:lnTo>
                  <a:lnTo>
                    <a:pt x="2360" y="495"/>
                  </a:lnTo>
                  <a:lnTo>
                    <a:pt x="2365" y="544"/>
                  </a:lnTo>
                  <a:lnTo>
                    <a:pt x="2370" y="576"/>
                  </a:lnTo>
                  <a:lnTo>
                    <a:pt x="2376" y="576"/>
                  </a:lnTo>
                  <a:lnTo>
                    <a:pt x="2381" y="576"/>
                  </a:lnTo>
                  <a:lnTo>
                    <a:pt x="2387" y="576"/>
                  </a:lnTo>
                  <a:lnTo>
                    <a:pt x="2392" y="576"/>
                  </a:lnTo>
                  <a:lnTo>
                    <a:pt x="2392" y="544"/>
                  </a:lnTo>
                  <a:lnTo>
                    <a:pt x="2397" y="501"/>
                  </a:lnTo>
                  <a:lnTo>
                    <a:pt x="2408" y="474"/>
                  </a:lnTo>
                  <a:lnTo>
                    <a:pt x="2419" y="441"/>
                  </a:lnTo>
                  <a:lnTo>
                    <a:pt x="2435" y="415"/>
                  </a:lnTo>
                  <a:lnTo>
                    <a:pt x="2451" y="388"/>
                  </a:lnTo>
                  <a:lnTo>
                    <a:pt x="2478" y="371"/>
                  </a:lnTo>
                  <a:lnTo>
                    <a:pt x="2505" y="366"/>
                  </a:lnTo>
                  <a:lnTo>
                    <a:pt x="2532" y="382"/>
                  </a:lnTo>
                  <a:lnTo>
                    <a:pt x="2564" y="344"/>
                  </a:lnTo>
                  <a:lnTo>
                    <a:pt x="2591" y="328"/>
                  </a:lnTo>
                  <a:lnTo>
                    <a:pt x="2623" y="318"/>
                  </a:lnTo>
                  <a:lnTo>
                    <a:pt x="2655" y="312"/>
                  </a:lnTo>
                  <a:lnTo>
                    <a:pt x="2688" y="296"/>
                  </a:lnTo>
                  <a:lnTo>
                    <a:pt x="2725" y="280"/>
                  </a:lnTo>
                  <a:lnTo>
                    <a:pt x="2763" y="247"/>
                  </a:lnTo>
                  <a:lnTo>
                    <a:pt x="2806" y="237"/>
                  </a:lnTo>
                  <a:lnTo>
                    <a:pt x="2849" y="215"/>
                  </a:lnTo>
                  <a:lnTo>
                    <a:pt x="2897" y="215"/>
                  </a:lnTo>
                  <a:lnTo>
                    <a:pt x="2940" y="226"/>
                  </a:lnTo>
                  <a:lnTo>
                    <a:pt x="2983" y="258"/>
                  </a:lnTo>
                  <a:lnTo>
                    <a:pt x="3021" y="291"/>
                  </a:lnTo>
                  <a:lnTo>
                    <a:pt x="3048" y="334"/>
                  </a:lnTo>
                  <a:lnTo>
                    <a:pt x="3069" y="371"/>
                  </a:lnTo>
                  <a:lnTo>
                    <a:pt x="3096" y="415"/>
                  </a:lnTo>
                  <a:lnTo>
                    <a:pt x="3112" y="458"/>
                  </a:lnTo>
                  <a:lnTo>
                    <a:pt x="3123" y="517"/>
                  </a:lnTo>
                  <a:lnTo>
                    <a:pt x="3128" y="565"/>
                  </a:lnTo>
                  <a:lnTo>
                    <a:pt x="3134" y="576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13" name="Rectangle 117"/>
            <p:cNvSpPr>
              <a:spLocks noChangeArrowheads="1"/>
            </p:cNvSpPr>
            <p:nvPr/>
          </p:nvSpPr>
          <p:spPr bwMode="auto">
            <a:xfrm>
              <a:off x="2548" y="3009"/>
              <a:ext cx="59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Position /m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214" name="Rectangle 118"/>
            <p:cNvSpPr>
              <a:spLocks noChangeArrowheads="1"/>
            </p:cNvSpPr>
            <p:nvPr/>
          </p:nvSpPr>
          <p:spPr bwMode="auto">
            <a:xfrm rot="16200000">
              <a:off x="706" y="2501"/>
              <a:ext cx="650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Speed /km/h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216" name="Rectangle 120"/>
            <p:cNvSpPr>
              <a:spLocks noChangeArrowheads="1"/>
            </p:cNvSpPr>
            <p:nvPr/>
          </p:nvSpPr>
          <p:spPr bwMode="auto">
            <a:xfrm>
              <a:off x="1258" y="3160"/>
              <a:ext cx="3144" cy="3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17" name="Rectangle 121"/>
            <p:cNvSpPr>
              <a:spLocks noChangeArrowheads="1"/>
            </p:cNvSpPr>
            <p:nvPr/>
          </p:nvSpPr>
          <p:spPr bwMode="auto">
            <a:xfrm>
              <a:off x="1258" y="3160"/>
              <a:ext cx="3144" cy="37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18" name="Line 122"/>
            <p:cNvSpPr>
              <a:spLocks noChangeShapeType="1"/>
            </p:cNvSpPr>
            <p:nvPr/>
          </p:nvSpPr>
          <p:spPr bwMode="auto">
            <a:xfrm>
              <a:off x="1258" y="3160"/>
              <a:ext cx="31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19" name="Line 123"/>
            <p:cNvSpPr>
              <a:spLocks noChangeShapeType="1"/>
            </p:cNvSpPr>
            <p:nvPr/>
          </p:nvSpPr>
          <p:spPr bwMode="auto">
            <a:xfrm>
              <a:off x="1258" y="3532"/>
              <a:ext cx="31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20" name="Line 124"/>
            <p:cNvSpPr>
              <a:spLocks noChangeShapeType="1"/>
            </p:cNvSpPr>
            <p:nvPr/>
          </p:nvSpPr>
          <p:spPr bwMode="auto">
            <a:xfrm flipV="1">
              <a:off x="4402" y="3160"/>
              <a:ext cx="1" cy="3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21" name="Line 125"/>
            <p:cNvSpPr>
              <a:spLocks noChangeShapeType="1"/>
            </p:cNvSpPr>
            <p:nvPr/>
          </p:nvSpPr>
          <p:spPr bwMode="auto">
            <a:xfrm flipV="1">
              <a:off x="1258" y="3160"/>
              <a:ext cx="1" cy="3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22" name="Line 126"/>
            <p:cNvSpPr>
              <a:spLocks noChangeShapeType="1"/>
            </p:cNvSpPr>
            <p:nvPr/>
          </p:nvSpPr>
          <p:spPr bwMode="auto">
            <a:xfrm>
              <a:off x="1258" y="3532"/>
              <a:ext cx="31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23" name="Line 127"/>
            <p:cNvSpPr>
              <a:spLocks noChangeShapeType="1"/>
            </p:cNvSpPr>
            <p:nvPr/>
          </p:nvSpPr>
          <p:spPr bwMode="auto">
            <a:xfrm flipV="1">
              <a:off x="1258" y="3160"/>
              <a:ext cx="1" cy="3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24" name="Line 128"/>
            <p:cNvSpPr>
              <a:spLocks noChangeShapeType="1"/>
            </p:cNvSpPr>
            <p:nvPr/>
          </p:nvSpPr>
          <p:spPr bwMode="auto">
            <a:xfrm flipV="1">
              <a:off x="1258" y="3500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25" name="Line 129"/>
            <p:cNvSpPr>
              <a:spLocks noChangeShapeType="1"/>
            </p:cNvSpPr>
            <p:nvPr/>
          </p:nvSpPr>
          <p:spPr bwMode="auto">
            <a:xfrm>
              <a:off x="1258" y="316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26" name="Rectangle 130"/>
            <p:cNvSpPr>
              <a:spLocks noChangeArrowheads="1"/>
            </p:cNvSpPr>
            <p:nvPr/>
          </p:nvSpPr>
          <p:spPr bwMode="auto">
            <a:xfrm>
              <a:off x="1242" y="3548"/>
              <a:ext cx="7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227" name="Line 131"/>
            <p:cNvSpPr>
              <a:spLocks noChangeShapeType="1"/>
            </p:cNvSpPr>
            <p:nvPr/>
          </p:nvSpPr>
          <p:spPr bwMode="auto">
            <a:xfrm flipV="1">
              <a:off x="1709" y="3500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28" name="Line 132"/>
            <p:cNvSpPr>
              <a:spLocks noChangeShapeType="1"/>
            </p:cNvSpPr>
            <p:nvPr/>
          </p:nvSpPr>
          <p:spPr bwMode="auto">
            <a:xfrm>
              <a:off x="1709" y="316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29" name="Rectangle 133"/>
            <p:cNvSpPr>
              <a:spLocks noChangeArrowheads="1"/>
            </p:cNvSpPr>
            <p:nvPr/>
          </p:nvSpPr>
          <p:spPr bwMode="auto">
            <a:xfrm>
              <a:off x="1656" y="3548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100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230" name="Line 134"/>
            <p:cNvSpPr>
              <a:spLocks noChangeShapeType="1"/>
            </p:cNvSpPr>
            <p:nvPr/>
          </p:nvSpPr>
          <p:spPr bwMode="auto">
            <a:xfrm flipV="1">
              <a:off x="2166" y="3500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31" name="Line 135"/>
            <p:cNvSpPr>
              <a:spLocks noChangeShapeType="1"/>
            </p:cNvSpPr>
            <p:nvPr/>
          </p:nvSpPr>
          <p:spPr bwMode="auto">
            <a:xfrm>
              <a:off x="2166" y="316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32" name="Rectangle 136"/>
            <p:cNvSpPr>
              <a:spLocks noChangeArrowheads="1"/>
            </p:cNvSpPr>
            <p:nvPr/>
          </p:nvSpPr>
          <p:spPr bwMode="auto">
            <a:xfrm>
              <a:off x="2113" y="3548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200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233" name="Line 137"/>
            <p:cNvSpPr>
              <a:spLocks noChangeShapeType="1"/>
            </p:cNvSpPr>
            <p:nvPr/>
          </p:nvSpPr>
          <p:spPr bwMode="auto">
            <a:xfrm flipV="1">
              <a:off x="2623" y="3500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34" name="Line 138"/>
            <p:cNvSpPr>
              <a:spLocks noChangeShapeType="1"/>
            </p:cNvSpPr>
            <p:nvPr/>
          </p:nvSpPr>
          <p:spPr bwMode="auto">
            <a:xfrm>
              <a:off x="2623" y="316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35" name="Rectangle 139"/>
            <p:cNvSpPr>
              <a:spLocks noChangeArrowheads="1"/>
            </p:cNvSpPr>
            <p:nvPr/>
          </p:nvSpPr>
          <p:spPr bwMode="auto">
            <a:xfrm>
              <a:off x="2569" y="3548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300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236" name="Line 140"/>
            <p:cNvSpPr>
              <a:spLocks noChangeShapeType="1"/>
            </p:cNvSpPr>
            <p:nvPr/>
          </p:nvSpPr>
          <p:spPr bwMode="auto">
            <a:xfrm flipV="1">
              <a:off x="3080" y="3500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37" name="Line 141"/>
            <p:cNvSpPr>
              <a:spLocks noChangeShapeType="1"/>
            </p:cNvSpPr>
            <p:nvPr/>
          </p:nvSpPr>
          <p:spPr bwMode="auto">
            <a:xfrm>
              <a:off x="3080" y="316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38" name="Rectangle 142"/>
            <p:cNvSpPr>
              <a:spLocks noChangeArrowheads="1"/>
            </p:cNvSpPr>
            <p:nvPr/>
          </p:nvSpPr>
          <p:spPr bwMode="auto">
            <a:xfrm>
              <a:off x="3026" y="3548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400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239" name="Line 143"/>
            <p:cNvSpPr>
              <a:spLocks noChangeShapeType="1"/>
            </p:cNvSpPr>
            <p:nvPr/>
          </p:nvSpPr>
          <p:spPr bwMode="auto">
            <a:xfrm flipV="1">
              <a:off x="3531" y="3500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40" name="Line 144"/>
            <p:cNvSpPr>
              <a:spLocks noChangeShapeType="1"/>
            </p:cNvSpPr>
            <p:nvPr/>
          </p:nvSpPr>
          <p:spPr bwMode="auto">
            <a:xfrm>
              <a:off x="3531" y="316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41" name="Rectangle 145"/>
            <p:cNvSpPr>
              <a:spLocks noChangeArrowheads="1"/>
            </p:cNvSpPr>
            <p:nvPr/>
          </p:nvSpPr>
          <p:spPr bwMode="auto">
            <a:xfrm>
              <a:off x="3478" y="3548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500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242" name="Line 146"/>
            <p:cNvSpPr>
              <a:spLocks noChangeShapeType="1"/>
            </p:cNvSpPr>
            <p:nvPr/>
          </p:nvSpPr>
          <p:spPr bwMode="auto">
            <a:xfrm flipV="1">
              <a:off x="3988" y="3500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43" name="Line 147"/>
            <p:cNvSpPr>
              <a:spLocks noChangeShapeType="1"/>
            </p:cNvSpPr>
            <p:nvPr/>
          </p:nvSpPr>
          <p:spPr bwMode="auto">
            <a:xfrm>
              <a:off x="3988" y="316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44" name="Rectangle 148"/>
            <p:cNvSpPr>
              <a:spLocks noChangeArrowheads="1"/>
            </p:cNvSpPr>
            <p:nvPr/>
          </p:nvSpPr>
          <p:spPr bwMode="auto">
            <a:xfrm>
              <a:off x="3935" y="3548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600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245" name="Line 149"/>
            <p:cNvSpPr>
              <a:spLocks noChangeShapeType="1"/>
            </p:cNvSpPr>
            <p:nvPr/>
          </p:nvSpPr>
          <p:spPr bwMode="auto">
            <a:xfrm>
              <a:off x="1258" y="3532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46" name="Line 150"/>
            <p:cNvSpPr>
              <a:spLocks noChangeShapeType="1"/>
            </p:cNvSpPr>
            <p:nvPr/>
          </p:nvSpPr>
          <p:spPr bwMode="auto">
            <a:xfrm flipH="1">
              <a:off x="4370" y="3532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47" name="Rectangle 151"/>
            <p:cNvSpPr>
              <a:spLocks noChangeArrowheads="1"/>
            </p:cNvSpPr>
            <p:nvPr/>
          </p:nvSpPr>
          <p:spPr bwMode="auto">
            <a:xfrm>
              <a:off x="1199" y="3489"/>
              <a:ext cx="7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248" name="Line 152"/>
            <p:cNvSpPr>
              <a:spLocks noChangeShapeType="1"/>
            </p:cNvSpPr>
            <p:nvPr/>
          </p:nvSpPr>
          <p:spPr bwMode="auto">
            <a:xfrm>
              <a:off x="1258" y="3343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49" name="Line 153"/>
            <p:cNvSpPr>
              <a:spLocks noChangeShapeType="1"/>
            </p:cNvSpPr>
            <p:nvPr/>
          </p:nvSpPr>
          <p:spPr bwMode="auto">
            <a:xfrm flipH="1">
              <a:off x="4370" y="3343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50" name="Rectangle 154"/>
            <p:cNvSpPr>
              <a:spLocks noChangeArrowheads="1"/>
            </p:cNvSpPr>
            <p:nvPr/>
          </p:nvSpPr>
          <p:spPr bwMode="auto">
            <a:xfrm>
              <a:off x="1161" y="3300"/>
              <a:ext cx="11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10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251" name="Line 155"/>
            <p:cNvSpPr>
              <a:spLocks noChangeShapeType="1"/>
            </p:cNvSpPr>
            <p:nvPr/>
          </p:nvSpPr>
          <p:spPr bwMode="auto">
            <a:xfrm>
              <a:off x="1258" y="3160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52" name="Line 156"/>
            <p:cNvSpPr>
              <a:spLocks noChangeShapeType="1"/>
            </p:cNvSpPr>
            <p:nvPr/>
          </p:nvSpPr>
          <p:spPr bwMode="auto">
            <a:xfrm flipH="1">
              <a:off x="4370" y="3160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53" name="Rectangle 157"/>
            <p:cNvSpPr>
              <a:spLocks noChangeArrowheads="1"/>
            </p:cNvSpPr>
            <p:nvPr/>
          </p:nvSpPr>
          <p:spPr bwMode="auto">
            <a:xfrm>
              <a:off x="1161" y="3117"/>
              <a:ext cx="11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20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254" name="Line 158"/>
            <p:cNvSpPr>
              <a:spLocks noChangeShapeType="1"/>
            </p:cNvSpPr>
            <p:nvPr/>
          </p:nvSpPr>
          <p:spPr bwMode="auto">
            <a:xfrm>
              <a:off x="1258" y="3160"/>
              <a:ext cx="31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55" name="Line 159"/>
            <p:cNvSpPr>
              <a:spLocks noChangeShapeType="1"/>
            </p:cNvSpPr>
            <p:nvPr/>
          </p:nvSpPr>
          <p:spPr bwMode="auto">
            <a:xfrm>
              <a:off x="1258" y="3532"/>
              <a:ext cx="31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56" name="Line 160"/>
            <p:cNvSpPr>
              <a:spLocks noChangeShapeType="1"/>
            </p:cNvSpPr>
            <p:nvPr/>
          </p:nvSpPr>
          <p:spPr bwMode="auto">
            <a:xfrm flipV="1">
              <a:off x="4402" y="3160"/>
              <a:ext cx="1" cy="3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57" name="Line 161"/>
            <p:cNvSpPr>
              <a:spLocks noChangeShapeType="1"/>
            </p:cNvSpPr>
            <p:nvPr/>
          </p:nvSpPr>
          <p:spPr bwMode="auto">
            <a:xfrm flipV="1">
              <a:off x="1258" y="3160"/>
              <a:ext cx="1" cy="3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58" name="Rectangle 162"/>
            <p:cNvSpPr>
              <a:spLocks noChangeArrowheads="1"/>
            </p:cNvSpPr>
            <p:nvPr/>
          </p:nvSpPr>
          <p:spPr bwMode="auto">
            <a:xfrm rot="16200000">
              <a:off x="786" y="3238"/>
              <a:ext cx="51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Heigth /m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259" name="Rectangle 163"/>
            <p:cNvSpPr>
              <a:spLocks noChangeArrowheads="1"/>
            </p:cNvSpPr>
            <p:nvPr/>
          </p:nvSpPr>
          <p:spPr bwMode="auto">
            <a:xfrm>
              <a:off x="2559" y="3640"/>
              <a:ext cx="59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Position /m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260" name="Line 164"/>
            <p:cNvSpPr>
              <a:spLocks noChangeShapeType="1"/>
            </p:cNvSpPr>
            <p:nvPr/>
          </p:nvSpPr>
          <p:spPr bwMode="auto">
            <a:xfrm flipV="1">
              <a:off x="1258" y="3521"/>
              <a:ext cx="500" cy="1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61" name="Line 165"/>
            <p:cNvSpPr>
              <a:spLocks noChangeShapeType="1"/>
            </p:cNvSpPr>
            <p:nvPr/>
          </p:nvSpPr>
          <p:spPr bwMode="auto">
            <a:xfrm flipV="1">
              <a:off x="1758" y="3505"/>
              <a:ext cx="150" cy="16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62" name="Line 166"/>
            <p:cNvSpPr>
              <a:spLocks noChangeShapeType="1"/>
            </p:cNvSpPr>
            <p:nvPr/>
          </p:nvSpPr>
          <p:spPr bwMode="auto">
            <a:xfrm flipV="1">
              <a:off x="1908" y="3225"/>
              <a:ext cx="1715" cy="28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63" name="Line 167"/>
            <p:cNvSpPr>
              <a:spLocks noChangeShapeType="1"/>
            </p:cNvSpPr>
            <p:nvPr/>
          </p:nvSpPr>
          <p:spPr bwMode="auto">
            <a:xfrm flipV="1">
              <a:off x="3623" y="3203"/>
              <a:ext cx="209" cy="2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64" name="Line 168"/>
            <p:cNvSpPr>
              <a:spLocks noChangeShapeType="1"/>
            </p:cNvSpPr>
            <p:nvPr/>
          </p:nvSpPr>
          <p:spPr bwMode="auto">
            <a:xfrm>
              <a:off x="3832" y="3203"/>
              <a:ext cx="570" cy="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99" name="Line 103"/>
            <p:cNvSpPr>
              <a:spLocks noChangeShapeType="1"/>
            </p:cNvSpPr>
            <p:nvPr/>
          </p:nvSpPr>
          <p:spPr bwMode="auto">
            <a:xfrm>
              <a:off x="1247" y="2902"/>
              <a:ext cx="31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341" name="Text Box 173"/>
          <p:cNvSpPr txBox="1">
            <a:spLocks noChangeArrowheads="1"/>
          </p:cNvSpPr>
          <p:nvPr/>
        </p:nvSpPr>
        <p:spPr bwMode="auto">
          <a:xfrm>
            <a:off x="3934045" y="2215521"/>
            <a:ext cx="1913861" cy="28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Waiting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time at signal 25s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Calibri" pitchFamily="34" charset="0"/>
            </a:endParaRPr>
          </a:p>
        </p:txBody>
      </p:sp>
      <p:cxnSp>
        <p:nvCxnSpPr>
          <p:cNvPr id="342" name="AutoShape 174"/>
          <p:cNvCxnSpPr>
            <a:cxnSpLocks noChangeShapeType="1"/>
          </p:cNvCxnSpPr>
          <p:nvPr/>
        </p:nvCxnSpPr>
        <p:spPr bwMode="auto">
          <a:xfrm>
            <a:off x="5815825" y="2384314"/>
            <a:ext cx="179387" cy="1444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43" name="Text Box 173"/>
          <p:cNvSpPr txBox="1">
            <a:spLocks noChangeArrowheads="1"/>
          </p:cNvSpPr>
          <p:nvPr/>
        </p:nvSpPr>
        <p:spPr bwMode="auto">
          <a:xfrm>
            <a:off x="2534093" y="2548677"/>
            <a:ext cx="2463210" cy="1626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Typical ride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(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with stop at signal)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Calibri" pitchFamily="34" charset="0"/>
            </a:endParaRPr>
          </a:p>
        </p:txBody>
      </p:sp>
      <p:cxnSp>
        <p:nvCxnSpPr>
          <p:cNvPr id="344" name="AutoShape 174"/>
          <p:cNvCxnSpPr>
            <a:cxnSpLocks noChangeShapeType="1"/>
          </p:cNvCxnSpPr>
          <p:nvPr/>
        </p:nvCxnSpPr>
        <p:spPr bwMode="auto">
          <a:xfrm>
            <a:off x="4787779" y="2686264"/>
            <a:ext cx="179387" cy="1444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45" name="Text Box 179"/>
          <p:cNvSpPr txBox="1">
            <a:spLocks noChangeArrowheads="1"/>
          </p:cNvSpPr>
          <p:nvPr/>
        </p:nvSpPr>
        <p:spPr bwMode="auto">
          <a:xfrm>
            <a:off x="5619085" y="3632201"/>
            <a:ext cx="1111323" cy="83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Speed restriction 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(switches)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Calibri" pitchFamily="34" charset="0"/>
            </a:endParaRPr>
          </a:p>
        </p:txBody>
      </p:sp>
      <p:cxnSp>
        <p:nvCxnSpPr>
          <p:cNvPr id="346" name="AutoShape 174"/>
          <p:cNvCxnSpPr>
            <a:cxnSpLocks noChangeShapeType="1"/>
          </p:cNvCxnSpPr>
          <p:nvPr/>
        </p:nvCxnSpPr>
        <p:spPr bwMode="auto">
          <a:xfrm rot="16200000" flipH="1">
            <a:off x="5978045" y="4298790"/>
            <a:ext cx="425299" cy="786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48" name="AutoShape 177"/>
          <p:cNvCxnSpPr>
            <a:cxnSpLocks noChangeShapeType="1"/>
          </p:cNvCxnSpPr>
          <p:nvPr/>
        </p:nvCxnSpPr>
        <p:spPr bwMode="auto">
          <a:xfrm flipH="1" flipV="1">
            <a:off x="4679654" y="5625141"/>
            <a:ext cx="266700" cy="1143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49" name="Text Box 178"/>
          <p:cNvSpPr txBox="1">
            <a:spLocks noChangeArrowheads="1"/>
          </p:cNvSpPr>
          <p:nvPr/>
        </p:nvSpPr>
        <p:spPr bwMode="auto">
          <a:xfrm>
            <a:off x="4993978" y="5671660"/>
            <a:ext cx="1874653" cy="1018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Maximum </a:t>
            </a:r>
            <a:r>
              <a:rPr kumimoji="0" lang="de-DE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gradient</a:t>
            </a: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4,1%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Calibri" pitchFamily="34" charset="0"/>
            </a:endParaRPr>
          </a:p>
        </p:txBody>
      </p:sp>
      <p:cxnSp>
        <p:nvCxnSpPr>
          <p:cNvPr id="350" name="AutoShape 176"/>
          <p:cNvCxnSpPr>
            <a:cxnSpLocks noChangeShapeType="1"/>
          </p:cNvCxnSpPr>
          <p:nvPr/>
        </p:nvCxnSpPr>
        <p:spPr bwMode="auto">
          <a:xfrm flipV="1">
            <a:off x="5989601" y="4833051"/>
            <a:ext cx="1588" cy="1412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12" name="Text Box 173"/>
          <p:cNvSpPr txBox="1">
            <a:spLocks noChangeArrowheads="1"/>
          </p:cNvSpPr>
          <p:nvPr/>
        </p:nvSpPr>
        <p:spPr bwMode="auto">
          <a:xfrm>
            <a:off x="2676554" y="4062737"/>
            <a:ext cx="2541490" cy="3104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cs typeface="Calibri" pitchFamily="34" charset="0"/>
              </a:rPr>
              <a:t>In practice </a:t>
            </a:r>
            <a:r>
              <a:rPr lang="de-DE" sz="1200" b="1" dirty="0" err="1" smtClean="0">
                <a:cs typeface="Calibri" pitchFamily="34" charset="0"/>
              </a:rPr>
              <a:t>nearly</a:t>
            </a:r>
            <a:r>
              <a:rPr lang="de-DE" sz="1200" b="1" dirty="0" smtClean="0">
                <a:cs typeface="Calibri" pitchFamily="34" charset="0"/>
              </a:rPr>
              <a:t> time-optimal </a:t>
            </a:r>
            <a:r>
              <a:rPr lang="de-DE" sz="1200" b="1" dirty="0" err="1" smtClean="0">
                <a:cs typeface="Calibri" pitchFamily="34" charset="0"/>
              </a:rPr>
              <a:t>rides</a:t>
            </a:r>
            <a:r>
              <a:rPr lang="de-DE" sz="1200" b="1" dirty="0" smtClean="0">
                <a:cs typeface="Calibri" pitchFamily="34" charset="0"/>
              </a:rPr>
              <a:t> </a:t>
            </a:r>
            <a:r>
              <a:rPr lang="de-DE" sz="1200" dirty="0" smtClean="0">
                <a:cs typeface="Calibri" pitchFamily="34" charset="0"/>
              </a:rPr>
              <a:t>(</a:t>
            </a:r>
            <a:r>
              <a:rPr lang="de-DE" sz="1200" dirty="0" err="1" smtClean="0">
                <a:cs typeface="Calibri" pitchFamily="34" charset="0"/>
              </a:rPr>
              <a:t>only</a:t>
            </a:r>
            <a:r>
              <a:rPr lang="de-DE" sz="1200" dirty="0" smtClean="0">
                <a:cs typeface="Calibri" pitchFamily="34" charset="0"/>
              </a:rPr>
              <a:t> </a:t>
            </a:r>
            <a:r>
              <a:rPr lang="de-DE" sz="1200" dirty="0" err="1" smtClean="0">
                <a:cs typeface="Calibri" pitchFamily="34" charset="0"/>
              </a:rPr>
              <a:t>very</a:t>
            </a:r>
            <a:r>
              <a:rPr lang="de-DE" sz="1200" dirty="0" smtClean="0">
                <a:cs typeface="Calibri" pitchFamily="34" charset="0"/>
              </a:rPr>
              <a:t> </a:t>
            </a:r>
            <a:r>
              <a:rPr lang="de-DE" sz="1200" dirty="0" err="1" smtClean="0">
                <a:cs typeface="Calibri" pitchFamily="34" charset="0"/>
              </a:rPr>
              <a:t>short</a:t>
            </a:r>
            <a:r>
              <a:rPr lang="de-DE" sz="1200" dirty="0" smtClean="0">
                <a:cs typeface="Calibri" pitchFamily="34" charset="0"/>
              </a:rPr>
              <a:t> </a:t>
            </a:r>
            <a:r>
              <a:rPr lang="de-DE" sz="1200" dirty="0" err="1" smtClean="0">
                <a:cs typeface="Calibri" pitchFamily="34" charset="0"/>
              </a:rPr>
              <a:t>coasting</a:t>
            </a:r>
            <a:r>
              <a:rPr lang="de-DE" sz="1200" dirty="0" smtClean="0">
                <a:cs typeface="Calibri" pitchFamily="34" charset="0"/>
              </a:rPr>
              <a:t> </a:t>
            </a:r>
            <a:r>
              <a:rPr lang="de-DE" sz="1200" dirty="0" err="1" smtClean="0">
                <a:cs typeface="Calibri" pitchFamily="34" charset="0"/>
              </a:rPr>
              <a:t>sections</a:t>
            </a:r>
            <a:r>
              <a:rPr lang="de-DE" sz="1200" dirty="0" smtClean="0">
                <a:cs typeface="Calibri" pitchFamily="34" charset="0"/>
              </a:rPr>
              <a:t>)</a:t>
            </a:r>
            <a:endParaRPr lang="en-US" sz="1200" b="1" dirty="0" smtClean="0">
              <a:cs typeface="Calibri" pitchFamily="34" charset="0"/>
            </a:endParaRPr>
          </a:p>
        </p:txBody>
      </p:sp>
      <p:cxnSp>
        <p:nvCxnSpPr>
          <p:cNvPr id="513" name="AutoShape 174"/>
          <p:cNvCxnSpPr>
            <a:cxnSpLocks noChangeShapeType="1"/>
          </p:cNvCxnSpPr>
          <p:nvPr/>
        </p:nvCxnSpPr>
        <p:spPr bwMode="auto">
          <a:xfrm flipV="1">
            <a:off x="5108712" y="3975652"/>
            <a:ext cx="248479" cy="15902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75" name="Rectangle 10"/>
          <p:cNvSpPr>
            <a:spLocks noChangeArrowheads="1"/>
          </p:cNvSpPr>
          <p:nvPr/>
        </p:nvSpPr>
        <p:spPr bwMode="auto">
          <a:xfrm>
            <a:off x="242047" y="872992"/>
            <a:ext cx="553845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l-NL" sz="1000" dirty="0" smtClean="0">
                <a:solidFill>
                  <a:srgbClr val="0B2A51"/>
                </a:solidFill>
                <a:sym typeface="Wingdings 3"/>
              </a:rPr>
              <a:t></a:t>
            </a:r>
            <a:r>
              <a:rPr lang="nl-NL" sz="1200" dirty="0" smtClean="0">
                <a:solidFill>
                  <a:srgbClr val="0B2A51"/>
                </a:solidFill>
                <a:sym typeface="Wingdings 3"/>
              </a:rPr>
              <a:t> </a:t>
            </a:r>
            <a:r>
              <a:rPr lang="nl-NL" sz="1200" dirty="0" smtClean="0">
                <a:solidFill>
                  <a:srgbClr val="0B2A51"/>
                </a:solidFill>
              </a:rPr>
              <a:t>Case Study Nürnberger Platz </a:t>
            </a:r>
            <a:endParaRPr lang="nl-NL" sz="1200" dirty="0">
              <a:solidFill>
                <a:srgbClr val="0B2A51"/>
              </a:solidFill>
            </a:endParaRPr>
          </a:p>
        </p:txBody>
      </p:sp>
      <p:pic>
        <p:nvPicPr>
          <p:cNvPr id="177" name="Picture 2" descr="E:\Projekte_Projektanträge\TRAMADEUS\Unbenannt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753639" y="5030196"/>
            <a:ext cx="233753" cy="8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" name="Textfeld 180"/>
          <p:cNvSpPr txBox="1"/>
          <p:nvPr/>
        </p:nvSpPr>
        <p:spPr>
          <a:xfrm>
            <a:off x="1846736" y="4925778"/>
            <a:ext cx="40419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i="1" dirty="0" smtClean="0"/>
              <a:t>REI</a:t>
            </a:r>
            <a:endParaRPr lang="de-DE" sz="1100" i="1" dirty="0"/>
          </a:p>
        </p:txBody>
      </p:sp>
      <p:pic>
        <p:nvPicPr>
          <p:cNvPr id="1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9916" y="4968847"/>
            <a:ext cx="162960" cy="16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" name="Textfeld 182"/>
          <p:cNvSpPr txBox="1"/>
          <p:nvPr/>
        </p:nvSpPr>
        <p:spPr>
          <a:xfrm>
            <a:off x="7155030" y="4923942"/>
            <a:ext cx="52372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i="1" dirty="0" smtClean="0"/>
              <a:t>NUP</a:t>
            </a:r>
            <a:endParaRPr lang="de-DE" sz="1100" i="1" dirty="0"/>
          </a:p>
        </p:txBody>
      </p:sp>
      <p:pic>
        <p:nvPicPr>
          <p:cNvPr id="18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8210" y="4967011"/>
            <a:ext cx="162960" cy="16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" name="Textfeld 184"/>
          <p:cNvSpPr txBox="1"/>
          <p:nvPr/>
        </p:nvSpPr>
        <p:spPr>
          <a:xfrm>
            <a:off x="5952355" y="4977190"/>
            <a:ext cx="492511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100" i="1" dirty="0" smtClean="0"/>
              <a:t>NUP</a:t>
            </a:r>
            <a:endParaRPr lang="de-DE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257840" y="1053605"/>
            <a:ext cx="86041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Aft>
                <a:spcPts val="1200"/>
              </a:spcAft>
              <a:tabLst>
                <a:tab pos="180975" algn="l"/>
              </a:tabLst>
            </a:pPr>
            <a:r>
              <a:rPr lang="de-DE" dirty="0" err="1" smtClean="0">
                <a:solidFill>
                  <a:srgbClr val="0B2A51"/>
                </a:solidFill>
              </a:rPr>
              <a:t>Example</a:t>
            </a:r>
            <a:r>
              <a:rPr lang="de-DE" dirty="0" smtClean="0">
                <a:solidFill>
                  <a:srgbClr val="0B2A51"/>
                </a:solidFill>
              </a:rPr>
              <a:t>:</a:t>
            </a:r>
          </a:p>
          <a:p>
            <a:pPr marL="180975" indent="-180975">
              <a:spcAft>
                <a:spcPts val="1200"/>
              </a:spcAft>
              <a:tabLst>
                <a:tab pos="180975" algn="l"/>
              </a:tabLst>
            </a:pPr>
            <a:r>
              <a:rPr lang="de-DE" dirty="0" smtClean="0">
                <a:solidFill>
                  <a:srgbClr val="0B2A51"/>
                </a:solidFill>
              </a:rPr>
              <a:t>- </a:t>
            </a:r>
            <a:r>
              <a:rPr lang="en-US" i="1" dirty="0" smtClean="0">
                <a:solidFill>
                  <a:srgbClr val="0B2A51"/>
                </a:solidFill>
              </a:rPr>
              <a:t>Begin green phase at signal: 61 seconds after doors have been closed at previous stop</a:t>
            </a:r>
            <a:endParaRPr lang="de-DE" dirty="0" smtClean="0">
              <a:solidFill>
                <a:srgbClr val="0B2A51"/>
              </a:solidFill>
            </a:endParaRPr>
          </a:p>
          <a:p>
            <a:r>
              <a:rPr lang="en-GB" dirty="0" smtClean="0"/>
              <a:t> </a:t>
            </a:r>
            <a:endParaRPr lang="de-DE" dirty="0" smtClean="0">
              <a:solidFill>
                <a:srgbClr val="0B2A51"/>
              </a:solidFill>
            </a:endParaRPr>
          </a:p>
          <a:p>
            <a:pPr marL="180975" indent="-180975">
              <a:spcAft>
                <a:spcPts val="1200"/>
              </a:spcAft>
              <a:tabLst>
                <a:tab pos="180975" algn="l"/>
              </a:tabLst>
            </a:pPr>
            <a:endParaRPr lang="de-DE" dirty="0" smtClean="0">
              <a:solidFill>
                <a:srgbClr val="0B2A51"/>
              </a:solidFill>
            </a:endParaRPr>
          </a:p>
          <a:p>
            <a:pPr marL="180975" indent="-180975">
              <a:spcAft>
                <a:spcPts val="1200"/>
              </a:spcAft>
              <a:tabLst>
                <a:tab pos="180975" algn="l"/>
              </a:tabLst>
            </a:pPr>
            <a:endParaRPr lang="de-DE" dirty="0" smtClean="0">
              <a:solidFill>
                <a:srgbClr val="0B2A51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339702" y="1977655"/>
            <a:ext cx="6666614" cy="4371495"/>
            <a:chOff x="871" y="1319"/>
            <a:chExt cx="3934" cy="2461"/>
          </a:xfrm>
        </p:grpSpPr>
        <p:sp>
          <p:nvSpPr>
            <p:cNvPr id="260099" name="AutoShape 3"/>
            <p:cNvSpPr>
              <a:spLocks noChangeAspect="1" noChangeArrowheads="1" noTextEdit="1"/>
            </p:cNvSpPr>
            <p:nvPr/>
          </p:nvSpPr>
          <p:spPr bwMode="auto">
            <a:xfrm>
              <a:off x="871" y="1346"/>
              <a:ext cx="3929" cy="2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01" name="Rectangle 5"/>
            <p:cNvSpPr>
              <a:spLocks noChangeArrowheads="1"/>
            </p:cNvSpPr>
            <p:nvPr/>
          </p:nvSpPr>
          <p:spPr bwMode="auto">
            <a:xfrm>
              <a:off x="871" y="1373"/>
              <a:ext cx="3934" cy="23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02" name="Rectangle 6"/>
            <p:cNvSpPr>
              <a:spLocks noChangeArrowheads="1"/>
            </p:cNvSpPr>
            <p:nvPr/>
          </p:nvSpPr>
          <p:spPr bwMode="auto">
            <a:xfrm>
              <a:off x="1253" y="1319"/>
              <a:ext cx="3144" cy="8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03" name="Rectangle 7"/>
            <p:cNvSpPr>
              <a:spLocks noChangeArrowheads="1"/>
            </p:cNvSpPr>
            <p:nvPr/>
          </p:nvSpPr>
          <p:spPr bwMode="auto">
            <a:xfrm>
              <a:off x="1253" y="1393"/>
              <a:ext cx="3144" cy="62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04" name="Line 8"/>
            <p:cNvSpPr>
              <a:spLocks noChangeShapeType="1"/>
            </p:cNvSpPr>
            <p:nvPr/>
          </p:nvSpPr>
          <p:spPr bwMode="auto">
            <a:xfrm>
              <a:off x="1253" y="1393"/>
              <a:ext cx="31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05" name="Line 9"/>
            <p:cNvSpPr>
              <a:spLocks noChangeShapeType="1"/>
            </p:cNvSpPr>
            <p:nvPr/>
          </p:nvSpPr>
          <p:spPr bwMode="auto">
            <a:xfrm>
              <a:off x="1253" y="2013"/>
              <a:ext cx="31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06" name="Line 10"/>
            <p:cNvSpPr>
              <a:spLocks noChangeShapeType="1"/>
            </p:cNvSpPr>
            <p:nvPr/>
          </p:nvSpPr>
          <p:spPr bwMode="auto">
            <a:xfrm flipV="1">
              <a:off x="4397" y="1393"/>
              <a:ext cx="1" cy="6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07" name="Line 11"/>
            <p:cNvSpPr>
              <a:spLocks noChangeShapeType="1"/>
            </p:cNvSpPr>
            <p:nvPr/>
          </p:nvSpPr>
          <p:spPr bwMode="auto">
            <a:xfrm flipV="1">
              <a:off x="1253" y="1393"/>
              <a:ext cx="1" cy="6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08" name="Line 12"/>
            <p:cNvSpPr>
              <a:spLocks noChangeShapeType="1"/>
            </p:cNvSpPr>
            <p:nvPr/>
          </p:nvSpPr>
          <p:spPr bwMode="auto">
            <a:xfrm>
              <a:off x="1253" y="2013"/>
              <a:ext cx="31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09" name="Line 13"/>
            <p:cNvSpPr>
              <a:spLocks noChangeShapeType="1"/>
            </p:cNvSpPr>
            <p:nvPr/>
          </p:nvSpPr>
          <p:spPr bwMode="auto">
            <a:xfrm flipV="1">
              <a:off x="1253" y="1393"/>
              <a:ext cx="1" cy="6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10" name="Line 14"/>
            <p:cNvSpPr>
              <a:spLocks noChangeShapeType="1"/>
            </p:cNvSpPr>
            <p:nvPr/>
          </p:nvSpPr>
          <p:spPr bwMode="auto">
            <a:xfrm flipV="1">
              <a:off x="1253" y="1980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11" name="Line 15"/>
            <p:cNvSpPr>
              <a:spLocks noChangeShapeType="1"/>
            </p:cNvSpPr>
            <p:nvPr/>
          </p:nvSpPr>
          <p:spPr bwMode="auto">
            <a:xfrm>
              <a:off x="1253" y="139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12" name="Rectangle 16"/>
            <p:cNvSpPr>
              <a:spLocks noChangeArrowheads="1"/>
            </p:cNvSpPr>
            <p:nvPr/>
          </p:nvSpPr>
          <p:spPr bwMode="auto">
            <a:xfrm>
              <a:off x="1236" y="2029"/>
              <a:ext cx="7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13" name="Line 17"/>
            <p:cNvSpPr>
              <a:spLocks noChangeShapeType="1"/>
            </p:cNvSpPr>
            <p:nvPr/>
          </p:nvSpPr>
          <p:spPr bwMode="auto">
            <a:xfrm flipV="1">
              <a:off x="1704" y="1980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14" name="Line 18"/>
            <p:cNvSpPr>
              <a:spLocks noChangeShapeType="1"/>
            </p:cNvSpPr>
            <p:nvPr/>
          </p:nvSpPr>
          <p:spPr bwMode="auto">
            <a:xfrm>
              <a:off x="1704" y="139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15" name="Rectangle 19"/>
            <p:cNvSpPr>
              <a:spLocks noChangeArrowheads="1"/>
            </p:cNvSpPr>
            <p:nvPr/>
          </p:nvSpPr>
          <p:spPr bwMode="auto">
            <a:xfrm>
              <a:off x="1650" y="2029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16" name="Line 20"/>
            <p:cNvSpPr>
              <a:spLocks noChangeShapeType="1"/>
            </p:cNvSpPr>
            <p:nvPr/>
          </p:nvSpPr>
          <p:spPr bwMode="auto">
            <a:xfrm flipV="1">
              <a:off x="2161" y="1980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17" name="Line 21"/>
            <p:cNvSpPr>
              <a:spLocks noChangeShapeType="1"/>
            </p:cNvSpPr>
            <p:nvPr/>
          </p:nvSpPr>
          <p:spPr bwMode="auto">
            <a:xfrm>
              <a:off x="2161" y="139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18" name="Rectangle 22"/>
            <p:cNvSpPr>
              <a:spLocks noChangeArrowheads="1"/>
            </p:cNvSpPr>
            <p:nvPr/>
          </p:nvSpPr>
          <p:spPr bwMode="auto">
            <a:xfrm>
              <a:off x="2107" y="2029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19" name="Line 23"/>
            <p:cNvSpPr>
              <a:spLocks noChangeShapeType="1"/>
            </p:cNvSpPr>
            <p:nvPr/>
          </p:nvSpPr>
          <p:spPr bwMode="auto">
            <a:xfrm flipV="1">
              <a:off x="2618" y="1980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20" name="Line 24"/>
            <p:cNvSpPr>
              <a:spLocks noChangeShapeType="1"/>
            </p:cNvSpPr>
            <p:nvPr/>
          </p:nvSpPr>
          <p:spPr bwMode="auto">
            <a:xfrm>
              <a:off x="2618" y="139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21" name="Rectangle 25"/>
            <p:cNvSpPr>
              <a:spLocks noChangeArrowheads="1"/>
            </p:cNvSpPr>
            <p:nvPr/>
          </p:nvSpPr>
          <p:spPr bwMode="auto">
            <a:xfrm>
              <a:off x="2564" y="2029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22" name="Line 26"/>
            <p:cNvSpPr>
              <a:spLocks noChangeShapeType="1"/>
            </p:cNvSpPr>
            <p:nvPr/>
          </p:nvSpPr>
          <p:spPr bwMode="auto">
            <a:xfrm flipV="1">
              <a:off x="3075" y="1980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23" name="Line 27"/>
            <p:cNvSpPr>
              <a:spLocks noChangeShapeType="1"/>
            </p:cNvSpPr>
            <p:nvPr/>
          </p:nvSpPr>
          <p:spPr bwMode="auto">
            <a:xfrm>
              <a:off x="3075" y="139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24" name="Rectangle 28"/>
            <p:cNvSpPr>
              <a:spLocks noChangeArrowheads="1"/>
            </p:cNvSpPr>
            <p:nvPr/>
          </p:nvSpPr>
          <p:spPr bwMode="auto">
            <a:xfrm>
              <a:off x="3021" y="2029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25" name="Line 29"/>
            <p:cNvSpPr>
              <a:spLocks noChangeShapeType="1"/>
            </p:cNvSpPr>
            <p:nvPr/>
          </p:nvSpPr>
          <p:spPr bwMode="auto">
            <a:xfrm flipV="1">
              <a:off x="3526" y="1980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26" name="Line 30"/>
            <p:cNvSpPr>
              <a:spLocks noChangeShapeType="1"/>
            </p:cNvSpPr>
            <p:nvPr/>
          </p:nvSpPr>
          <p:spPr bwMode="auto">
            <a:xfrm>
              <a:off x="3526" y="139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27" name="Rectangle 31"/>
            <p:cNvSpPr>
              <a:spLocks noChangeArrowheads="1"/>
            </p:cNvSpPr>
            <p:nvPr/>
          </p:nvSpPr>
          <p:spPr bwMode="auto">
            <a:xfrm>
              <a:off x="3472" y="2029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500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28" name="Line 32"/>
            <p:cNvSpPr>
              <a:spLocks noChangeShapeType="1"/>
            </p:cNvSpPr>
            <p:nvPr/>
          </p:nvSpPr>
          <p:spPr bwMode="auto">
            <a:xfrm flipV="1">
              <a:off x="3983" y="1980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29" name="Line 33"/>
            <p:cNvSpPr>
              <a:spLocks noChangeShapeType="1"/>
            </p:cNvSpPr>
            <p:nvPr/>
          </p:nvSpPr>
          <p:spPr bwMode="auto">
            <a:xfrm>
              <a:off x="3983" y="139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30" name="Rectangle 34"/>
            <p:cNvSpPr>
              <a:spLocks noChangeArrowheads="1"/>
            </p:cNvSpPr>
            <p:nvPr/>
          </p:nvSpPr>
          <p:spPr bwMode="auto">
            <a:xfrm>
              <a:off x="3929" y="2029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600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31" name="Line 35"/>
            <p:cNvSpPr>
              <a:spLocks noChangeShapeType="1"/>
            </p:cNvSpPr>
            <p:nvPr/>
          </p:nvSpPr>
          <p:spPr bwMode="auto">
            <a:xfrm>
              <a:off x="1253" y="2013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32" name="Line 36"/>
            <p:cNvSpPr>
              <a:spLocks noChangeShapeType="1"/>
            </p:cNvSpPr>
            <p:nvPr/>
          </p:nvSpPr>
          <p:spPr bwMode="auto">
            <a:xfrm flipH="1">
              <a:off x="4365" y="2013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33" name="Rectangle 37"/>
            <p:cNvSpPr>
              <a:spLocks noChangeArrowheads="1"/>
            </p:cNvSpPr>
            <p:nvPr/>
          </p:nvSpPr>
          <p:spPr bwMode="auto">
            <a:xfrm>
              <a:off x="1193" y="1969"/>
              <a:ext cx="7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34" name="Line 38"/>
            <p:cNvSpPr>
              <a:spLocks noChangeShapeType="1"/>
            </p:cNvSpPr>
            <p:nvPr/>
          </p:nvSpPr>
          <p:spPr bwMode="auto">
            <a:xfrm>
              <a:off x="1253" y="1899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35" name="Line 39"/>
            <p:cNvSpPr>
              <a:spLocks noChangeShapeType="1"/>
            </p:cNvSpPr>
            <p:nvPr/>
          </p:nvSpPr>
          <p:spPr bwMode="auto">
            <a:xfrm flipH="1">
              <a:off x="4365" y="1899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36" name="Rectangle 40"/>
            <p:cNvSpPr>
              <a:spLocks noChangeArrowheads="1"/>
            </p:cNvSpPr>
            <p:nvPr/>
          </p:nvSpPr>
          <p:spPr bwMode="auto">
            <a:xfrm>
              <a:off x="1156" y="1856"/>
              <a:ext cx="11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37" name="Line 41"/>
            <p:cNvSpPr>
              <a:spLocks noChangeShapeType="1"/>
            </p:cNvSpPr>
            <p:nvPr/>
          </p:nvSpPr>
          <p:spPr bwMode="auto">
            <a:xfrm>
              <a:off x="1253" y="1786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38" name="Line 42"/>
            <p:cNvSpPr>
              <a:spLocks noChangeShapeType="1"/>
            </p:cNvSpPr>
            <p:nvPr/>
          </p:nvSpPr>
          <p:spPr bwMode="auto">
            <a:xfrm flipH="1">
              <a:off x="4365" y="1786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39" name="Rectangle 43"/>
            <p:cNvSpPr>
              <a:spLocks noChangeArrowheads="1"/>
            </p:cNvSpPr>
            <p:nvPr/>
          </p:nvSpPr>
          <p:spPr bwMode="auto">
            <a:xfrm>
              <a:off x="1156" y="1743"/>
              <a:ext cx="11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40" name="Line 44"/>
            <p:cNvSpPr>
              <a:spLocks noChangeShapeType="1"/>
            </p:cNvSpPr>
            <p:nvPr/>
          </p:nvSpPr>
          <p:spPr bwMode="auto">
            <a:xfrm>
              <a:off x="1253" y="1673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41" name="Line 45"/>
            <p:cNvSpPr>
              <a:spLocks noChangeShapeType="1"/>
            </p:cNvSpPr>
            <p:nvPr/>
          </p:nvSpPr>
          <p:spPr bwMode="auto">
            <a:xfrm flipH="1">
              <a:off x="4365" y="1673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42" name="Rectangle 46"/>
            <p:cNvSpPr>
              <a:spLocks noChangeArrowheads="1"/>
            </p:cNvSpPr>
            <p:nvPr/>
          </p:nvSpPr>
          <p:spPr bwMode="auto">
            <a:xfrm>
              <a:off x="1156" y="1630"/>
              <a:ext cx="11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60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43" name="Line 47"/>
            <p:cNvSpPr>
              <a:spLocks noChangeShapeType="1"/>
            </p:cNvSpPr>
            <p:nvPr/>
          </p:nvSpPr>
          <p:spPr bwMode="auto">
            <a:xfrm>
              <a:off x="1253" y="1560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44" name="Line 48"/>
            <p:cNvSpPr>
              <a:spLocks noChangeShapeType="1"/>
            </p:cNvSpPr>
            <p:nvPr/>
          </p:nvSpPr>
          <p:spPr bwMode="auto">
            <a:xfrm flipH="1">
              <a:off x="4365" y="1560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45" name="Rectangle 49"/>
            <p:cNvSpPr>
              <a:spLocks noChangeArrowheads="1"/>
            </p:cNvSpPr>
            <p:nvPr/>
          </p:nvSpPr>
          <p:spPr bwMode="auto">
            <a:xfrm>
              <a:off x="1156" y="1517"/>
              <a:ext cx="11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80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46" name="Line 50"/>
            <p:cNvSpPr>
              <a:spLocks noChangeShapeType="1"/>
            </p:cNvSpPr>
            <p:nvPr/>
          </p:nvSpPr>
          <p:spPr bwMode="auto">
            <a:xfrm>
              <a:off x="1253" y="1447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47" name="Line 51"/>
            <p:cNvSpPr>
              <a:spLocks noChangeShapeType="1"/>
            </p:cNvSpPr>
            <p:nvPr/>
          </p:nvSpPr>
          <p:spPr bwMode="auto">
            <a:xfrm flipH="1">
              <a:off x="4365" y="1447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48" name="Rectangle 52"/>
            <p:cNvSpPr>
              <a:spLocks noChangeArrowheads="1"/>
            </p:cNvSpPr>
            <p:nvPr/>
          </p:nvSpPr>
          <p:spPr bwMode="auto">
            <a:xfrm>
              <a:off x="1118" y="1404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49" name="Line 53"/>
            <p:cNvSpPr>
              <a:spLocks noChangeShapeType="1"/>
            </p:cNvSpPr>
            <p:nvPr/>
          </p:nvSpPr>
          <p:spPr bwMode="auto">
            <a:xfrm>
              <a:off x="1253" y="1393"/>
              <a:ext cx="31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50" name="Line 54"/>
            <p:cNvSpPr>
              <a:spLocks noChangeShapeType="1"/>
            </p:cNvSpPr>
            <p:nvPr/>
          </p:nvSpPr>
          <p:spPr bwMode="auto">
            <a:xfrm>
              <a:off x="1253" y="2013"/>
              <a:ext cx="31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51" name="Line 55"/>
            <p:cNvSpPr>
              <a:spLocks noChangeShapeType="1"/>
            </p:cNvSpPr>
            <p:nvPr/>
          </p:nvSpPr>
          <p:spPr bwMode="auto">
            <a:xfrm flipV="1">
              <a:off x="4397" y="1393"/>
              <a:ext cx="1" cy="6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52" name="Line 56"/>
            <p:cNvSpPr>
              <a:spLocks noChangeShapeType="1"/>
            </p:cNvSpPr>
            <p:nvPr/>
          </p:nvSpPr>
          <p:spPr bwMode="auto">
            <a:xfrm flipV="1">
              <a:off x="1253" y="1393"/>
              <a:ext cx="1" cy="6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53" name="Rectangle 57"/>
            <p:cNvSpPr>
              <a:spLocks noChangeArrowheads="1"/>
            </p:cNvSpPr>
            <p:nvPr/>
          </p:nvSpPr>
          <p:spPr bwMode="auto">
            <a:xfrm>
              <a:off x="2553" y="2120"/>
              <a:ext cx="59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Position /m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54" name="Rectangle 58"/>
            <p:cNvSpPr>
              <a:spLocks noChangeArrowheads="1"/>
            </p:cNvSpPr>
            <p:nvPr/>
          </p:nvSpPr>
          <p:spPr bwMode="auto">
            <a:xfrm rot="16200000">
              <a:off x="812" y="1616"/>
              <a:ext cx="39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Time /s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55" name="Freeform 59"/>
            <p:cNvSpPr>
              <a:spLocks/>
            </p:cNvSpPr>
            <p:nvPr/>
          </p:nvSpPr>
          <p:spPr bwMode="auto">
            <a:xfrm>
              <a:off x="1253" y="1501"/>
              <a:ext cx="3144" cy="512"/>
            </a:xfrm>
            <a:custGeom>
              <a:avLst/>
              <a:gdLst/>
              <a:ahLst/>
              <a:cxnLst>
                <a:cxn ang="0">
                  <a:pos x="0" y="501"/>
                </a:cxn>
                <a:cxn ang="0">
                  <a:pos x="16" y="490"/>
                </a:cxn>
                <a:cxn ang="0">
                  <a:pos x="37" y="485"/>
                </a:cxn>
                <a:cxn ang="0">
                  <a:pos x="86" y="474"/>
                </a:cxn>
                <a:cxn ang="0">
                  <a:pos x="150" y="463"/>
                </a:cxn>
                <a:cxn ang="0">
                  <a:pos x="231" y="452"/>
                </a:cxn>
                <a:cxn ang="0">
                  <a:pos x="499" y="415"/>
                </a:cxn>
                <a:cxn ang="0">
                  <a:pos x="1972" y="231"/>
                </a:cxn>
                <a:cxn ang="0">
                  <a:pos x="1983" y="231"/>
                </a:cxn>
                <a:cxn ang="0">
                  <a:pos x="1994" y="231"/>
                </a:cxn>
                <a:cxn ang="0">
                  <a:pos x="2004" y="226"/>
                </a:cxn>
                <a:cxn ang="0">
                  <a:pos x="2015" y="226"/>
                </a:cxn>
                <a:cxn ang="0">
                  <a:pos x="2026" y="226"/>
                </a:cxn>
                <a:cxn ang="0">
                  <a:pos x="2037" y="226"/>
                </a:cxn>
                <a:cxn ang="0">
                  <a:pos x="2047" y="221"/>
                </a:cxn>
                <a:cxn ang="0">
                  <a:pos x="2058" y="221"/>
                </a:cxn>
                <a:cxn ang="0">
                  <a:pos x="2069" y="221"/>
                </a:cxn>
                <a:cxn ang="0">
                  <a:pos x="2080" y="215"/>
                </a:cxn>
                <a:cxn ang="0">
                  <a:pos x="2090" y="215"/>
                </a:cxn>
                <a:cxn ang="0">
                  <a:pos x="2101" y="215"/>
                </a:cxn>
                <a:cxn ang="0">
                  <a:pos x="2112" y="215"/>
                </a:cxn>
                <a:cxn ang="0">
                  <a:pos x="2123" y="210"/>
                </a:cxn>
                <a:cxn ang="0">
                  <a:pos x="2133" y="210"/>
                </a:cxn>
                <a:cxn ang="0">
                  <a:pos x="2144" y="210"/>
                </a:cxn>
                <a:cxn ang="0">
                  <a:pos x="2155" y="204"/>
                </a:cxn>
                <a:cxn ang="0">
                  <a:pos x="2166" y="204"/>
                </a:cxn>
                <a:cxn ang="0">
                  <a:pos x="2176" y="204"/>
                </a:cxn>
                <a:cxn ang="0">
                  <a:pos x="2187" y="199"/>
                </a:cxn>
                <a:cxn ang="0">
                  <a:pos x="2198" y="199"/>
                </a:cxn>
                <a:cxn ang="0">
                  <a:pos x="2209" y="199"/>
                </a:cxn>
                <a:cxn ang="0">
                  <a:pos x="2219" y="194"/>
                </a:cxn>
                <a:cxn ang="0">
                  <a:pos x="2230" y="194"/>
                </a:cxn>
                <a:cxn ang="0">
                  <a:pos x="2241" y="194"/>
                </a:cxn>
                <a:cxn ang="0">
                  <a:pos x="2252" y="188"/>
                </a:cxn>
                <a:cxn ang="0">
                  <a:pos x="2262" y="188"/>
                </a:cxn>
                <a:cxn ang="0">
                  <a:pos x="2273" y="183"/>
                </a:cxn>
                <a:cxn ang="0">
                  <a:pos x="2284" y="183"/>
                </a:cxn>
                <a:cxn ang="0">
                  <a:pos x="2295" y="183"/>
                </a:cxn>
                <a:cxn ang="0">
                  <a:pos x="2305" y="177"/>
                </a:cxn>
                <a:cxn ang="0">
                  <a:pos x="2316" y="177"/>
                </a:cxn>
                <a:cxn ang="0">
                  <a:pos x="2327" y="172"/>
                </a:cxn>
                <a:cxn ang="0">
                  <a:pos x="2338" y="172"/>
                </a:cxn>
                <a:cxn ang="0">
                  <a:pos x="2348" y="167"/>
                </a:cxn>
                <a:cxn ang="0">
                  <a:pos x="2359" y="167"/>
                </a:cxn>
                <a:cxn ang="0">
                  <a:pos x="2574" y="102"/>
                </a:cxn>
                <a:cxn ang="0">
                  <a:pos x="2617" y="91"/>
                </a:cxn>
                <a:cxn ang="0">
                  <a:pos x="2682" y="80"/>
                </a:cxn>
                <a:cxn ang="0">
                  <a:pos x="2762" y="70"/>
                </a:cxn>
                <a:cxn ang="0">
                  <a:pos x="2821" y="64"/>
                </a:cxn>
                <a:cxn ang="0">
                  <a:pos x="2961" y="48"/>
                </a:cxn>
                <a:cxn ang="0">
                  <a:pos x="3042" y="37"/>
                </a:cxn>
                <a:cxn ang="0">
                  <a:pos x="3095" y="27"/>
                </a:cxn>
                <a:cxn ang="0">
                  <a:pos x="3128" y="10"/>
                </a:cxn>
                <a:cxn ang="0">
                  <a:pos x="3144" y="0"/>
                </a:cxn>
              </a:cxnLst>
              <a:rect l="0" t="0" r="r" b="b"/>
              <a:pathLst>
                <a:path w="3144" h="512">
                  <a:moveTo>
                    <a:pt x="0" y="512"/>
                  </a:moveTo>
                  <a:lnTo>
                    <a:pt x="0" y="501"/>
                  </a:lnTo>
                  <a:lnTo>
                    <a:pt x="5" y="495"/>
                  </a:lnTo>
                  <a:lnTo>
                    <a:pt x="16" y="490"/>
                  </a:lnTo>
                  <a:lnTo>
                    <a:pt x="32" y="485"/>
                  </a:lnTo>
                  <a:lnTo>
                    <a:pt x="37" y="485"/>
                  </a:lnTo>
                  <a:lnTo>
                    <a:pt x="59" y="479"/>
                  </a:lnTo>
                  <a:lnTo>
                    <a:pt x="86" y="474"/>
                  </a:lnTo>
                  <a:lnTo>
                    <a:pt x="118" y="468"/>
                  </a:lnTo>
                  <a:lnTo>
                    <a:pt x="150" y="463"/>
                  </a:lnTo>
                  <a:lnTo>
                    <a:pt x="188" y="458"/>
                  </a:lnTo>
                  <a:lnTo>
                    <a:pt x="231" y="452"/>
                  </a:lnTo>
                  <a:lnTo>
                    <a:pt x="236" y="447"/>
                  </a:lnTo>
                  <a:lnTo>
                    <a:pt x="499" y="415"/>
                  </a:lnTo>
                  <a:lnTo>
                    <a:pt x="650" y="398"/>
                  </a:lnTo>
                  <a:lnTo>
                    <a:pt x="1972" y="231"/>
                  </a:lnTo>
                  <a:lnTo>
                    <a:pt x="1977" y="231"/>
                  </a:lnTo>
                  <a:lnTo>
                    <a:pt x="1983" y="231"/>
                  </a:lnTo>
                  <a:lnTo>
                    <a:pt x="1988" y="231"/>
                  </a:lnTo>
                  <a:lnTo>
                    <a:pt x="1994" y="231"/>
                  </a:lnTo>
                  <a:lnTo>
                    <a:pt x="1999" y="226"/>
                  </a:lnTo>
                  <a:lnTo>
                    <a:pt x="2004" y="226"/>
                  </a:lnTo>
                  <a:lnTo>
                    <a:pt x="2010" y="226"/>
                  </a:lnTo>
                  <a:lnTo>
                    <a:pt x="2015" y="226"/>
                  </a:lnTo>
                  <a:lnTo>
                    <a:pt x="2020" y="226"/>
                  </a:lnTo>
                  <a:lnTo>
                    <a:pt x="2026" y="226"/>
                  </a:lnTo>
                  <a:lnTo>
                    <a:pt x="2031" y="226"/>
                  </a:lnTo>
                  <a:lnTo>
                    <a:pt x="2037" y="226"/>
                  </a:lnTo>
                  <a:lnTo>
                    <a:pt x="2042" y="221"/>
                  </a:lnTo>
                  <a:lnTo>
                    <a:pt x="2047" y="221"/>
                  </a:lnTo>
                  <a:lnTo>
                    <a:pt x="2053" y="221"/>
                  </a:lnTo>
                  <a:lnTo>
                    <a:pt x="2058" y="221"/>
                  </a:lnTo>
                  <a:lnTo>
                    <a:pt x="2063" y="221"/>
                  </a:lnTo>
                  <a:lnTo>
                    <a:pt x="2069" y="221"/>
                  </a:lnTo>
                  <a:lnTo>
                    <a:pt x="2074" y="221"/>
                  </a:lnTo>
                  <a:lnTo>
                    <a:pt x="2080" y="215"/>
                  </a:lnTo>
                  <a:lnTo>
                    <a:pt x="2085" y="215"/>
                  </a:lnTo>
                  <a:lnTo>
                    <a:pt x="2090" y="215"/>
                  </a:lnTo>
                  <a:lnTo>
                    <a:pt x="2096" y="215"/>
                  </a:lnTo>
                  <a:lnTo>
                    <a:pt x="2101" y="215"/>
                  </a:lnTo>
                  <a:lnTo>
                    <a:pt x="2106" y="215"/>
                  </a:lnTo>
                  <a:lnTo>
                    <a:pt x="2112" y="215"/>
                  </a:lnTo>
                  <a:lnTo>
                    <a:pt x="2117" y="210"/>
                  </a:lnTo>
                  <a:lnTo>
                    <a:pt x="2123" y="210"/>
                  </a:lnTo>
                  <a:lnTo>
                    <a:pt x="2128" y="210"/>
                  </a:lnTo>
                  <a:lnTo>
                    <a:pt x="2133" y="210"/>
                  </a:lnTo>
                  <a:lnTo>
                    <a:pt x="2139" y="210"/>
                  </a:lnTo>
                  <a:lnTo>
                    <a:pt x="2144" y="210"/>
                  </a:lnTo>
                  <a:lnTo>
                    <a:pt x="2149" y="204"/>
                  </a:lnTo>
                  <a:lnTo>
                    <a:pt x="2155" y="204"/>
                  </a:lnTo>
                  <a:lnTo>
                    <a:pt x="2160" y="204"/>
                  </a:lnTo>
                  <a:lnTo>
                    <a:pt x="2166" y="204"/>
                  </a:lnTo>
                  <a:lnTo>
                    <a:pt x="2171" y="204"/>
                  </a:lnTo>
                  <a:lnTo>
                    <a:pt x="2176" y="204"/>
                  </a:lnTo>
                  <a:lnTo>
                    <a:pt x="2182" y="204"/>
                  </a:lnTo>
                  <a:lnTo>
                    <a:pt x="2187" y="199"/>
                  </a:lnTo>
                  <a:lnTo>
                    <a:pt x="2192" y="199"/>
                  </a:lnTo>
                  <a:lnTo>
                    <a:pt x="2198" y="199"/>
                  </a:lnTo>
                  <a:lnTo>
                    <a:pt x="2203" y="199"/>
                  </a:lnTo>
                  <a:lnTo>
                    <a:pt x="2209" y="199"/>
                  </a:lnTo>
                  <a:lnTo>
                    <a:pt x="2214" y="194"/>
                  </a:lnTo>
                  <a:lnTo>
                    <a:pt x="2219" y="194"/>
                  </a:lnTo>
                  <a:lnTo>
                    <a:pt x="2225" y="194"/>
                  </a:lnTo>
                  <a:lnTo>
                    <a:pt x="2230" y="194"/>
                  </a:lnTo>
                  <a:lnTo>
                    <a:pt x="2235" y="194"/>
                  </a:lnTo>
                  <a:lnTo>
                    <a:pt x="2241" y="194"/>
                  </a:lnTo>
                  <a:lnTo>
                    <a:pt x="2246" y="188"/>
                  </a:lnTo>
                  <a:lnTo>
                    <a:pt x="2252" y="188"/>
                  </a:lnTo>
                  <a:lnTo>
                    <a:pt x="2257" y="188"/>
                  </a:lnTo>
                  <a:lnTo>
                    <a:pt x="2262" y="188"/>
                  </a:lnTo>
                  <a:lnTo>
                    <a:pt x="2268" y="188"/>
                  </a:lnTo>
                  <a:lnTo>
                    <a:pt x="2273" y="183"/>
                  </a:lnTo>
                  <a:lnTo>
                    <a:pt x="2278" y="183"/>
                  </a:lnTo>
                  <a:lnTo>
                    <a:pt x="2284" y="183"/>
                  </a:lnTo>
                  <a:lnTo>
                    <a:pt x="2289" y="183"/>
                  </a:lnTo>
                  <a:lnTo>
                    <a:pt x="2295" y="183"/>
                  </a:lnTo>
                  <a:lnTo>
                    <a:pt x="2300" y="177"/>
                  </a:lnTo>
                  <a:lnTo>
                    <a:pt x="2305" y="177"/>
                  </a:lnTo>
                  <a:lnTo>
                    <a:pt x="2311" y="177"/>
                  </a:lnTo>
                  <a:lnTo>
                    <a:pt x="2316" y="177"/>
                  </a:lnTo>
                  <a:lnTo>
                    <a:pt x="2321" y="177"/>
                  </a:lnTo>
                  <a:lnTo>
                    <a:pt x="2327" y="172"/>
                  </a:lnTo>
                  <a:lnTo>
                    <a:pt x="2332" y="172"/>
                  </a:lnTo>
                  <a:lnTo>
                    <a:pt x="2338" y="172"/>
                  </a:lnTo>
                  <a:lnTo>
                    <a:pt x="2343" y="172"/>
                  </a:lnTo>
                  <a:lnTo>
                    <a:pt x="2348" y="167"/>
                  </a:lnTo>
                  <a:lnTo>
                    <a:pt x="2354" y="167"/>
                  </a:lnTo>
                  <a:lnTo>
                    <a:pt x="2359" y="167"/>
                  </a:lnTo>
                  <a:lnTo>
                    <a:pt x="2364" y="167"/>
                  </a:lnTo>
                  <a:lnTo>
                    <a:pt x="2574" y="102"/>
                  </a:lnTo>
                  <a:lnTo>
                    <a:pt x="2590" y="97"/>
                  </a:lnTo>
                  <a:lnTo>
                    <a:pt x="2617" y="91"/>
                  </a:lnTo>
                  <a:lnTo>
                    <a:pt x="2649" y="86"/>
                  </a:lnTo>
                  <a:lnTo>
                    <a:pt x="2682" y="80"/>
                  </a:lnTo>
                  <a:lnTo>
                    <a:pt x="2719" y="75"/>
                  </a:lnTo>
                  <a:lnTo>
                    <a:pt x="2762" y="70"/>
                  </a:lnTo>
                  <a:lnTo>
                    <a:pt x="2811" y="64"/>
                  </a:lnTo>
                  <a:lnTo>
                    <a:pt x="2821" y="64"/>
                  </a:lnTo>
                  <a:lnTo>
                    <a:pt x="2913" y="54"/>
                  </a:lnTo>
                  <a:lnTo>
                    <a:pt x="2961" y="48"/>
                  </a:lnTo>
                  <a:lnTo>
                    <a:pt x="3004" y="43"/>
                  </a:lnTo>
                  <a:lnTo>
                    <a:pt x="3042" y="37"/>
                  </a:lnTo>
                  <a:lnTo>
                    <a:pt x="3074" y="32"/>
                  </a:lnTo>
                  <a:lnTo>
                    <a:pt x="3095" y="27"/>
                  </a:lnTo>
                  <a:lnTo>
                    <a:pt x="3117" y="21"/>
                  </a:lnTo>
                  <a:lnTo>
                    <a:pt x="3128" y="10"/>
                  </a:lnTo>
                  <a:lnTo>
                    <a:pt x="3138" y="5"/>
                  </a:lnTo>
                  <a:lnTo>
                    <a:pt x="3144" y="0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56" name="Freeform 60"/>
            <p:cNvSpPr>
              <a:spLocks/>
            </p:cNvSpPr>
            <p:nvPr/>
          </p:nvSpPr>
          <p:spPr bwMode="auto">
            <a:xfrm>
              <a:off x="1253" y="1425"/>
              <a:ext cx="3133" cy="588"/>
            </a:xfrm>
            <a:custGeom>
              <a:avLst/>
              <a:gdLst/>
              <a:ahLst/>
              <a:cxnLst>
                <a:cxn ang="0">
                  <a:pos x="0" y="566"/>
                </a:cxn>
                <a:cxn ang="0">
                  <a:pos x="21" y="555"/>
                </a:cxn>
                <a:cxn ang="0">
                  <a:pos x="69" y="544"/>
                </a:cxn>
                <a:cxn ang="0">
                  <a:pos x="145" y="534"/>
                </a:cxn>
                <a:cxn ang="0">
                  <a:pos x="241" y="523"/>
                </a:cxn>
                <a:cxn ang="0">
                  <a:pos x="344" y="512"/>
                </a:cxn>
                <a:cxn ang="0">
                  <a:pos x="467" y="501"/>
                </a:cxn>
                <a:cxn ang="0">
                  <a:pos x="602" y="491"/>
                </a:cxn>
                <a:cxn ang="0">
                  <a:pos x="747" y="480"/>
                </a:cxn>
                <a:cxn ang="0">
                  <a:pos x="881" y="469"/>
                </a:cxn>
                <a:cxn ang="0">
                  <a:pos x="1005" y="453"/>
                </a:cxn>
                <a:cxn ang="0">
                  <a:pos x="1128" y="442"/>
                </a:cxn>
                <a:cxn ang="0">
                  <a:pos x="1445" y="415"/>
                </a:cxn>
                <a:cxn ang="0">
                  <a:pos x="1564" y="404"/>
                </a:cxn>
                <a:cxn ang="0">
                  <a:pos x="1687" y="394"/>
                </a:cxn>
                <a:cxn ang="0">
                  <a:pos x="1811" y="383"/>
                </a:cxn>
                <a:cxn ang="0">
                  <a:pos x="1934" y="372"/>
                </a:cxn>
                <a:cxn ang="0">
                  <a:pos x="2053" y="361"/>
                </a:cxn>
                <a:cxn ang="0">
                  <a:pos x="2155" y="350"/>
                </a:cxn>
                <a:cxn ang="0">
                  <a:pos x="2241" y="340"/>
                </a:cxn>
                <a:cxn ang="0">
                  <a:pos x="2305" y="324"/>
                </a:cxn>
                <a:cxn ang="0">
                  <a:pos x="2343" y="313"/>
                </a:cxn>
                <a:cxn ang="0">
                  <a:pos x="2364" y="302"/>
                </a:cxn>
                <a:cxn ang="0">
                  <a:pos x="2375" y="291"/>
                </a:cxn>
                <a:cxn ang="0">
                  <a:pos x="2381" y="280"/>
                </a:cxn>
                <a:cxn ang="0">
                  <a:pos x="2386" y="227"/>
                </a:cxn>
                <a:cxn ang="0">
                  <a:pos x="2391" y="156"/>
                </a:cxn>
                <a:cxn ang="0">
                  <a:pos x="2407" y="146"/>
                </a:cxn>
                <a:cxn ang="0">
                  <a:pos x="2434" y="135"/>
                </a:cxn>
                <a:cxn ang="0">
                  <a:pos x="2477" y="124"/>
                </a:cxn>
                <a:cxn ang="0">
                  <a:pos x="2531" y="113"/>
                </a:cxn>
                <a:cxn ang="0">
                  <a:pos x="2590" y="103"/>
                </a:cxn>
                <a:cxn ang="0">
                  <a:pos x="2655" y="92"/>
                </a:cxn>
                <a:cxn ang="0">
                  <a:pos x="2725" y="76"/>
                </a:cxn>
                <a:cxn ang="0">
                  <a:pos x="2805" y="65"/>
                </a:cxn>
                <a:cxn ang="0">
                  <a:pos x="2897" y="54"/>
                </a:cxn>
                <a:cxn ang="0">
                  <a:pos x="2983" y="43"/>
                </a:cxn>
                <a:cxn ang="0">
                  <a:pos x="3047" y="33"/>
                </a:cxn>
                <a:cxn ang="0">
                  <a:pos x="3095" y="22"/>
                </a:cxn>
                <a:cxn ang="0">
                  <a:pos x="3122" y="11"/>
                </a:cxn>
                <a:cxn ang="0">
                  <a:pos x="3133" y="0"/>
                </a:cxn>
              </a:cxnLst>
              <a:rect l="0" t="0" r="r" b="b"/>
              <a:pathLst>
                <a:path w="3133" h="588">
                  <a:moveTo>
                    <a:pt x="0" y="588"/>
                  </a:moveTo>
                  <a:lnTo>
                    <a:pt x="0" y="566"/>
                  </a:lnTo>
                  <a:lnTo>
                    <a:pt x="5" y="561"/>
                  </a:lnTo>
                  <a:lnTo>
                    <a:pt x="21" y="555"/>
                  </a:lnTo>
                  <a:lnTo>
                    <a:pt x="43" y="550"/>
                  </a:lnTo>
                  <a:lnTo>
                    <a:pt x="69" y="544"/>
                  </a:lnTo>
                  <a:lnTo>
                    <a:pt x="107" y="539"/>
                  </a:lnTo>
                  <a:lnTo>
                    <a:pt x="145" y="534"/>
                  </a:lnTo>
                  <a:lnTo>
                    <a:pt x="193" y="528"/>
                  </a:lnTo>
                  <a:lnTo>
                    <a:pt x="241" y="523"/>
                  </a:lnTo>
                  <a:lnTo>
                    <a:pt x="290" y="517"/>
                  </a:lnTo>
                  <a:lnTo>
                    <a:pt x="344" y="512"/>
                  </a:lnTo>
                  <a:lnTo>
                    <a:pt x="403" y="507"/>
                  </a:lnTo>
                  <a:lnTo>
                    <a:pt x="467" y="501"/>
                  </a:lnTo>
                  <a:lnTo>
                    <a:pt x="532" y="496"/>
                  </a:lnTo>
                  <a:lnTo>
                    <a:pt x="602" y="491"/>
                  </a:lnTo>
                  <a:lnTo>
                    <a:pt x="677" y="485"/>
                  </a:lnTo>
                  <a:lnTo>
                    <a:pt x="747" y="480"/>
                  </a:lnTo>
                  <a:lnTo>
                    <a:pt x="811" y="474"/>
                  </a:lnTo>
                  <a:lnTo>
                    <a:pt x="881" y="469"/>
                  </a:lnTo>
                  <a:lnTo>
                    <a:pt x="946" y="464"/>
                  </a:lnTo>
                  <a:lnTo>
                    <a:pt x="1005" y="453"/>
                  </a:lnTo>
                  <a:lnTo>
                    <a:pt x="1069" y="447"/>
                  </a:lnTo>
                  <a:lnTo>
                    <a:pt x="1128" y="442"/>
                  </a:lnTo>
                  <a:lnTo>
                    <a:pt x="1187" y="437"/>
                  </a:lnTo>
                  <a:lnTo>
                    <a:pt x="1445" y="415"/>
                  </a:lnTo>
                  <a:lnTo>
                    <a:pt x="1505" y="410"/>
                  </a:lnTo>
                  <a:lnTo>
                    <a:pt x="1564" y="404"/>
                  </a:lnTo>
                  <a:lnTo>
                    <a:pt x="1628" y="399"/>
                  </a:lnTo>
                  <a:lnTo>
                    <a:pt x="1687" y="394"/>
                  </a:lnTo>
                  <a:lnTo>
                    <a:pt x="1746" y="388"/>
                  </a:lnTo>
                  <a:lnTo>
                    <a:pt x="1811" y="383"/>
                  </a:lnTo>
                  <a:lnTo>
                    <a:pt x="1875" y="377"/>
                  </a:lnTo>
                  <a:lnTo>
                    <a:pt x="1934" y="372"/>
                  </a:lnTo>
                  <a:lnTo>
                    <a:pt x="1999" y="367"/>
                  </a:lnTo>
                  <a:lnTo>
                    <a:pt x="2053" y="361"/>
                  </a:lnTo>
                  <a:lnTo>
                    <a:pt x="2106" y="356"/>
                  </a:lnTo>
                  <a:lnTo>
                    <a:pt x="2155" y="350"/>
                  </a:lnTo>
                  <a:lnTo>
                    <a:pt x="2198" y="345"/>
                  </a:lnTo>
                  <a:lnTo>
                    <a:pt x="2241" y="340"/>
                  </a:lnTo>
                  <a:lnTo>
                    <a:pt x="2273" y="329"/>
                  </a:lnTo>
                  <a:lnTo>
                    <a:pt x="2305" y="324"/>
                  </a:lnTo>
                  <a:lnTo>
                    <a:pt x="2327" y="318"/>
                  </a:lnTo>
                  <a:lnTo>
                    <a:pt x="2343" y="313"/>
                  </a:lnTo>
                  <a:lnTo>
                    <a:pt x="2359" y="307"/>
                  </a:lnTo>
                  <a:lnTo>
                    <a:pt x="2364" y="302"/>
                  </a:lnTo>
                  <a:lnTo>
                    <a:pt x="2370" y="297"/>
                  </a:lnTo>
                  <a:lnTo>
                    <a:pt x="2375" y="291"/>
                  </a:lnTo>
                  <a:lnTo>
                    <a:pt x="2375" y="286"/>
                  </a:lnTo>
                  <a:lnTo>
                    <a:pt x="2381" y="280"/>
                  </a:lnTo>
                  <a:lnTo>
                    <a:pt x="2381" y="232"/>
                  </a:lnTo>
                  <a:lnTo>
                    <a:pt x="2386" y="227"/>
                  </a:lnTo>
                  <a:lnTo>
                    <a:pt x="2386" y="162"/>
                  </a:lnTo>
                  <a:lnTo>
                    <a:pt x="2391" y="156"/>
                  </a:lnTo>
                  <a:lnTo>
                    <a:pt x="2397" y="151"/>
                  </a:lnTo>
                  <a:lnTo>
                    <a:pt x="2407" y="146"/>
                  </a:lnTo>
                  <a:lnTo>
                    <a:pt x="2418" y="140"/>
                  </a:lnTo>
                  <a:lnTo>
                    <a:pt x="2434" y="135"/>
                  </a:lnTo>
                  <a:lnTo>
                    <a:pt x="2450" y="130"/>
                  </a:lnTo>
                  <a:lnTo>
                    <a:pt x="2477" y="124"/>
                  </a:lnTo>
                  <a:lnTo>
                    <a:pt x="2504" y="119"/>
                  </a:lnTo>
                  <a:lnTo>
                    <a:pt x="2531" y="113"/>
                  </a:lnTo>
                  <a:lnTo>
                    <a:pt x="2563" y="108"/>
                  </a:lnTo>
                  <a:lnTo>
                    <a:pt x="2590" y="103"/>
                  </a:lnTo>
                  <a:lnTo>
                    <a:pt x="2622" y="97"/>
                  </a:lnTo>
                  <a:lnTo>
                    <a:pt x="2655" y="92"/>
                  </a:lnTo>
                  <a:lnTo>
                    <a:pt x="2687" y="81"/>
                  </a:lnTo>
                  <a:lnTo>
                    <a:pt x="2725" y="76"/>
                  </a:lnTo>
                  <a:lnTo>
                    <a:pt x="2762" y="70"/>
                  </a:lnTo>
                  <a:lnTo>
                    <a:pt x="2805" y="65"/>
                  </a:lnTo>
                  <a:lnTo>
                    <a:pt x="2848" y="60"/>
                  </a:lnTo>
                  <a:lnTo>
                    <a:pt x="2897" y="54"/>
                  </a:lnTo>
                  <a:lnTo>
                    <a:pt x="2940" y="49"/>
                  </a:lnTo>
                  <a:lnTo>
                    <a:pt x="2983" y="43"/>
                  </a:lnTo>
                  <a:lnTo>
                    <a:pt x="3020" y="38"/>
                  </a:lnTo>
                  <a:lnTo>
                    <a:pt x="3047" y="33"/>
                  </a:lnTo>
                  <a:lnTo>
                    <a:pt x="3069" y="27"/>
                  </a:lnTo>
                  <a:lnTo>
                    <a:pt x="3095" y="22"/>
                  </a:lnTo>
                  <a:lnTo>
                    <a:pt x="3112" y="16"/>
                  </a:lnTo>
                  <a:lnTo>
                    <a:pt x="3122" y="11"/>
                  </a:lnTo>
                  <a:lnTo>
                    <a:pt x="3128" y="6"/>
                  </a:lnTo>
                  <a:lnTo>
                    <a:pt x="3133" y="0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57" name="Rectangle 61"/>
            <p:cNvSpPr>
              <a:spLocks noChangeArrowheads="1"/>
            </p:cNvSpPr>
            <p:nvPr/>
          </p:nvSpPr>
          <p:spPr bwMode="auto">
            <a:xfrm>
              <a:off x="1247" y="2277"/>
              <a:ext cx="3144" cy="6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58" name="Rectangle 62"/>
            <p:cNvSpPr>
              <a:spLocks noChangeArrowheads="1"/>
            </p:cNvSpPr>
            <p:nvPr/>
          </p:nvSpPr>
          <p:spPr bwMode="auto">
            <a:xfrm>
              <a:off x="1247" y="2277"/>
              <a:ext cx="3144" cy="62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59" name="Line 63"/>
            <p:cNvSpPr>
              <a:spLocks noChangeShapeType="1"/>
            </p:cNvSpPr>
            <p:nvPr/>
          </p:nvSpPr>
          <p:spPr bwMode="auto">
            <a:xfrm>
              <a:off x="1247" y="2277"/>
              <a:ext cx="31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60" name="Line 64"/>
            <p:cNvSpPr>
              <a:spLocks noChangeShapeType="1"/>
            </p:cNvSpPr>
            <p:nvPr/>
          </p:nvSpPr>
          <p:spPr bwMode="auto">
            <a:xfrm>
              <a:off x="1247" y="2902"/>
              <a:ext cx="31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61" name="Line 65"/>
            <p:cNvSpPr>
              <a:spLocks noChangeShapeType="1"/>
            </p:cNvSpPr>
            <p:nvPr/>
          </p:nvSpPr>
          <p:spPr bwMode="auto">
            <a:xfrm flipV="1">
              <a:off x="4391" y="2277"/>
              <a:ext cx="1" cy="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62" name="Line 66"/>
            <p:cNvSpPr>
              <a:spLocks noChangeShapeType="1"/>
            </p:cNvSpPr>
            <p:nvPr/>
          </p:nvSpPr>
          <p:spPr bwMode="auto">
            <a:xfrm flipV="1">
              <a:off x="1247" y="2277"/>
              <a:ext cx="1" cy="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63" name="Line 67"/>
            <p:cNvSpPr>
              <a:spLocks noChangeShapeType="1"/>
            </p:cNvSpPr>
            <p:nvPr/>
          </p:nvSpPr>
          <p:spPr bwMode="auto">
            <a:xfrm>
              <a:off x="1247" y="2902"/>
              <a:ext cx="31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64" name="Line 68"/>
            <p:cNvSpPr>
              <a:spLocks noChangeShapeType="1"/>
            </p:cNvSpPr>
            <p:nvPr/>
          </p:nvSpPr>
          <p:spPr bwMode="auto">
            <a:xfrm flipV="1">
              <a:off x="1247" y="2277"/>
              <a:ext cx="1" cy="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65" name="Line 69"/>
            <p:cNvSpPr>
              <a:spLocks noChangeShapeType="1"/>
            </p:cNvSpPr>
            <p:nvPr/>
          </p:nvSpPr>
          <p:spPr bwMode="auto">
            <a:xfrm flipV="1">
              <a:off x="1247" y="2869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66" name="Line 70"/>
            <p:cNvSpPr>
              <a:spLocks noChangeShapeType="1"/>
            </p:cNvSpPr>
            <p:nvPr/>
          </p:nvSpPr>
          <p:spPr bwMode="auto">
            <a:xfrm>
              <a:off x="1247" y="2277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67" name="Rectangle 71"/>
            <p:cNvSpPr>
              <a:spLocks noChangeArrowheads="1"/>
            </p:cNvSpPr>
            <p:nvPr/>
          </p:nvSpPr>
          <p:spPr bwMode="auto">
            <a:xfrm>
              <a:off x="1231" y="2918"/>
              <a:ext cx="7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68" name="Line 72"/>
            <p:cNvSpPr>
              <a:spLocks noChangeShapeType="1"/>
            </p:cNvSpPr>
            <p:nvPr/>
          </p:nvSpPr>
          <p:spPr bwMode="auto">
            <a:xfrm flipV="1">
              <a:off x="1699" y="2869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69" name="Line 73"/>
            <p:cNvSpPr>
              <a:spLocks noChangeShapeType="1"/>
            </p:cNvSpPr>
            <p:nvPr/>
          </p:nvSpPr>
          <p:spPr bwMode="auto">
            <a:xfrm>
              <a:off x="1699" y="2277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70" name="Rectangle 74"/>
            <p:cNvSpPr>
              <a:spLocks noChangeArrowheads="1"/>
            </p:cNvSpPr>
            <p:nvPr/>
          </p:nvSpPr>
          <p:spPr bwMode="auto">
            <a:xfrm>
              <a:off x="1645" y="2918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71" name="Line 75"/>
            <p:cNvSpPr>
              <a:spLocks noChangeShapeType="1"/>
            </p:cNvSpPr>
            <p:nvPr/>
          </p:nvSpPr>
          <p:spPr bwMode="auto">
            <a:xfrm flipV="1">
              <a:off x="2156" y="2869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72" name="Line 76"/>
            <p:cNvSpPr>
              <a:spLocks noChangeShapeType="1"/>
            </p:cNvSpPr>
            <p:nvPr/>
          </p:nvSpPr>
          <p:spPr bwMode="auto">
            <a:xfrm>
              <a:off x="2156" y="2277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73" name="Rectangle 77"/>
            <p:cNvSpPr>
              <a:spLocks noChangeArrowheads="1"/>
            </p:cNvSpPr>
            <p:nvPr/>
          </p:nvSpPr>
          <p:spPr bwMode="auto">
            <a:xfrm>
              <a:off x="2102" y="2918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74" name="Line 78"/>
            <p:cNvSpPr>
              <a:spLocks noChangeShapeType="1"/>
            </p:cNvSpPr>
            <p:nvPr/>
          </p:nvSpPr>
          <p:spPr bwMode="auto">
            <a:xfrm flipV="1">
              <a:off x="2612" y="2869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75" name="Line 79"/>
            <p:cNvSpPr>
              <a:spLocks noChangeShapeType="1"/>
            </p:cNvSpPr>
            <p:nvPr/>
          </p:nvSpPr>
          <p:spPr bwMode="auto">
            <a:xfrm>
              <a:off x="2612" y="2277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76" name="Rectangle 80"/>
            <p:cNvSpPr>
              <a:spLocks noChangeArrowheads="1"/>
            </p:cNvSpPr>
            <p:nvPr/>
          </p:nvSpPr>
          <p:spPr bwMode="auto">
            <a:xfrm>
              <a:off x="2559" y="2918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77" name="Line 81"/>
            <p:cNvSpPr>
              <a:spLocks noChangeShapeType="1"/>
            </p:cNvSpPr>
            <p:nvPr/>
          </p:nvSpPr>
          <p:spPr bwMode="auto">
            <a:xfrm flipV="1">
              <a:off x="3069" y="2869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78" name="Line 82"/>
            <p:cNvSpPr>
              <a:spLocks noChangeShapeType="1"/>
            </p:cNvSpPr>
            <p:nvPr/>
          </p:nvSpPr>
          <p:spPr bwMode="auto">
            <a:xfrm>
              <a:off x="3069" y="2277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79" name="Rectangle 83"/>
            <p:cNvSpPr>
              <a:spLocks noChangeArrowheads="1"/>
            </p:cNvSpPr>
            <p:nvPr/>
          </p:nvSpPr>
          <p:spPr bwMode="auto">
            <a:xfrm>
              <a:off x="3015" y="2918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80" name="Line 84"/>
            <p:cNvSpPr>
              <a:spLocks noChangeShapeType="1"/>
            </p:cNvSpPr>
            <p:nvPr/>
          </p:nvSpPr>
          <p:spPr bwMode="auto">
            <a:xfrm flipV="1">
              <a:off x="3521" y="2869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81" name="Line 85"/>
            <p:cNvSpPr>
              <a:spLocks noChangeShapeType="1"/>
            </p:cNvSpPr>
            <p:nvPr/>
          </p:nvSpPr>
          <p:spPr bwMode="auto">
            <a:xfrm>
              <a:off x="3521" y="2277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82" name="Rectangle 86"/>
            <p:cNvSpPr>
              <a:spLocks noChangeArrowheads="1"/>
            </p:cNvSpPr>
            <p:nvPr/>
          </p:nvSpPr>
          <p:spPr bwMode="auto">
            <a:xfrm>
              <a:off x="3467" y="2918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500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83" name="Line 87"/>
            <p:cNvSpPr>
              <a:spLocks noChangeShapeType="1"/>
            </p:cNvSpPr>
            <p:nvPr/>
          </p:nvSpPr>
          <p:spPr bwMode="auto">
            <a:xfrm flipV="1">
              <a:off x="3978" y="2869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84" name="Line 88"/>
            <p:cNvSpPr>
              <a:spLocks noChangeShapeType="1"/>
            </p:cNvSpPr>
            <p:nvPr/>
          </p:nvSpPr>
          <p:spPr bwMode="auto">
            <a:xfrm>
              <a:off x="3978" y="2277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85" name="Rectangle 89"/>
            <p:cNvSpPr>
              <a:spLocks noChangeArrowheads="1"/>
            </p:cNvSpPr>
            <p:nvPr/>
          </p:nvSpPr>
          <p:spPr bwMode="auto">
            <a:xfrm>
              <a:off x="3924" y="2918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600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86" name="Line 90"/>
            <p:cNvSpPr>
              <a:spLocks noChangeShapeType="1"/>
            </p:cNvSpPr>
            <p:nvPr/>
          </p:nvSpPr>
          <p:spPr bwMode="auto">
            <a:xfrm>
              <a:off x="1247" y="2902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87" name="Line 91"/>
            <p:cNvSpPr>
              <a:spLocks noChangeShapeType="1"/>
            </p:cNvSpPr>
            <p:nvPr/>
          </p:nvSpPr>
          <p:spPr bwMode="auto">
            <a:xfrm flipH="1">
              <a:off x="4359" y="2902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88" name="Rectangle 92"/>
            <p:cNvSpPr>
              <a:spLocks noChangeArrowheads="1"/>
            </p:cNvSpPr>
            <p:nvPr/>
          </p:nvSpPr>
          <p:spPr bwMode="auto">
            <a:xfrm>
              <a:off x="1188" y="2858"/>
              <a:ext cx="7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89" name="Line 93"/>
            <p:cNvSpPr>
              <a:spLocks noChangeShapeType="1"/>
            </p:cNvSpPr>
            <p:nvPr/>
          </p:nvSpPr>
          <p:spPr bwMode="auto">
            <a:xfrm>
              <a:off x="1247" y="2691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90" name="Line 94"/>
            <p:cNvSpPr>
              <a:spLocks noChangeShapeType="1"/>
            </p:cNvSpPr>
            <p:nvPr/>
          </p:nvSpPr>
          <p:spPr bwMode="auto">
            <a:xfrm flipH="1">
              <a:off x="4359" y="2691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91" name="Rectangle 95"/>
            <p:cNvSpPr>
              <a:spLocks noChangeArrowheads="1"/>
            </p:cNvSpPr>
            <p:nvPr/>
          </p:nvSpPr>
          <p:spPr bwMode="auto">
            <a:xfrm>
              <a:off x="1150" y="2648"/>
              <a:ext cx="11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92" name="Line 96"/>
            <p:cNvSpPr>
              <a:spLocks noChangeShapeType="1"/>
            </p:cNvSpPr>
            <p:nvPr/>
          </p:nvSpPr>
          <p:spPr bwMode="auto">
            <a:xfrm>
              <a:off x="1247" y="2481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93" name="Line 97"/>
            <p:cNvSpPr>
              <a:spLocks noChangeShapeType="1"/>
            </p:cNvSpPr>
            <p:nvPr/>
          </p:nvSpPr>
          <p:spPr bwMode="auto">
            <a:xfrm flipH="1">
              <a:off x="4359" y="2481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94" name="Rectangle 98"/>
            <p:cNvSpPr>
              <a:spLocks noChangeArrowheads="1"/>
            </p:cNvSpPr>
            <p:nvPr/>
          </p:nvSpPr>
          <p:spPr bwMode="auto">
            <a:xfrm>
              <a:off x="1150" y="2438"/>
              <a:ext cx="11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95" name="Line 99"/>
            <p:cNvSpPr>
              <a:spLocks noChangeShapeType="1"/>
            </p:cNvSpPr>
            <p:nvPr/>
          </p:nvSpPr>
          <p:spPr bwMode="auto">
            <a:xfrm>
              <a:off x="1247" y="2277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96" name="Line 100"/>
            <p:cNvSpPr>
              <a:spLocks noChangeShapeType="1"/>
            </p:cNvSpPr>
            <p:nvPr/>
          </p:nvSpPr>
          <p:spPr bwMode="auto">
            <a:xfrm flipH="1">
              <a:off x="4359" y="2277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97" name="Rectangle 101"/>
            <p:cNvSpPr>
              <a:spLocks noChangeArrowheads="1"/>
            </p:cNvSpPr>
            <p:nvPr/>
          </p:nvSpPr>
          <p:spPr bwMode="auto">
            <a:xfrm>
              <a:off x="1150" y="2233"/>
              <a:ext cx="11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60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98" name="Line 102"/>
            <p:cNvSpPr>
              <a:spLocks noChangeShapeType="1"/>
            </p:cNvSpPr>
            <p:nvPr/>
          </p:nvSpPr>
          <p:spPr bwMode="auto">
            <a:xfrm>
              <a:off x="1247" y="2277"/>
              <a:ext cx="31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00" name="Line 104"/>
            <p:cNvSpPr>
              <a:spLocks noChangeShapeType="1"/>
            </p:cNvSpPr>
            <p:nvPr/>
          </p:nvSpPr>
          <p:spPr bwMode="auto">
            <a:xfrm flipV="1">
              <a:off x="4391" y="2277"/>
              <a:ext cx="1" cy="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01" name="Line 105"/>
            <p:cNvSpPr>
              <a:spLocks noChangeShapeType="1"/>
            </p:cNvSpPr>
            <p:nvPr/>
          </p:nvSpPr>
          <p:spPr bwMode="auto">
            <a:xfrm flipV="1">
              <a:off x="1247" y="2277"/>
              <a:ext cx="1" cy="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07" name="Rectangle 111"/>
            <p:cNvSpPr>
              <a:spLocks noChangeArrowheads="1"/>
            </p:cNvSpPr>
            <p:nvPr/>
          </p:nvSpPr>
          <p:spPr bwMode="auto">
            <a:xfrm>
              <a:off x="1247" y="2277"/>
              <a:ext cx="500" cy="10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08" name="Rectangle 112"/>
            <p:cNvSpPr>
              <a:spLocks noChangeArrowheads="1"/>
            </p:cNvSpPr>
            <p:nvPr/>
          </p:nvSpPr>
          <p:spPr bwMode="auto">
            <a:xfrm>
              <a:off x="1747" y="2277"/>
              <a:ext cx="151" cy="10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09" name="Rectangle 113"/>
            <p:cNvSpPr>
              <a:spLocks noChangeArrowheads="1"/>
            </p:cNvSpPr>
            <p:nvPr/>
          </p:nvSpPr>
          <p:spPr bwMode="auto">
            <a:xfrm>
              <a:off x="1898" y="2277"/>
              <a:ext cx="1714" cy="10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10" name="Rectangle 114"/>
            <p:cNvSpPr>
              <a:spLocks noChangeArrowheads="1"/>
            </p:cNvSpPr>
            <p:nvPr/>
          </p:nvSpPr>
          <p:spPr bwMode="auto">
            <a:xfrm>
              <a:off x="3612" y="2277"/>
              <a:ext cx="210" cy="46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11" name="Rectangle 115"/>
            <p:cNvSpPr>
              <a:spLocks noChangeArrowheads="1"/>
            </p:cNvSpPr>
            <p:nvPr/>
          </p:nvSpPr>
          <p:spPr bwMode="auto">
            <a:xfrm>
              <a:off x="3822" y="2277"/>
              <a:ext cx="569" cy="20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12" name="Freeform 116"/>
            <p:cNvSpPr>
              <a:spLocks/>
            </p:cNvSpPr>
            <p:nvPr/>
          </p:nvSpPr>
          <p:spPr bwMode="auto">
            <a:xfrm>
              <a:off x="1247" y="2320"/>
              <a:ext cx="3134" cy="576"/>
            </a:xfrm>
            <a:custGeom>
              <a:avLst/>
              <a:gdLst/>
              <a:ahLst/>
              <a:cxnLst>
                <a:cxn ang="0">
                  <a:pos x="0" y="538"/>
                </a:cxn>
                <a:cxn ang="0">
                  <a:pos x="22" y="452"/>
                </a:cxn>
                <a:cxn ang="0">
                  <a:pos x="70" y="350"/>
                </a:cxn>
                <a:cxn ang="0">
                  <a:pos x="145" y="258"/>
                </a:cxn>
                <a:cxn ang="0">
                  <a:pos x="242" y="183"/>
                </a:cxn>
                <a:cxn ang="0">
                  <a:pos x="344" y="129"/>
                </a:cxn>
                <a:cxn ang="0">
                  <a:pos x="468" y="75"/>
                </a:cxn>
                <a:cxn ang="0">
                  <a:pos x="602" y="27"/>
                </a:cxn>
                <a:cxn ang="0">
                  <a:pos x="747" y="0"/>
                </a:cxn>
                <a:cxn ang="0">
                  <a:pos x="882" y="43"/>
                </a:cxn>
                <a:cxn ang="0">
                  <a:pos x="1005" y="75"/>
                </a:cxn>
                <a:cxn ang="0">
                  <a:pos x="1129" y="97"/>
                </a:cxn>
                <a:cxn ang="0">
                  <a:pos x="1446" y="75"/>
                </a:cxn>
                <a:cxn ang="0">
                  <a:pos x="1564" y="70"/>
                </a:cxn>
                <a:cxn ang="0">
                  <a:pos x="1688" y="86"/>
                </a:cxn>
                <a:cxn ang="0">
                  <a:pos x="1811" y="86"/>
                </a:cxn>
                <a:cxn ang="0">
                  <a:pos x="1935" y="91"/>
                </a:cxn>
                <a:cxn ang="0">
                  <a:pos x="2053" y="118"/>
                </a:cxn>
                <a:cxn ang="0">
                  <a:pos x="2155" y="188"/>
                </a:cxn>
                <a:cxn ang="0">
                  <a:pos x="2241" y="274"/>
                </a:cxn>
                <a:cxn ang="0">
                  <a:pos x="2306" y="371"/>
                </a:cxn>
                <a:cxn ang="0">
                  <a:pos x="2344" y="447"/>
                </a:cxn>
                <a:cxn ang="0">
                  <a:pos x="2365" y="544"/>
                </a:cxn>
                <a:cxn ang="0">
                  <a:pos x="2376" y="576"/>
                </a:cxn>
                <a:cxn ang="0">
                  <a:pos x="2387" y="576"/>
                </a:cxn>
                <a:cxn ang="0">
                  <a:pos x="2392" y="544"/>
                </a:cxn>
                <a:cxn ang="0">
                  <a:pos x="2408" y="474"/>
                </a:cxn>
                <a:cxn ang="0">
                  <a:pos x="2435" y="415"/>
                </a:cxn>
                <a:cxn ang="0">
                  <a:pos x="2478" y="371"/>
                </a:cxn>
                <a:cxn ang="0">
                  <a:pos x="2532" y="382"/>
                </a:cxn>
                <a:cxn ang="0">
                  <a:pos x="2591" y="328"/>
                </a:cxn>
                <a:cxn ang="0">
                  <a:pos x="2655" y="312"/>
                </a:cxn>
                <a:cxn ang="0">
                  <a:pos x="2725" y="280"/>
                </a:cxn>
                <a:cxn ang="0">
                  <a:pos x="2806" y="237"/>
                </a:cxn>
                <a:cxn ang="0">
                  <a:pos x="2897" y="215"/>
                </a:cxn>
                <a:cxn ang="0">
                  <a:pos x="2983" y="258"/>
                </a:cxn>
                <a:cxn ang="0">
                  <a:pos x="3048" y="334"/>
                </a:cxn>
                <a:cxn ang="0">
                  <a:pos x="3096" y="415"/>
                </a:cxn>
                <a:cxn ang="0">
                  <a:pos x="3123" y="517"/>
                </a:cxn>
                <a:cxn ang="0">
                  <a:pos x="3134" y="576"/>
                </a:cxn>
              </a:cxnLst>
              <a:rect l="0" t="0" r="r" b="b"/>
              <a:pathLst>
                <a:path w="3134" h="576">
                  <a:moveTo>
                    <a:pt x="0" y="576"/>
                  </a:moveTo>
                  <a:lnTo>
                    <a:pt x="0" y="538"/>
                  </a:lnTo>
                  <a:lnTo>
                    <a:pt x="6" y="522"/>
                  </a:lnTo>
                  <a:lnTo>
                    <a:pt x="22" y="452"/>
                  </a:lnTo>
                  <a:lnTo>
                    <a:pt x="43" y="382"/>
                  </a:lnTo>
                  <a:lnTo>
                    <a:pt x="70" y="350"/>
                  </a:lnTo>
                  <a:lnTo>
                    <a:pt x="108" y="269"/>
                  </a:lnTo>
                  <a:lnTo>
                    <a:pt x="145" y="258"/>
                  </a:lnTo>
                  <a:lnTo>
                    <a:pt x="194" y="215"/>
                  </a:lnTo>
                  <a:lnTo>
                    <a:pt x="242" y="183"/>
                  </a:lnTo>
                  <a:lnTo>
                    <a:pt x="290" y="156"/>
                  </a:lnTo>
                  <a:lnTo>
                    <a:pt x="344" y="129"/>
                  </a:lnTo>
                  <a:lnTo>
                    <a:pt x="403" y="107"/>
                  </a:lnTo>
                  <a:lnTo>
                    <a:pt x="468" y="75"/>
                  </a:lnTo>
                  <a:lnTo>
                    <a:pt x="532" y="80"/>
                  </a:lnTo>
                  <a:lnTo>
                    <a:pt x="602" y="27"/>
                  </a:lnTo>
                  <a:lnTo>
                    <a:pt x="677" y="10"/>
                  </a:lnTo>
                  <a:lnTo>
                    <a:pt x="747" y="0"/>
                  </a:lnTo>
                  <a:lnTo>
                    <a:pt x="812" y="10"/>
                  </a:lnTo>
                  <a:lnTo>
                    <a:pt x="882" y="43"/>
                  </a:lnTo>
                  <a:lnTo>
                    <a:pt x="946" y="48"/>
                  </a:lnTo>
                  <a:lnTo>
                    <a:pt x="1005" y="75"/>
                  </a:lnTo>
                  <a:lnTo>
                    <a:pt x="1070" y="91"/>
                  </a:lnTo>
                  <a:lnTo>
                    <a:pt x="1129" y="97"/>
                  </a:lnTo>
                  <a:lnTo>
                    <a:pt x="1188" y="80"/>
                  </a:lnTo>
                  <a:lnTo>
                    <a:pt x="1446" y="75"/>
                  </a:lnTo>
                  <a:lnTo>
                    <a:pt x="1505" y="80"/>
                  </a:lnTo>
                  <a:lnTo>
                    <a:pt x="1564" y="70"/>
                  </a:lnTo>
                  <a:lnTo>
                    <a:pt x="1629" y="80"/>
                  </a:lnTo>
                  <a:lnTo>
                    <a:pt x="1688" y="86"/>
                  </a:lnTo>
                  <a:lnTo>
                    <a:pt x="1747" y="91"/>
                  </a:lnTo>
                  <a:lnTo>
                    <a:pt x="1811" y="86"/>
                  </a:lnTo>
                  <a:lnTo>
                    <a:pt x="1876" y="86"/>
                  </a:lnTo>
                  <a:lnTo>
                    <a:pt x="1935" y="91"/>
                  </a:lnTo>
                  <a:lnTo>
                    <a:pt x="2000" y="107"/>
                  </a:lnTo>
                  <a:lnTo>
                    <a:pt x="2053" y="118"/>
                  </a:lnTo>
                  <a:lnTo>
                    <a:pt x="2107" y="140"/>
                  </a:lnTo>
                  <a:lnTo>
                    <a:pt x="2155" y="188"/>
                  </a:lnTo>
                  <a:lnTo>
                    <a:pt x="2198" y="226"/>
                  </a:lnTo>
                  <a:lnTo>
                    <a:pt x="2241" y="274"/>
                  </a:lnTo>
                  <a:lnTo>
                    <a:pt x="2274" y="328"/>
                  </a:lnTo>
                  <a:lnTo>
                    <a:pt x="2306" y="371"/>
                  </a:lnTo>
                  <a:lnTo>
                    <a:pt x="2327" y="398"/>
                  </a:lnTo>
                  <a:lnTo>
                    <a:pt x="2344" y="447"/>
                  </a:lnTo>
                  <a:lnTo>
                    <a:pt x="2360" y="495"/>
                  </a:lnTo>
                  <a:lnTo>
                    <a:pt x="2365" y="544"/>
                  </a:lnTo>
                  <a:lnTo>
                    <a:pt x="2370" y="576"/>
                  </a:lnTo>
                  <a:lnTo>
                    <a:pt x="2376" y="576"/>
                  </a:lnTo>
                  <a:lnTo>
                    <a:pt x="2381" y="576"/>
                  </a:lnTo>
                  <a:lnTo>
                    <a:pt x="2387" y="576"/>
                  </a:lnTo>
                  <a:lnTo>
                    <a:pt x="2392" y="576"/>
                  </a:lnTo>
                  <a:lnTo>
                    <a:pt x="2392" y="544"/>
                  </a:lnTo>
                  <a:lnTo>
                    <a:pt x="2397" y="501"/>
                  </a:lnTo>
                  <a:lnTo>
                    <a:pt x="2408" y="474"/>
                  </a:lnTo>
                  <a:lnTo>
                    <a:pt x="2419" y="441"/>
                  </a:lnTo>
                  <a:lnTo>
                    <a:pt x="2435" y="415"/>
                  </a:lnTo>
                  <a:lnTo>
                    <a:pt x="2451" y="388"/>
                  </a:lnTo>
                  <a:lnTo>
                    <a:pt x="2478" y="371"/>
                  </a:lnTo>
                  <a:lnTo>
                    <a:pt x="2505" y="366"/>
                  </a:lnTo>
                  <a:lnTo>
                    <a:pt x="2532" y="382"/>
                  </a:lnTo>
                  <a:lnTo>
                    <a:pt x="2564" y="344"/>
                  </a:lnTo>
                  <a:lnTo>
                    <a:pt x="2591" y="328"/>
                  </a:lnTo>
                  <a:lnTo>
                    <a:pt x="2623" y="318"/>
                  </a:lnTo>
                  <a:lnTo>
                    <a:pt x="2655" y="312"/>
                  </a:lnTo>
                  <a:lnTo>
                    <a:pt x="2688" y="296"/>
                  </a:lnTo>
                  <a:lnTo>
                    <a:pt x="2725" y="280"/>
                  </a:lnTo>
                  <a:lnTo>
                    <a:pt x="2763" y="247"/>
                  </a:lnTo>
                  <a:lnTo>
                    <a:pt x="2806" y="237"/>
                  </a:lnTo>
                  <a:lnTo>
                    <a:pt x="2849" y="215"/>
                  </a:lnTo>
                  <a:lnTo>
                    <a:pt x="2897" y="215"/>
                  </a:lnTo>
                  <a:lnTo>
                    <a:pt x="2940" y="226"/>
                  </a:lnTo>
                  <a:lnTo>
                    <a:pt x="2983" y="258"/>
                  </a:lnTo>
                  <a:lnTo>
                    <a:pt x="3021" y="291"/>
                  </a:lnTo>
                  <a:lnTo>
                    <a:pt x="3048" y="334"/>
                  </a:lnTo>
                  <a:lnTo>
                    <a:pt x="3069" y="371"/>
                  </a:lnTo>
                  <a:lnTo>
                    <a:pt x="3096" y="415"/>
                  </a:lnTo>
                  <a:lnTo>
                    <a:pt x="3112" y="458"/>
                  </a:lnTo>
                  <a:lnTo>
                    <a:pt x="3123" y="517"/>
                  </a:lnTo>
                  <a:lnTo>
                    <a:pt x="3128" y="565"/>
                  </a:lnTo>
                  <a:lnTo>
                    <a:pt x="3134" y="576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13" name="Rectangle 117"/>
            <p:cNvSpPr>
              <a:spLocks noChangeArrowheads="1"/>
            </p:cNvSpPr>
            <p:nvPr/>
          </p:nvSpPr>
          <p:spPr bwMode="auto">
            <a:xfrm>
              <a:off x="2548" y="3009"/>
              <a:ext cx="59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Position /m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214" name="Rectangle 118"/>
            <p:cNvSpPr>
              <a:spLocks noChangeArrowheads="1"/>
            </p:cNvSpPr>
            <p:nvPr/>
          </p:nvSpPr>
          <p:spPr bwMode="auto">
            <a:xfrm rot="16200000">
              <a:off x="706" y="2501"/>
              <a:ext cx="650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Speed /km/h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215" name="Freeform 119"/>
            <p:cNvSpPr>
              <a:spLocks/>
            </p:cNvSpPr>
            <p:nvPr/>
          </p:nvSpPr>
          <p:spPr bwMode="auto">
            <a:xfrm>
              <a:off x="1247" y="2481"/>
              <a:ext cx="3144" cy="421"/>
            </a:xfrm>
            <a:custGeom>
              <a:avLst/>
              <a:gdLst/>
              <a:ahLst/>
              <a:cxnLst>
                <a:cxn ang="0">
                  <a:pos x="0" y="383"/>
                </a:cxn>
                <a:cxn ang="0">
                  <a:pos x="16" y="313"/>
                </a:cxn>
                <a:cxn ang="0">
                  <a:pos x="38" y="264"/>
                </a:cxn>
                <a:cxn ang="0">
                  <a:pos x="86" y="194"/>
                </a:cxn>
                <a:cxn ang="0">
                  <a:pos x="151" y="124"/>
                </a:cxn>
                <a:cxn ang="0">
                  <a:pos x="231" y="54"/>
                </a:cxn>
                <a:cxn ang="0">
                  <a:pos x="500" y="49"/>
                </a:cxn>
                <a:cxn ang="0">
                  <a:pos x="1973" y="49"/>
                </a:cxn>
                <a:cxn ang="0">
                  <a:pos x="1983" y="54"/>
                </a:cxn>
                <a:cxn ang="0">
                  <a:pos x="1994" y="54"/>
                </a:cxn>
                <a:cxn ang="0">
                  <a:pos x="2005" y="60"/>
                </a:cxn>
                <a:cxn ang="0">
                  <a:pos x="2016" y="65"/>
                </a:cxn>
                <a:cxn ang="0">
                  <a:pos x="2026" y="70"/>
                </a:cxn>
                <a:cxn ang="0">
                  <a:pos x="2037" y="76"/>
                </a:cxn>
                <a:cxn ang="0">
                  <a:pos x="2048" y="76"/>
                </a:cxn>
                <a:cxn ang="0">
                  <a:pos x="2059" y="81"/>
                </a:cxn>
                <a:cxn ang="0">
                  <a:pos x="2069" y="86"/>
                </a:cxn>
                <a:cxn ang="0">
                  <a:pos x="2080" y="92"/>
                </a:cxn>
                <a:cxn ang="0">
                  <a:pos x="2091" y="97"/>
                </a:cxn>
                <a:cxn ang="0">
                  <a:pos x="2102" y="103"/>
                </a:cxn>
                <a:cxn ang="0">
                  <a:pos x="2112" y="103"/>
                </a:cxn>
                <a:cxn ang="0">
                  <a:pos x="2123" y="108"/>
                </a:cxn>
                <a:cxn ang="0">
                  <a:pos x="2134" y="113"/>
                </a:cxn>
                <a:cxn ang="0">
                  <a:pos x="2145" y="119"/>
                </a:cxn>
                <a:cxn ang="0">
                  <a:pos x="2155" y="124"/>
                </a:cxn>
                <a:cxn ang="0">
                  <a:pos x="2166" y="130"/>
                </a:cxn>
                <a:cxn ang="0">
                  <a:pos x="2177" y="135"/>
                </a:cxn>
                <a:cxn ang="0">
                  <a:pos x="2188" y="140"/>
                </a:cxn>
                <a:cxn ang="0">
                  <a:pos x="2198" y="146"/>
                </a:cxn>
                <a:cxn ang="0">
                  <a:pos x="2209" y="151"/>
                </a:cxn>
                <a:cxn ang="0">
                  <a:pos x="2220" y="157"/>
                </a:cxn>
                <a:cxn ang="0">
                  <a:pos x="2231" y="162"/>
                </a:cxn>
                <a:cxn ang="0">
                  <a:pos x="2241" y="167"/>
                </a:cxn>
                <a:cxn ang="0">
                  <a:pos x="2252" y="173"/>
                </a:cxn>
                <a:cxn ang="0">
                  <a:pos x="2263" y="183"/>
                </a:cxn>
                <a:cxn ang="0">
                  <a:pos x="2274" y="189"/>
                </a:cxn>
                <a:cxn ang="0">
                  <a:pos x="2284" y="194"/>
                </a:cxn>
                <a:cxn ang="0">
                  <a:pos x="2295" y="200"/>
                </a:cxn>
                <a:cxn ang="0">
                  <a:pos x="2306" y="210"/>
                </a:cxn>
                <a:cxn ang="0">
                  <a:pos x="2317" y="216"/>
                </a:cxn>
                <a:cxn ang="0">
                  <a:pos x="2327" y="221"/>
                </a:cxn>
                <a:cxn ang="0">
                  <a:pos x="2338" y="232"/>
                </a:cxn>
                <a:cxn ang="0">
                  <a:pos x="2349" y="237"/>
                </a:cxn>
                <a:cxn ang="0">
                  <a:pos x="2360" y="248"/>
                </a:cxn>
                <a:cxn ang="0">
                  <a:pos x="2575" y="264"/>
                </a:cxn>
                <a:cxn ang="0">
                  <a:pos x="2618" y="189"/>
                </a:cxn>
                <a:cxn ang="0">
                  <a:pos x="2682" y="119"/>
                </a:cxn>
                <a:cxn ang="0">
                  <a:pos x="2763" y="43"/>
                </a:cxn>
                <a:cxn ang="0">
                  <a:pos x="2822" y="0"/>
                </a:cxn>
                <a:cxn ang="0">
                  <a:pos x="2962" y="49"/>
                </a:cxn>
                <a:cxn ang="0">
                  <a:pos x="3042" y="140"/>
                </a:cxn>
                <a:cxn ang="0">
                  <a:pos x="3096" y="232"/>
                </a:cxn>
                <a:cxn ang="0">
                  <a:pos x="3128" y="324"/>
                </a:cxn>
                <a:cxn ang="0">
                  <a:pos x="3144" y="421"/>
                </a:cxn>
              </a:cxnLst>
              <a:rect l="0" t="0" r="r" b="b"/>
              <a:pathLst>
                <a:path w="3144" h="421">
                  <a:moveTo>
                    <a:pt x="0" y="421"/>
                  </a:moveTo>
                  <a:lnTo>
                    <a:pt x="0" y="383"/>
                  </a:lnTo>
                  <a:lnTo>
                    <a:pt x="6" y="345"/>
                  </a:lnTo>
                  <a:lnTo>
                    <a:pt x="16" y="313"/>
                  </a:lnTo>
                  <a:lnTo>
                    <a:pt x="32" y="280"/>
                  </a:lnTo>
                  <a:lnTo>
                    <a:pt x="38" y="264"/>
                  </a:lnTo>
                  <a:lnTo>
                    <a:pt x="59" y="227"/>
                  </a:lnTo>
                  <a:lnTo>
                    <a:pt x="86" y="194"/>
                  </a:lnTo>
                  <a:lnTo>
                    <a:pt x="118" y="157"/>
                  </a:lnTo>
                  <a:lnTo>
                    <a:pt x="151" y="124"/>
                  </a:lnTo>
                  <a:lnTo>
                    <a:pt x="188" y="86"/>
                  </a:lnTo>
                  <a:lnTo>
                    <a:pt x="231" y="54"/>
                  </a:lnTo>
                  <a:lnTo>
                    <a:pt x="237" y="49"/>
                  </a:lnTo>
                  <a:lnTo>
                    <a:pt x="500" y="49"/>
                  </a:lnTo>
                  <a:lnTo>
                    <a:pt x="651" y="49"/>
                  </a:lnTo>
                  <a:lnTo>
                    <a:pt x="1973" y="49"/>
                  </a:lnTo>
                  <a:lnTo>
                    <a:pt x="1978" y="49"/>
                  </a:lnTo>
                  <a:lnTo>
                    <a:pt x="1983" y="54"/>
                  </a:lnTo>
                  <a:lnTo>
                    <a:pt x="1989" y="54"/>
                  </a:lnTo>
                  <a:lnTo>
                    <a:pt x="1994" y="54"/>
                  </a:lnTo>
                  <a:lnTo>
                    <a:pt x="2000" y="60"/>
                  </a:lnTo>
                  <a:lnTo>
                    <a:pt x="2005" y="60"/>
                  </a:lnTo>
                  <a:lnTo>
                    <a:pt x="2010" y="65"/>
                  </a:lnTo>
                  <a:lnTo>
                    <a:pt x="2016" y="65"/>
                  </a:lnTo>
                  <a:lnTo>
                    <a:pt x="2021" y="65"/>
                  </a:lnTo>
                  <a:lnTo>
                    <a:pt x="2026" y="70"/>
                  </a:lnTo>
                  <a:lnTo>
                    <a:pt x="2032" y="70"/>
                  </a:lnTo>
                  <a:lnTo>
                    <a:pt x="2037" y="76"/>
                  </a:lnTo>
                  <a:lnTo>
                    <a:pt x="2043" y="76"/>
                  </a:lnTo>
                  <a:lnTo>
                    <a:pt x="2048" y="76"/>
                  </a:lnTo>
                  <a:lnTo>
                    <a:pt x="2053" y="81"/>
                  </a:lnTo>
                  <a:lnTo>
                    <a:pt x="2059" y="81"/>
                  </a:lnTo>
                  <a:lnTo>
                    <a:pt x="2064" y="86"/>
                  </a:lnTo>
                  <a:lnTo>
                    <a:pt x="2069" y="86"/>
                  </a:lnTo>
                  <a:lnTo>
                    <a:pt x="2075" y="86"/>
                  </a:lnTo>
                  <a:lnTo>
                    <a:pt x="2080" y="92"/>
                  </a:lnTo>
                  <a:lnTo>
                    <a:pt x="2086" y="92"/>
                  </a:lnTo>
                  <a:lnTo>
                    <a:pt x="2091" y="97"/>
                  </a:lnTo>
                  <a:lnTo>
                    <a:pt x="2096" y="97"/>
                  </a:lnTo>
                  <a:lnTo>
                    <a:pt x="2102" y="103"/>
                  </a:lnTo>
                  <a:lnTo>
                    <a:pt x="2107" y="103"/>
                  </a:lnTo>
                  <a:lnTo>
                    <a:pt x="2112" y="103"/>
                  </a:lnTo>
                  <a:lnTo>
                    <a:pt x="2118" y="108"/>
                  </a:lnTo>
                  <a:lnTo>
                    <a:pt x="2123" y="108"/>
                  </a:lnTo>
                  <a:lnTo>
                    <a:pt x="2129" y="113"/>
                  </a:lnTo>
                  <a:lnTo>
                    <a:pt x="2134" y="113"/>
                  </a:lnTo>
                  <a:lnTo>
                    <a:pt x="2139" y="119"/>
                  </a:lnTo>
                  <a:lnTo>
                    <a:pt x="2145" y="119"/>
                  </a:lnTo>
                  <a:lnTo>
                    <a:pt x="2150" y="124"/>
                  </a:lnTo>
                  <a:lnTo>
                    <a:pt x="2155" y="124"/>
                  </a:lnTo>
                  <a:lnTo>
                    <a:pt x="2161" y="130"/>
                  </a:lnTo>
                  <a:lnTo>
                    <a:pt x="2166" y="130"/>
                  </a:lnTo>
                  <a:lnTo>
                    <a:pt x="2172" y="135"/>
                  </a:lnTo>
                  <a:lnTo>
                    <a:pt x="2177" y="135"/>
                  </a:lnTo>
                  <a:lnTo>
                    <a:pt x="2182" y="140"/>
                  </a:lnTo>
                  <a:lnTo>
                    <a:pt x="2188" y="140"/>
                  </a:lnTo>
                  <a:lnTo>
                    <a:pt x="2193" y="140"/>
                  </a:lnTo>
                  <a:lnTo>
                    <a:pt x="2198" y="146"/>
                  </a:lnTo>
                  <a:lnTo>
                    <a:pt x="2204" y="151"/>
                  </a:lnTo>
                  <a:lnTo>
                    <a:pt x="2209" y="151"/>
                  </a:lnTo>
                  <a:lnTo>
                    <a:pt x="2215" y="157"/>
                  </a:lnTo>
                  <a:lnTo>
                    <a:pt x="2220" y="157"/>
                  </a:lnTo>
                  <a:lnTo>
                    <a:pt x="2225" y="162"/>
                  </a:lnTo>
                  <a:lnTo>
                    <a:pt x="2231" y="162"/>
                  </a:lnTo>
                  <a:lnTo>
                    <a:pt x="2236" y="167"/>
                  </a:lnTo>
                  <a:lnTo>
                    <a:pt x="2241" y="167"/>
                  </a:lnTo>
                  <a:lnTo>
                    <a:pt x="2247" y="173"/>
                  </a:lnTo>
                  <a:lnTo>
                    <a:pt x="2252" y="173"/>
                  </a:lnTo>
                  <a:lnTo>
                    <a:pt x="2258" y="178"/>
                  </a:lnTo>
                  <a:lnTo>
                    <a:pt x="2263" y="183"/>
                  </a:lnTo>
                  <a:lnTo>
                    <a:pt x="2268" y="183"/>
                  </a:lnTo>
                  <a:lnTo>
                    <a:pt x="2274" y="189"/>
                  </a:lnTo>
                  <a:lnTo>
                    <a:pt x="2279" y="189"/>
                  </a:lnTo>
                  <a:lnTo>
                    <a:pt x="2284" y="194"/>
                  </a:lnTo>
                  <a:lnTo>
                    <a:pt x="2290" y="200"/>
                  </a:lnTo>
                  <a:lnTo>
                    <a:pt x="2295" y="200"/>
                  </a:lnTo>
                  <a:lnTo>
                    <a:pt x="2301" y="205"/>
                  </a:lnTo>
                  <a:lnTo>
                    <a:pt x="2306" y="210"/>
                  </a:lnTo>
                  <a:lnTo>
                    <a:pt x="2311" y="210"/>
                  </a:lnTo>
                  <a:lnTo>
                    <a:pt x="2317" y="216"/>
                  </a:lnTo>
                  <a:lnTo>
                    <a:pt x="2322" y="221"/>
                  </a:lnTo>
                  <a:lnTo>
                    <a:pt x="2327" y="221"/>
                  </a:lnTo>
                  <a:lnTo>
                    <a:pt x="2333" y="227"/>
                  </a:lnTo>
                  <a:lnTo>
                    <a:pt x="2338" y="232"/>
                  </a:lnTo>
                  <a:lnTo>
                    <a:pt x="2344" y="232"/>
                  </a:lnTo>
                  <a:lnTo>
                    <a:pt x="2349" y="237"/>
                  </a:lnTo>
                  <a:lnTo>
                    <a:pt x="2354" y="243"/>
                  </a:lnTo>
                  <a:lnTo>
                    <a:pt x="2360" y="248"/>
                  </a:lnTo>
                  <a:lnTo>
                    <a:pt x="2365" y="264"/>
                  </a:lnTo>
                  <a:lnTo>
                    <a:pt x="2575" y="264"/>
                  </a:lnTo>
                  <a:lnTo>
                    <a:pt x="2591" y="227"/>
                  </a:lnTo>
                  <a:lnTo>
                    <a:pt x="2618" y="189"/>
                  </a:lnTo>
                  <a:lnTo>
                    <a:pt x="2650" y="151"/>
                  </a:lnTo>
                  <a:lnTo>
                    <a:pt x="2682" y="119"/>
                  </a:lnTo>
                  <a:lnTo>
                    <a:pt x="2720" y="81"/>
                  </a:lnTo>
                  <a:lnTo>
                    <a:pt x="2763" y="43"/>
                  </a:lnTo>
                  <a:lnTo>
                    <a:pt x="2811" y="11"/>
                  </a:lnTo>
                  <a:lnTo>
                    <a:pt x="2822" y="0"/>
                  </a:lnTo>
                  <a:lnTo>
                    <a:pt x="2913" y="0"/>
                  </a:lnTo>
                  <a:lnTo>
                    <a:pt x="2962" y="49"/>
                  </a:lnTo>
                  <a:lnTo>
                    <a:pt x="3005" y="92"/>
                  </a:lnTo>
                  <a:lnTo>
                    <a:pt x="3042" y="140"/>
                  </a:lnTo>
                  <a:lnTo>
                    <a:pt x="3075" y="189"/>
                  </a:lnTo>
                  <a:lnTo>
                    <a:pt x="3096" y="232"/>
                  </a:lnTo>
                  <a:lnTo>
                    <a:pt x="3118" y="280"/>
                  </a:lnTo>
                  <a:lnTo>
                    <a:pt x="3128" y="324"/>
                  </a:lnTo>
                  <a:lnTo>
                    <a:pt x="3139" y="372"/>
                  </a:lnTo>
                  <a:lnTo>
                    <a:pt x="3144" y="421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16" name="Rectangle 120"/>
            <p:cNvSpPr>
              <a:spLocks noChangeArrowheads="1"/>
            </p:cNvSpPr>
            <p:nvPr/>
          </p:nvSpPr>
          <p:spPr bwMode="auto">
            <a:xfrm>
              <a:off x="1258" y="3160"/>
              <a:ext cx="3144" cy="3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17" name="Rectangle 121"/>
            <p:cNvSpPr>
              <a:spLocks noChangeArrowheads="1"/>
            </p:cNvSpPr>
            <p:nvPr/>
          </p:nvSpPr>
          <p:spPr bwMode="auto">
            <a:xfrm>
              <a:off x="1258" y="3160"/>
              <a:ext cx="3144" cy="37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18" name="Line 122"/>
            <p:cNvSpPr>
              <a:spLocks noChangeShapeType="1"/>
            </p:cNvSpPr>
            <p:nvPr/>
          </p:nvSpPr>
          <p:spPr bwMode="auto">
            <a:xfrm>
              <a:off x="1258" y="3160"/>
              <a:ext cx="31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19" name="Line 123"/>
            <p:cNvSpPr>
              <a:spLocks noChangeShapeType="1"/>
            </p:cNvSpPr>
            <p:nvPr/>
          </p:nvSpPr>
          <p:spPr bwMode="auto">
            <a:xfrm>
              <a:off x="1258" y="3532"/>
              <a:ext cx="31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20" name="Line 124"/>
            <p:cNvSpPr>
              <a:spLocks noChangeShapeType="1"/>
            </p:cNvSpPr>
            <p:nvPr/>
          </p:nvSpPr>
          <p:spPr bwMode="auto">
            <a:xfrm flipV="1">
              <a:off x="4402" y="3160"/>
              <a:ext cx="1" cy="3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21" name="Line 125"/>
            <p:cNvSpPr>
              <a:spLocks noChangeShapeType="1"/>
            </p:cNvSpPr>
            <p:nvPr/>
          </p:nvSpPr>
          <p:spPr bwMode="auto">
            <a:xfrm flipV="1">
              <a:off x="1258" y="3160"/>
              <a:ext cx="1" cy="3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22" name="Line 126"/>
            <p:cNvSpPr>
              <a:spLocks noChangeShapeType="1"/>
            </p:cNvSpPr>
            <p:nvPr/>
          </p:nvSpPr>
          <p:spPr bwMode="auto">
            <a:xfrm>
              <a:off x="1258" y="3532"/>
              <a:ext cx="31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23" name="Line 127"/>
            <p:cNvSpPr>
              <a:spLocks noChangeShapeType="1"/>
            </p:cNvSpPr>
            <p:nvPr/>
          </p:nvSpPr>
          <p:spPr bwMode="auto">
            <a:xfrm flipV="1">
              <a:off x="1258" y="3160"/>
              <a:ext cx="1" cy="3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24" name="Line 128"/>
            <p:cNvSpPr>
              <a:spLocks noChangeShapeType="1"/>
            </p:cNvSpPr>
            <p:nvPr/>
          </p:nvSpPr>
          <p:spPr bwMode="auto">
            <a:xfrm flipV="1">
              <a:off x="1258" y="3500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25" name="Line 129"/>
            <p:cNvSpPr>
              <a:spLocks noChangeShapeType="1"/>
            </p:cNvSpPr>
            <p:nvPr/>
          </p:nvSpPr>
          <p:spPr bwMode="auto">
            <a:xfrm>
              <a:off x="1258" y="316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26" name="Rectangle 130"/>
            <p:cNvSpPr>
              <a:spLocks noChangeArrowheads="1"/>
            </p:cNvSpPr>
            <p:nvPr/>
          </p:nvSpPr>
          <p:spPr bwMode="auto">
            <a:xfrm>
              <a:off x="1242" y="3548"/>
              <a:ext cx="7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227" name="Line 131"/>
            <p:cNvSpPr>
              <a:spLocks noChangeShapeType="1"/>
            </p:cNvSpPr>
            <p:nvPr/>
          </p:nvSpPr>
          <p:spPr bwMode="auto">
            <a:xfrm flipV="1">
              <a:off x="1709" y="3500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28" name="Line 132"/>
            <p:cNvSpPr>
              <a:spLocks noChangeShapeType="1"/>
            </p:cNvSpPr>
            <p:nvPr/>
          </p:nvSpPr>
          <p:spPr bwMode="auto">
            <a:xfrm>
              <a:off x="1709" y="316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29" name="Rectangle 133"/>
            <p:cNvSpPr>
              <a:spLocks noChangeArrowheads="1"/>
            </p:cNvSpPr>
            <p:nvPr/>
          </p:nvSpPr>
          <p:spPr bwMode="auto">
            <a:xfrm>
              <a:off x="1656" y="3548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100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230" name="Line 134"/>
            <p:cNvSpPr>
              <a:spLocks noChangeShapeType="1"/>
            </p:cNvSpPr>
            <p:nvPr/>
          </p:nvSpPr>
          <p:spPr bwMode="auto">
            <a:xfrm flipV="1">
              <a:off x="2166" y="3500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31" name="Line 135"/>
            <p:cNvSpPr>
              <a:spLocks noChangeShapeType="1"/>
            </p:cNvSpPr>
            <p:nvPr/>
          </p:nvSpPr>
          <p:spPr bwMode="auto">
            <a:xfrm>
              <a:off x="2166" y="316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32" name="Rectangle 136"/>
            <p:cNvSpPr>
              <a:spLocks noChangeArrowheads="1"/>
            </p:cNvSpPr>
            <p:nvPr/>
          </p:nvSpPr>
          <p:spPr bwMode="auto">
            <a:xfrm>
              <a:off x="2113" y="3548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200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233" name="Line 137"/>
            <p:cNvSpPr>
              <a:spLocks noChangeShapeType="1"/>
            </p:cNvSpPr>
            <p:nvPr/>
          </p:nvSpPr>
          <p:spPr bwMode="auto">
            <a:xfrm flipV="1">
              <a:off x="2623" y="3500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34" name="Line 138"/>
            <p:cNvSpPr>
              <a:spLocks noChangeShapeType="1"/>
            </p:cNvSpPr>
            <p:nvPr/>
          </p:nvSpPr>
          <p:spPr bwMode="auto">
            <a:xfrm>
              <a:off x="2623" y="316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35" name="Rectangle 139"/>
            <p:cNvSpPr>
              <a:spLocks noChangeArrowheads="1"/>
            </p:cNvSpPr>
            <p:nvPr/>
          </p:nvSpPr>
          <p:spPr bwMode="auto">
            <a:xfrm>
              <a:off x="2569" y="3548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300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236" name="Line 140"/>
            <p:cNvSpPr>
              <a:spLocks noChangeShapeType="1"/>
            </p:cNvSpPr>
            <p:nvPr/>
          </p:nvSpPr>
          <p:spPr bwMode="auto">
            <a:xfrm flipV="1">
              <a:off x="3080" y="3500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37" name="Line 141"/>
            <p:cNvSpPr>
              <a:spLocks noChangeShapeType="1"/>
            </p:cNvSpPr>
            <p:nvPr/>
          </p:nvSpPr>
          <p:spPr bwMode="auto">
            <a:xfrm>
              <a:off x="3080" y="316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38" name="Rectangle 142"/>
            <p:cNvSpPr>
              <a:spLocks noChangeArrowheads="1"/>
            </p:cNvSpPr>
            <p:nvPr/>
          </p:nvSpPr>
          <p:spPr bwMode="auto">
            <a:xfrm>
              <a:off x="3026" y="3548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400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239" name="Line 143"/>
            <p:cNvSpPr>
              <a:spLocks noChangeShapeType="1"/>
            </p:cNvSpPr>
            <p:nvPr/>
          </p:nvSpPr>
          <p:spPr bwMode="auto">
            <a:xfrm flipV="1">
              <a:off x="3531" y="3500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40" name="Line 144"/>
            <p:cNvSpPr>
              <a:spLocks noChangeShapeType="1"/>
            </p:cNvSpPr>
            <p:nvPr/>
          </p:nvSpPr>
          <p:spPr bwMode="auto">
            <a:xfrm>
              <a:off x="3531" y="316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41" name="Rectangle 145"/>
            <p:cNvSpPr>
              <a:spLocks noChangeArrowheads="1"/>
            </p:cNvSpPr>
            <p:nvPr/>
          </p:nvSpPr>
          <p:spPr bwMode="auto">
            <a:xfrm>
              <a:off x="3478" y="3548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500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242" name="Line 146"/>
            <p:cNvSpPr>
              <a:spLocks noChangeShapeType="1"/>
            </p:cNvSpPr>
            <p:nvPr/>
          </p:nvSpPr>
          <p:spPr bwMode="auto">
            <a:xfrm flipV="1">
              <a:off x="3988" y="3500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43" name="Line 147"/>
            <p:cNvSpPr>
              <a:spLocks noChangeShapeType="1"/>
            </p:cNvSpPr>
            <p:nvPr/>
          </p:nvSpPr>
          <p:spPr bwMode="auto">
            <a:xfrm>
              <a:off x="3988" y="316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44" name="Rectangle 148"/>
            <p:cNvSpPr>
              <a:spLocks noChangeArrowheads="1"/>
            </p:cNvSpPr>
            <p:nvPr/>
          </p:nvSpPr>
          <p:spPr bwMode="auto">
            <a:xfrm>
              <a:off x="3935" y="3548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600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245" name="Line 149"/>
            <p:cNvSpPr>
              <a:spLocks noChangeShapeType="1"/>
            </p:cNvSpPr>
            <p:nvPr/>
          </p:nvSpPr>
          <p:spPr bwMode="auto">
            <a:xfrm>
              <a:off x="1258" y="3532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46" name="Line 150"/>
            <p:cNvSpPr>
              <a:spLocks noChangeShapeType="1"/>
            </p:cNvSpPr>
            <p:nvPr/>
          </p:nvSpPr>
          <p:spPr bwMode="auto">
            <a:xfrm flipH="1">
              <a:off x="4370" y="3532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47" name="Rectangle 151"/>
            <p:cNvSpPr>
              <a:spLocks noChangeArrowheads="1"/>
            </p:cNvSpPr>
            <p:nvPr/>
          </p:nvSpPr>
          <p:spPr bwMode="auto">
            <a:xfrm>
              <a:off x="1199" y="3489"/>
              <a:ext cx="7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248" name="Line 152"/>
            <p:cNvSpPr>
              <a:spLocks noChangeShapeType="1"/>
            </p:cNvSpPr>
            <p:nvPr/>
          </p:nvSpPr>
          <p:spPr bwMode="auto">
            <a:xfrm>
              <a:off x="1258" y="3343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49" name="Line 153"/>
            <p:cNvSpPr>
              <a:spLocks noChangeShapeType="1"/>
            </p:cNvSpPr>
            <p:nvPr/>
          </p:nvSpPr>
          <p:spPr bwMode="auto">
            <a:xfrm flipH="1">
              <a:off x="4370" y="3343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50" name="Rectangle 154"/>
            <p:cNvSpPr>
              <a:spLocks noChangeArrowheads="1"/>
            </p:cNvSpPr>
            <p:nvPr/>
          </p:nvSpPr>
          <p:spPr bwMode="auto">
            <a:xfrm>
              <a:off x="1161" y="3300"/>
              <a:ext cx="11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10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251" name="Line 155"/>
            <p:cNvSpPr>
              <a:spLocks noChangeShapeType="1"/>
            </p:cNvSpPr>
            <p:nvPr/>
          </p:nvSpPr>
          <p:spPr bwMode="auto">
            <a:xfrm>
              <a:off x="1258" y="3160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52" name="Line 156"/>
            <p:cNvSpPr>
              <a:spLocks noChangeShapeType="1"/>
            </p:cNvSpPr>
            <p:nvPr/>
          </p:nvSpPr>
          <p:spPr bwMode="auto">
            <a:xfrm flipH="1">
              <a:off x="4370" y="3160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53" name="Rectangle 157"/>
            <p:cNvSpPr>
              <a:spLocks noChangeArrowheads="1"/>
            </p:cNvSpPr>
            <p:nvPr/>
          </p:nvSpPr>
          <p:spPr bwMode="auto">
            <a:xfrm>
              <a:off x="1161" y="3117"/>
              <a:ext cx="11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20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254" name="Line 158"/>
            <p:cNvSpPr>
              <a:spLocks noChangeShapeType="1"/>
            </p:cNvSpPr>
            <p:nvPr/>
          </p:nvSpPr>
          <p:spPr bwMode="auto">
            <a:xfrm>
              <a:off x="1258" y="3160"/>
              <a:ext cx="31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55" name="Line 159"/>
            <p:cNvSpPr>
              <a:spLocks noChangeShapeType="1"/>
            </p:cNvSpPr>
            <p:nvPr/>
          </p:nvSpPr>
          <p:spPr bwMode="auto">
            <a:xfrm>
              <a:off x="1258" y="3532"/>
              <a:ext cx="31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56" name="Line 160"/>
            <p:cNvSpPr>
              <a:spLocks noChangeShapeType="1"/>
            </p:cNvSpPr>
            <p:nvPr/>
          </p:nvSpPr>
          <p:spPr bwMode="auto">
            <a:xfrm flipV="1">
              <a:off x="4402" y="3160"/>
              <a:ext cx="1" cy="3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57" name="Line 161"/>
            <p:cNvSpPr>
              <a:spLocks noChangeShapeType="1"/>
            </p:cNvSpPr>
            <p:nvPr/>
          </p:nvSpPr>
          <p:spPr bwMode="auto">
            <a:xfrm flipV="1">
              <a:off x="1258" y="3160"/>
              <a:ext cx="1" cy="3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58" name="Rectangle 162"/>
            <p:cNvSpPr>
              <a:spLocks noChangeArrowheads="1"/>
            </p:cNvSpPr>
            <p:nvPr/>
          </p:nvSpPr>
          <p:spPr bwMode="auto">
            <a:xfrm rot="16200000">
              <a:off x="786" y="3238"/>
              <a:ext cx="51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Heigth /m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259" name="Rectangle 163"/>
            <p:cNvSpPr>
              <a:spLocks noChangeArrowheads="1"/>
            </p:cNvSpPr>
            <p:nvPr/>
          </p:nvSpPr>
          <p:spPr bwMode="auto">
            <a:xfrm>
              <a:off x="2559" y="3640"/>
              <a:ext cx="59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Position /m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260" name="Line 164"/>
            <p:cNvSpPr>
              <a:spLocks noChangeShapeType="1"/>
            </p:cNvSpPr>
            <p:nvPr/>
          </p:nvSpPr>
          <p:spPr bwMode="auto">
            <a:xfrm flipV="1">
              <a:off x="1258" y="3521"/>
              <a:ext cx="500" cy="1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61" name="Line 165"/>
            <p:cNvSpPr>
              <a:spLocks noChangeShapeType="1"/>
            </p:cNvSpPr>
            <p:nvPr/>
          </p:nvSpPr>
          <p:spPr bwMode="auto">
            <a:xfrm flipV="1">
              <a:off x="1758" y="3505"/>
              <a:ext cx="150" cy="16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62" name="Line 166"/>
            <p:cNvSpPr>
              <a:spLocks noChangeShapeType="1"/>
            </p:cNvSpPr>
            <p:nvPr/>
          </p:nvSpPr>
          <p:spPr bwMode="auto">
            <a:xfrm flipV="1">
              <a:off x="1908" y="3225"/>
              <a:ext cx="1715" cy="28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63" name="Line 167"/>
            <p:cNvSpPr>
              <a:spLocks noChangeShapeType="1"/>
            </p:cNvSpPr>
            <p:nvPr/>
          </p:nvSpPr>
          <p:spPr bwMode="auto">
            <a:xfrm flipV="1">
              <a:off x="3623" y="3203"/>
              <a:ext cx="209" cy="2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64" name="Line 168"/>
            <p:cNvSpPr>
              <a:spLocks noChangeShapeType="1"/>
            </p:cNvSpPr>
            <p:nvPr/>
          </p:nvSpPr>
          <p:spPr bwMode="auto">
            <a:xfrm>
              <a:off x="3832" y="3203"/>
              <a:ext cx="570" cy="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99" name="Line 103"/>
            <p:cNvSpPr>
              <a:spLocks noChangeShapeType="1"/>
            </p:cNvSpPr>
            <p:nvPr/>
          </p:nvSpPr>
          <p:spPr bwMode="auto">
            <a:xfrm>
              <a:off x="1247" y="2902"/>
              <a:ext cx="31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cxnSp>
        <p:nvCxnSpPr>
          <p:cNvPr id="348" name="AutoShape 177"/>
          <p:cNvCxnSpPr>
            <a:cxnSpLocks noChangeShapeType="1"/>
          </p:cNvCxnSpPr>
          <p:nvPr/>
        </p:nvCxnSpPr>
        <p:spPr bwMode="auto">
          <a:xfrm flipH="1" flipV="1">
            <a:off x="4679654" y="5625141"/>
            <a:ext cx="266700" cy="1143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49" name="Text Box 178"/>
          <p:cNvSpPr txBox="1">
            <a:spLocks noChangeArrowheads="1"/>
          </p:cNvSpPr>
          <p:nvPr/>
        </p:nvSpPr>
        <p:spPr bwMode="auto">
          <a:xfrm>
            <a:off x="4993978" y="5671660"/>
            <a:ext cx="1874653" cy="1018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Maximum </a:t>
            </a:r>
            <a:r>
              <a:rPr kumimoji="0" lang="de-DE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gradient</a:t>
            </a: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4,1%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Calibri" pitchFamily="34" charset="0"/>
            </a:endParaRPr>
          </a:p>
        </p:txBody>
      </p:sp>
      <p:cxnSp>
        <p:nvCxnSpPr>
          <p:cNvPr id="350" name="AutoShape 176"/>
          <p:cNvCxnSpPr>
            <a:cxnSpLocks noChangeShapeType="1"/>
          </p:cNvCxnSpPr>
          <p:nvPr/>
        </p:nvCxnSpPr>
        <p:spPr bwMode="auto">
          <a:xfrm flipV="1">
            <a:off x="5989601" y="4833051"/>
            <a:ext cx="1588" cy="1412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75" name="Text Box 180"/>
          <p:cNvSpPr txBox="1">
            <a:spLocks noChangeArrowheads="1"/>
          </p:cNvSpPr>
          <p:nvPr/>
        </p:nvSpPr>
        <p:spPr bwMode="auto">
          <a:xfrm>
            <a:off x="3413821" y="2364364"/>
            <a:ext cx="1655136" cy="21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Anticipatory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driving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Calibri" pitchFamily="34" charset="0"/>
            </a:endParaRPr>
          </a:p>
        </p:txBody>
      </p:sp>
      <p:cxnSp>
        <p:nvCxnSpPr>
          <p:cNvPr id="176" name="AutoShape 181"/>
          <p:cNvCxnSpPr>
            <a:cxnSpLocks noChangeShapeType="1"/>
          </p:cNvCxnSpPr>
          <p:nvPr/>
        </p:nvCxnSpPr>
        <p:spPr bwMode="auto">
          <a:xfrm>
            <a:off x="4908775" y="2490329"/>
            <a:ext cx="287079" cy="22328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77" name="Text Box 180"/>
          <p:cNvSpPr txBox="1">
            <a:spLocks noChangeArrowheads="1"/>
          </p:cNvSpPr>
          <p:nvPr/>
        </p:nvSpPr>
        <p:spPr bwMode="auto">
          <a:xfrm>
            <a:off x="2480391" y="4277223"/>
            <a:ext cx="2007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Cruising below max. speed avoids stop at signal 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Calibri" pitchFamily="34" charset="0"/>
            </a:endParaRPr>
          </a:p>
        </p:txBody>
      </p:sp>
      <p:cxnSp>
        <p:nvCxnSpPr>
          <p:cNvPr id="178" name="AutoShape 181"/>
          <p:cNvCxnSpPr>
            <a:cxnSpLocks noChangeShapeType="1"/>
          </p:cNvCxnSpPr>
          <p:nvPr/>
        </p:nvCxnSpPr>
        <p:spPr bwMode="auto">
          <a:xfrm flipV="1">
            <a:off x="4402004" y="4153398"/>
            <a:ext cx="238125" cy="209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74" name="Rectangle 10"/>
          <p:cNvSpPr>
            <a:spLocks noChangeArrowheads="1"/>
          </p:cNvSpPr>
          <p:nvPr/>
        </p:nvSpPr>
        <p:spPr bwMode="auto">
          <a:xfrm>
            <a:off x="242047" y="872992"/>
            <a:ext cx="553845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l-NL" sz="1000" dirty="0" smtClean="0">
                <a:solidFill>
                  <a:srgbClr val="0B2A51"/>
                </a:solidFill>
                <a:sym typeface="Wingdings 3"/>
              </a:rPr>
              <a:t></a:t>
            </a:r>
            <a:r>
              <a:rPr lang="nl-NL" sz="1200" dirty="0" smtClean="0">
                <a:solidFill>
                  <a:srgbClr val="0B2A51"/>
                </a:solidFill>
                <a:sym typeface="Wingdings 3"/>
              </a:rPr>
              <a:t> </a:t>
            </a:r>
            <a:r>
              <a:rPr lang="nl-NL" sz="1200" dirty="0" smtClean="0">
                <a:solidFill>
                  <a:srgbClr val="0B2A51"/>
                </a:solidFill>
              </a:rPr>
              <a:t>Case Study Nürnberger Platz </a:t>
            </a:r>
            <a:endParaRPr lang="nl-NL" sz="1200" dirty="0">
              <a:solidFill>
                <a:srgbClr val="0B2A51"/>
              </a:solidFill>
            </a:endParaRPr>
          </a:p>
        </p:txBody>
      </p:sp>
      <p:pic>
        <p:nvPicPr>
          <p:cNvPr id="181" name="Picture 2" descr="E:\Projekte_Projektanträge\TRAMADEUS\Unbenannt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753639" y="5030196"/>
            <a:ext cx="233753" cy="8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" name="Textfeld 181"/>
          <p:cNvSpPr txBox="1"/>
          <p:nvPr/>
        </p:nvSpPr>
        <p:spPr>
          <a:xfrm>
            <a:off x="1846736" y="4925778"/>
            <a:ext cx="40419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i="1" dirty="0" smtClean="0"/>
              <a:t>REI</a:t>
            </a:r>
            <a:endParaRPr lang="de-DE" sz="1100" i="1" dirty="0"/>
          </a:p>
        </p:txBody>
      </p:sp>
      <p:pic>
        <p:nvPicPr>
          <p:cNvPr id="18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9916" y="4968847"/>
            <a:ext cx="162960" cy="16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" name="Textfeld 183"/>
          <p:cNvSpPr txBox="1"/>
          <p:nvPr/>
        </p:nvSpPr>
        <p:spPr>
          <a:xfrm>
            <a:off x="7155030" y="4923942"/>
            <a:ext cx="52372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i="1" dirty="0" smtClean="0"/>
              <a:t>NUP</a:t>
            </a:r>
            <a:endParaRPr lang="de-DE" sz="1100" i="1" dirty="0"/>
          </a:p>
        </p:txBody>
      </p:sp>
      <p:pic>
        <p:nvPicPr>
          <p:cNvPr id="18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8210" y="4967011"/>
            <a:ext cx="162960" cy="16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" name="Textfeld 185"/>
          <p:cNvSpPr txBox="1"/>
          <p:nvPr/>
        </p:nvSpPr>
        <p:spPr>
          <a:xfrm>
            <a:off x="5952355" y="4977190"/>
            <a:ext cx="492511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100" i="1" dirty="0" smtClean="0"/>
              <a:t>NUP</a:t>
            </a:r>
            <a:endParaRPr lang="de-DE" sz="1100" i="1" dirty="0"/>
          </a:p>
        </p:txBody>
      </p:sp>
      <p:pic>
        <p:nvPicPr>
          <p:cNvPr id="179" name="Grafik 178" descr="Unbenannt-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2156" y="3560278"/>
            <a:ext cx="914400" cy="1466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339702" y="1977655"/>
            <a:ext cx="6658141" cy="4323534"/>
            <a:chOff x="871" y="1319"/>
            <a:chExt cx="3929" cy="2434"/>
          </a:xfrm>
        </p:grpSpPr>
        <p:sp>
          <p:nvSpPr>
            <p:cNvPr id="260099" name="AutoShape 3"/>
            <p:cNvSpPr>
              <a:spLocks noChangeAspect="1" noChangeArrowheads="1" noTextEdit="1"/>
            </p:cNvSpPr>
            <p:nvPr/>
          </p:nvSpPr>
          <p:spPr bwMode="auto">
            <a:xfrm>
              <a:off x="871" y="1346"/>
              <a:ext cx="3929" cy="2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02" name="Rectangle 6"/>
            <p:cNvSpPr>
              <a:spLocks noChangeArrowheads="1"/>
            </p:cNvSpPr>
            <p:nvPr/>
          </p:nvSpPr>
          <p:spPr bwMode="auto">
            <a:xfrm>
              <a:off x="1253" y="1319"/>
              <a:ext cx="3144" cy="8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03" name="Rectangle 7"/>
            <p:cNvSpPr>
              <a:spLocks noChangeArrowheads="1"/>
            </p:cNvSpPr>
            <p:nvPr/>
          </p:nvSpPr>
          <p:spPr bwMode="auto">
            <a:xfrm>
              <a:off x="1253" y="1393"/>
              <a:ext cx="3144" cy="62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04" name="Line 8"/>
            <p:cNvSpPr>
              <a:spLocks noChangeShapeType="1"/>
            </p:cNvSpPr>
            <p:nvPr/>
          </p:nvSpPr>
          <p:spPr bwMode="auto">
            <a:xfrm>
              <a:off x="1253" y="1393"/>
              <a:ext cx="31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05" name="Line 9"/>
            <p:cNvSpPr>
              <a:spLocks noChangeShapeType="1"/>
            </p:cNvSpPr>
            <p:nvPr/>
          </p:nvSpPr>
          <p:spPr bwMode="auto">
            <a:xfrm>
              <a:off x="1253" y="2013"/>
              <a:ext cx="31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06" name="Line 10"/>
            <p:cNvSpPr>
              <a:spLocks noChangeShapeType="1"/>
            </p:cNvSpPr>
            <p:nvPr/>
          </p:nvSpPr>
          <p:spPr bwMode="auto">
            <a:xfrm flipV="1">
              <a:off x="4397" y="1393"/>
              <a:ext cx="1" cy="6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07" name="Line 11"/>
            <p:cNvSpPr>
              <a:spLocks noChangeShapeType="1"/>
            </p:cNvSpPr>
            <p:nvPr/>
          </p:nvSpPr>
          <p:spPr bwMode="auto">
            <a:xfrm flipV="1">
              <a:off x="1253" y="1393"/>
              <a:ext cx="1" cy="6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08" name="Line 12"/>
            <p:cNvSpPr>
              <a:spLocks noChangeShapeType="1"/>
            </p:cNvSpPr>
            <p:nvPr/>
          </p:nvSpPr>
          <p:spPr bwMode="auto">
            <a:xfrm>
              <a:off x="1253" y="2013"/>
              <a:ext cx="31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09" name="Line 13"/>
            <p:cNvSpPr>
              <a:spLocks noChangeShapeType="1"/>
            </p:cNvSpPr>
            <p:nvPr/>
          </p:nvSpPr>
          <p:spPr bwMode="auto">
            <a:xfrm flipV="1">
              <a:off x="1253" y="1393"/>
              <a:ext cx="1" cy="6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10" name="Line 14"/>
            <p:cNvSpPr>
              <a:spLocks noChangeShapeType="1"/>
            </p:cNvSpPr>
            <p:nvPr/>
          </p:nvSpPr>
          <p:spPr bwMode="auto">
            <a:xfrm flipV="1">
              <a:off x="1253" y="1980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11" name="Line 15"/>
            <p:cNvSpPr>
              <a:spLocks noChangeShapeType="1"/>
            </p:cNvSpPr>
            <p:nvPr/>
          </p:nvSpPr>
          <p:spPr bwMode="auto">
            <a:xfrm>
              <a:off x="1253" y="139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12" name="Rectangle 16"/>
            <p:cNvSpPr>
              <a:spLocks noChangeArrowheads="1"/>
            </p:cNvSpPr>
            <p:nvPr/>
          </p:nvSpPr>
          <p:spPr bwMode="auto">
            <a:xfrm>
              <a:off x="1236" y="2029"/>
              <a:ext cx="7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13" name="Line 17"/>
            <p:cNvSpPr>
              <a:spLocks noChangeShapeType="1"/>
            </p:cNvSpPr>
            <p:nvPr/>
          </p:nvSpPr>
          <p:spPr bwMode="auto">
            <a:xfrm flipV="1">
              <a:off x="1704" y="1980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14" name="Line 18"/>
            <p:cNvSpPr>
              <a:spLocks noChangeShapeType="1"/>
            </p:cNvSpPr>
            <p:nvPr/>
          </p:nvSpPr>
          <p:spPr bwMode="auto">
            <a:xfrm>
              <a:off x="1704" y="139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15" name="Rectangle 19"/>
            <p:cNvSpPr>
              <a:spLocks noChangeArrowheads="1"/>
            </p:cNvSpPr>
            <p:nvPr/>
          </p:nvSpPr>
          <p:spPr bwMode="auto">
            <a:xfrm>
              <a:off x="1650" y="2029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16" name="Line 20"/>
            <p:cNvSpPr>
              <a:spLocks noChangeShapeType="1"/>
            </p:cNvSpPr>
            <p:nvPr/>
          </p:nvSpPr>
          <p:spPr bwMode="auto">
            <a:xfrm flipV="1">
              <a:off x="2161" y="1980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17" name="Line 21"/>
            <p:cNvSpPr>
              <a:spLocks noChangeShapeType="1"/>
            </p:cNvSpPr>
            <p:nvPr/>
          </p:nvSpPr>
          <p:spPr bwMode="auto">
            <a:xfrm>
              <a:off x="2161" y="139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18" name="Rectangle 22"/>
            <p:cNvSpPr>
              <a:spLocks noChangeArrowheads="1"/>
            </p:cNvSpPr>
            <p:nvPr/>
          </p:nvSpPr>
          <p:spPr bwMode="auto">
            <a:xfrm>
              <a:off x="2107" y="2029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19" name="Line 23"/>
            <p:cNvSpPr>
              <a:spLocks noChangeShapeType="1"/>
            </p:cNvSpPr>
            <p:nvPr/>
          </p:nvSpPr>
          <p:spPr bwMode="auto">
            <a:xfrm flipV="1">
              <a:off x="2618" y="1980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20" name="Line 24"/>
            <p:cNvSpPr>
              <a:spLocks noChangeShapeType="1"/>
            </p:cNvSpPr>
            <p:nvPr/>
          </p:nvSpPr>
          <p:spPr bwMode="auto">
            <a:xfrm>
              <a:off x="2618" y="139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21" name="Rectangle 25"/>
            <p:cNvSpPr>
              <a:spLocks noChangeArrowheads="1"/>
            </p:cNvSpPr>
            <p:nvPr/>
          </p:nvSpPr>
          <p:spPr bwMode="auto">
            <a:xfrm>
              <a:off x="2564" y="2029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22" name="Line 26"/>
            <p:cNvSpPr>
              <a:spLocks noChangeShapeType="1"/>
            </p:cNvSpPr>
            <p:nvPr/>
          </p:nvSpPr>
          <p:spPr bwMode="auto">
            <a:xfrm flipV="1">
              <a:off x="3075" y="1980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23" name="Line 27"/>
            <p:cNvSpPr>
              <a:spLocks noChangeShapeType="1"/>
            </p:cNvSpPr>
            <p:nvPr/>
          </p:nvSpPr>
          <p:spPr bwMode="auto">
            <a:xfrm>
              <a:off x="3075" y="139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24" name="Rectangle 28"/>
            <p:cNvSpPr>
              <a:spLocks noChangeArrowheads="1"/>
            </p:cNvSpPr>
            <p:nvPr/>
          </p:nvSpPr>
          <p:spPr bwMode="auto">
            <a:xfrm>
              <a:off x="3021" y="2029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25" name="Line 29"/>
            <p:cNvSpPr>
              <a:spLocks noChangeShapeType="1"/>
            </p:cNvSpPr>
            <p:nvPr/>
          </p:nvSpPr>
          <p:spPr bwMode="auto">
            <a:xfrm flipV="1">
              <a:off x="3526" y="1980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26" name="Line 30"/>
            <p:cNvSpPr>
              <a:spLocks noChangeShapeType="1"/>
            </p:cNvSpPr>
            <p:nvPr/>
          </p:nvSpPr>
          <p:spPr bwMode="auto">
            <a:xfrm>
              <a:off x="3526" y="139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27" name="Rectangle 31"/>
            <p:cNvSpPr>
              <a:spLocks noChangeArrowheads="1"/>
            </p:cNvSpPr>
            <p:nvPr/>
          </p:nvSpPr>
          <p:spPr bwMode="auto">
            <a:xfrm>
              <a:off x="3472" y="2029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500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28" name="Line 32"/>
            <p:cNvSpPr>
              <a:spLocks noChangeShapeType="1"/>
            </p:cNvSpPr>
            <p:nvPr/>
          </p:nvSpPr>
          <p:spPr bwMode="auto">
            <a:xfrm flipV="1">
              <a:off x="3983" y="1980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29" name="Line 33"/>
            <p:cNvSpPr>
              <a:spLocks noChangeShapeType="1"/>
            </p:cNvSpPr>
            <p:nvPr/>
          </p:nvSpPr>
          <p:spPr bwMode="auto">
            <a:xfrm>
              <a:off x="3983" y="139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30" name="Rectangle 34"/>
            <p:cNvSpPr>
              <a:spLocks noChangeArrowheads="1"/>
            </p:cNvSpPr>
            <p:nvPr/>
          </p:nvSpPr>
          <p:spPr bwMode="auto">
            <a:xfrm>
              <a:off x="3929" y="2029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600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31" name="Line 35"/>
            <p:cNvSpPr>
              <a:spLocks noChangeShapeType="1"/>
            </p:cNvSpPr>
            <p:nvPr/>
          </p:nvSpPr>
          <p:spPr bwMode="auto">
            <a:xfrm>
              <a:off x="1253" y="2013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32" name="Line 36"/>
            <p:cNvSpPr>
              <a:spLocks noChangeShapeType="1"/>
            </p:cNvSpPr>
            <p:nvPr/>
          </p:nvSpPr>
          <p:spPr bwMode="auto">
            <a:xfrm flipH="1">
              <a:off x="4365" y="2013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33" name="Rectangle 37"/>
            <p:cNvSpPr>
              <a:spLocks noChangeArrowheads="1"/>
            </p:cNvSpPr>
            <p:nvPr/>
          </p:nvSpPr>
          <p:spPr bwMode="auto">
            <a:xfrm>
              <a:off x="1193" y="1969"/>
              <a:ext cx="7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34" name="Line 38"/>
            <p:cNvSpPr>
              <a:spLocks noChangeShapeType="1"/>
            </p:cNvSpPr>
            <p:nvPr/>
          </p:nvSpPr>
          <p:spPr bwMode="auto">
            <a:xfrm>
              <a:off x="1253" y="1899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35" name="Line 39"/>
            <p:cNvSpPr>
              <a:spLocks noChangeShapeType="1"/>
            </p:cNvSpPr>
            <p:nvPr/>
          </p:nvSpPr>
          <p:spPr bwMode="auto">
            <a:xfrm flipH="1">
              <a:off x="4365" y="1899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36" name="Rectangle 40"/>
            <p:cNvSpPr>
              <a:spLocks noChangeArrowheads="1"/>
            </p:cNvSpPr>
            <p:nvPr/>
          </p:nvSpPr>
          <p:spPr bwMode="auto">
            <a:xfrm>
              <a:off x="1156" y="1856"/>
              <a:ext cx="11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37" name="Line 41"/>
            <p:cNvSpPr>
              <a:spLocks noChangeShapeType="1"/>
            </p:cNvSpPr>
            <p:nvPr/>
          </p:nvSpPr>
          <p:spPr bwMode="auto">
            <a:xfrm>
              <a:off x="1253" y="1786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38" name="Line 42"/>
            <p:cNvSpPr>
              <a:spLocks noChangeShapeType="1"/>
            </p:cNvSpPr>
            <p:nvPr/>
          </p:nvSpPr>
          <p:spPr bwMode="auto">
            <a:xfrm flipH="1">
              <a:off x="4365" y="1786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39" name="Rectangle 43"/>
            <p:cNvSpPr>
              <a:spLocks noChangeArrowheads="1"/>
            </p:cNvSpPr>
            <p:nvPr/>
          </p:nvSpPr>
          <p:spPr bwMode="auto">
            <a:xfrm>
              <a:off x="1156" y="1743"/>
              <a:ext cx="11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40" name="Line 44"/>
            <p:cNvSpPr>
              <a:spLocks noChangeShapeType="1"/>
            </p:cNvSpPr>
            <p:nvPr/>
          </p:nvSpPr>
          <p:spPr bwMode="auto">
            <a:xfrm>
              <a:off x="1253" y="1673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41" name="Line 45"/>
            <p:cNvSpPr>
              <a:spLocks noChangeShapeType="1"/>
            </p:cNvSpPr>
            <p:nvPr/>
          </p:nvSpPr>
          <p:spPr bwMode="auto">
            <a:xfrm flipH="1">
              <a:off x="4365" y="1673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42" name="Rectangle 46"/>
            <p:cNvSpPr>
              <a:spLocks noChangeArrowheads="1"/>
            </p:cNvSpPr>
            <p:nvPr/>
          </p:nvSpPr>
          <p:spPr bwMode="auto">
            <a:xfrm>
              <a:off x="1156" y="1630"/>
              <a:ext cx="11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60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43" name="Line 47"/>
            <p:cNvSpPr>
              <a:spLocks noChangeShapeType="1"/>
            </p:cNvSpPr>
            <p:nvPr/>
          </p:nvSpPr>
          <p:spPr bwMode="auto">
            <a:xfrm>
              <a:off x="1253" y="1560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44" name="Line 48"/>
            <p:cNvSpPr>
              <a:spLocks noChangeShapeType="1"/>
            </p:cNvSpPr>
            <p:nvPr/>
          </p:nvSpPr>
          <p:spPr bwMode="auto">
            <a:xfrm flipH="1">
              <a:off x="4365" y="1560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45" name="Rectangle 49"/>
            <p:cNvSpPr>
              <a:spLocks noChangeArrowheads="1"/>
            </p:cNvSpPr>
            <p:nvPr/>
          </p:nvSpPr>
          <p:spPr bwMode="auto">
            <a:xfrm>
              <a:off x="1156" y="1517"/>
              <a:ext cx="11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80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46" name="Line 50"/>
            <p:cNvSpPr>
              <a:spLocks noChangeShapeType="1"/>
            </p:cNvSpPr>
            <p:nvPr/>
          </p:nvSpPr>
          <p:spPr bwMode="auto">
            <a:xfrm>
              <a:off x="1253" y="1447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47" name="Line 51"/>
            <p:cNvSpPr>
              <a:spLocks noChangeShapeType="1"/>
            </p:cNvSpPr>
            <p:nvPr/>
          </p:nvSpPr>
          <p:spPr bwMode="auto">
            <a:xfrm flipH="1">
              <a:off x="4365" y="1447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48" name="Rectangle 52"/>
            <p:cNvSpPr>
              <a:spLocks noChangeArrowheads="1"/>
            </p:cNvSpPr>
            <p:nvPr/>
          </p:nvSpPr>
          <p:spPr bwMode="auto">
            <a:xfrm>
              <a:off x="1118" y="1404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49" name="Line 53"/>
            <p:cNvSpPr>
              <a:spLocks noChangeShapeType="1"/>
            </p:cNvSpPr>
            <p:nvPr/>
          </p:nvSpPr>
          <p:spPr bwMode="auto">
            <a:xfrm>
              <a:off x="1253" y="1393"/>
              <a:ext cx="31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50" name="Line 54"/>
            <p:cNvSpPr>
              <a:spLocks noChangeShapeType="1"/>
            </p:cNvSpPr>
            <p:nvPr/>
          </p:nvSpPr>
          <p:spPr bwMode="auto">
            <a:xfrm>
              <a:off x="1253" y="2013"/>
              <a:ext cx="31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51" name="Line 55"/>
            <p:cNvSpPr>
              <a:spLocks noChangeShapeType="1"/>
            </p:cNvSpPr>
            <p:nvPr/>
          </p:nvSpPr>
          <p:spPr bwMode="auto">
            <a:xfrm flipV="1">
              <a:off x="4397" y="1393"/>
              <a:ext cx="1" cy="6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52" name="Line 56"/>
            <p:cNvSpPr>
              <a:spLocks noChangeShapeType="1"/>
            </p:cNvSpPr>
            <p:nvPr/>
          </p:nvSpPr>
          <p:spPr bwMode="auto">
            <a:xfrm flipV="1">
              <a:off x="1253" y="1393"/>
              <a:ext cx="1" cy="6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53" name="Rectangle 57"/>
            <p:cNvSpPr>
              <a:spLocks noChangeArrowheads="1"/>
            </p:cNvSpPr>
            <p:nvPr/>
          </p:nvSpPr>
          <p:spPr bwMode="auto">
            <a:xfrm>
              <a:off x="2553" y="2120"/>
              <a:ext cx="59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Position /m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54" name="Rectangle 58"/>
            <p:cNvSpPr>
              <a:spLocks noChangeArrowheads="1"/>
            </p:cNvSpPr>
            <p:nvPr/>
          </p:nvSpPr>
          <p:spPr bwMode="auto">
            <a:xfrm rot="16200000">
              <a:off x="812" y="1616"/>
              <a:ext cx="39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Time /s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55" name="Freeform 59"/>
            <p:cNvSpPr>
              <a:spLocks/>
            </p:cNvSpPr>
            <p:nvPr/>
          </p:nvSpPr>
          <p:spPr bwMode="auto">
            <a:xfrm>
              <a:off x="1253" y="1501"/>
              <a:ext cx="3144" cy="512"/>
            </a:xfrm>
            <a:custGeom>
              <a:avLst/>
              <a:gdLst/>
              <a:ahLst/>
              <a:cxnLst>
                <a:cxn ang="0">
                  <a:pos x="0" y="501"/>
                </a:cxn>
                <a:cxn ang="0">
                  <a:pos x="16" y="490"/>
                </a:cxn>
                <a:cxn ang="0">
                  <a:pos x="37" y="485"/>
                </a:cxn>
                <a:cxn ang="0">
                  <a:pos x="86" y="474"/>
                </a:cxn>
                <a:cxn ang="0">
                  <a:pos x="150" y="463"/>
                </a:cxn>
                <a:cxn ang="0">
                  <a:pos x="231" y="452"/>
                </a:cxn>
                <a:cxn ang="0">
                  <a:pos x="499" y="415"/>
                </a:cxn>
                <a:cxn ang="0">
                  <a:pos x="1972" y="231"/>
                </a:cxn>
                <a:cxn ang="0">
                  <a:pos x="1983" y="231"/>
                </a:cxn>
                <a:cxn ang="0">
                  <a:pos x="1994" y="231"/>
                </a:cxn>
                <a:cxn ang="0">
                  <a:pos x="2004" y="226"/>
                </a:cxn>
                <a:cxn ang="0">
                  <a:pos x="2015" y="226"/>
                </a:cxn>
                <a:cxn ang="0">
                  <a:pos x="2026" y="226"/>
                </a:cxn>
                <a:cxn ang="0">
                  <a:pos x="2037" y="226"/>
                </a:cxn>
                <a:cxn ang="0">
                  <a:pos x="2047" y="221"/>
                </a:cxn>
                <a:cxn ang="0">
                  <a:pos x="2058" y="221"/>
                </a:cxn>
                <a:cxn ang="0">
                  <a:pos x="2069" y="221"/>
                </a:cxn>
                <a:cxn ang="0">
                  <a:pos x="2080" y="215"/>
                </a:cxn>
                <a:cxn ang="0">
                  <a:pos x="2090" y="215"/>
                </a:cxn>
                <a:cxn ang="0">
                  <a:pos x="2101" y="215"/>
                </a:cxn>
                <a:cxn ang="0">
                  <a:pos x="2112" y="215"/>
                </a:cxn>
                <a:cxn ang="0">
                  <a:pos x="2123" y="210"/>
                </a:cxn>
                <a:cxn ang="0">
                  <a:pos x="2133" y="210"/>
                </a:cxn>
                <a:cxn ang="0">
                  <a:pos x="2144" y="210"/>
                </a:cxn>
                <a:cxn ang="0">
                  <a:pos x="2155" y="204"/>
                </a:cxn>
                <a:cxn ang="0">
                  <a:pos x="2166" y="204"/>
                </a:cxn>
                <a:cxn ang="0">
                  <a:pos x="2176" y="204"/>
                </a:cxn>
                <a:cxn ang="0">
                  <a:pos x="2187" y="199"/>
                </a:cxn>
                <a:cxn ang="0">
                  <a:pos x="2198" y="199"/>
                </a:cxn>
                <a:cxn ang="0">
                  <a:pos x="2209" y="199"/>
                </a:cxn>
                <a:cxn ang="0">
                  <a:pos x="2219" y="194"/>
                </a:cxn>
                <a:cxn ang="0">
                  <a:pos x="2230" y="194"/>
                </a:cxn>
                <a:cxn ang="0">
                  <a:pos x="2241" y="194"/>
                </a:cxn>
                <a:cxn ang="0">
                  <a:pos x="2252" y="188"/>
                </a:cxn>
                <a:cxn ang="0">
                  <a:pos x="2262" y="188"/>
                </a:cxn>
                <a:cxn ang="0">
                  <a:pos x="2273" y="183"/>
                </a:cxn>
                <a:cxn ang="0">
                  <a:pos x="2284" y="183"/>
                </a:cxn>
                <a:cxn ang="0">
                  <a:pos x="2295" y="183"/>
                </a:cxn>
                <a:cxn ang="0">
                  <a:pos x="2305" y="177"/>
                </a:cxn>
                <a:cxn ang="0">
                  <a:pos x="2316" y="177"/>
                </a:cxn>
                <a:cxn ang="0">
                  <a:pos x="2327" y="172"/>
                </a:cxn>
                <a:cxn ang="0">
                  <a:pos x="2338" y="172"/>
                </a:cxn>
                <a:cxn ang="0">
                  <a:pos x="2348" y="167"/>
                </a:cxn>
                <a:cxn ang="0">
                  <a:pos x="2359" y="167"/>
                </a:cxn>
                <a:cxn ang="0">
                  <a:pos x="2574" y="102"/>
                </a:cxn>
                <a:cxn ang="0">
                  <a:pos x="2617" y="91"/>
                </a:cxn>
                <a:cxn ang="0">
                  <a:pos x="2682" y="80"/>
                </a:cxn>
                <a:cxn ang="0">
                  <a:pos x="2762" y="70"/>
                </a:cxn>
                <a:cxn ang="0">
                  <a:pos x="2821" y="64"/>
                </a:cxn>
                <a:cxn ang="0">
                  <a:pos x="2961" y="48"/>
                </a:cxn>
                <a:cxn ang="0">
                  <a:pos x="3042" y="37"/>
                </a:cxn>
                <a:cxn ang="0">
                  <a:pos x="3095" y="27"/>
                </a:cxn>
                <a:cxn ang="0">
                  <a:pos x="3128" y="10"/>
                </a:cxn>
                <a:cxn ang="0">
                  <a:pos x="3144" y="0"/>
                </a:cxn>
              </a:cxnLst>
              <a:rect l="0" t="0" r="r" b="b"/>
              <a:pathLst>
                <a:path w="3144" h="512">
                  <a:moveTo>
                    <a:pt x="0" y="512"/>
                  </a:moveTo>
                  <a:lnTo>
                    <a:pt x="0" y="501"/>
                  </a:lnTo>
                  <a:lnTo>
                    <a:pt x="5" y="495"/>
                  </a:lnTo>
                  <a:lnTo>
                    <a:pt x="16" y="490"/>
                  </a:lnTo>
                  <a:lnTo>
                    <a:pt x="32" y="485"/>
                  </a:lnTo>
                  <a:lnTo>
                    <a:pt x="37" y="485"/>
                  </a:lnTo>
                  <a:lnTo>
                    <a:pt x="59" y="479"/>
                  </a:lnTo>
                  <a:lnTo>
                    <a:pt x="86" y="474"/>
                  </a:lnTo>
                  <a:lnTo>
                    <a:pt x="118" y="468"/>
                  </a:lnTo>
                  <a:lnTo>
                    <a:pt x="150" y="463"/>
                  </a:lnTo>
                  <a:lnTo>
                    <a:pt x="188" y="458"/>
                  </a:lnTo>
                  <a:lnTo>
                    <a:pt x="231" y="452"/>
                  </a:lnTo>
                  <a:lnTo>
                    <a:pt x="236" y="447"/>
                  </a:lnTo>
                  <a:lnTo>
                    <a:pt x="499" y="415"/>
                  </a:lnTo>
                  <a:lnTo>
                    <a:pt x="650" y="398"/>
                  </a:lnTo>
                  <a:lnTo>
                    <a:pt x="1972" y="231"/>
                  </a:lnTo>
                  <a:lnTo>
                    <a:pt x="1977" y="231"/>
                  </a:lnTo>
                  <a:lnTo>
                    <a:pt x="1983" y="231"/>
                  </a:lnTo>
                  <a:lnTo>
                    <a:pt x="1988" y="231"/>
                  </a:lnTo>
                  <a:lnTo>
                    <a:pt x="1994" y="231"/>
                  </a:lnTo>
                  <a:lnTo>
                    <a:pt x="1999" y="226"/>
                  </a:lnTo>
                  <a:lnTo>
                    <a:pt x="2004" y="226"/>
                  </a:lnTo>
                  <a:lnTo>
                    <a:pt x="2010" y="226"/>
                  </a:lnTo>
                  <a:lnTo>
                    <a:pt x="2015" y="226"/>
                  </a:lnTo>
                  <a:lnTo>
                    <a:pt x="2020" y="226"/>
                  </a:lnTo>
                  <a:lnTo>
                    <a:pt x="2026" y="226"/>
                  </a:lnTo>
                  <a:lnTo>
                    <a:pt x="2031" y="226"/>
                  </a:lnTo>
                  <a:lnTo>
                    <a:pt x="2037" y="226"/>
                  </a:lnTo>
                  <a:lnTo>
                    <a:pt x="2042" y="221"/>
                  </a:lnTo>
                  <a:lnTo>
                    <a:pt x="2047" y="221"/>
                  </a:lnTo>
                  <a:lnTo>
                    <a:pt x="2053" y="221"/>
                  </a:lnTo>
                  <a:lnTo>
                    <a:pt x="2058" y="221"/>
                  </a:lnTo>
                  <a:lnTo>
                    <a:pt x="2063" y="221"/>
                  </a:lnTo>
                  <a:lnTo>
                    <a:pt x="2069" y="221"/>
                  </a:lnTo>
                  <a:lnTo>
                    <a:pt x="2074" y="221"/>
                  </a:lnTo>
                  <a:lnTo>
                    <a:pt x="2080" y="215"/>
                  </a:lnTo>
                  <a:lnTo>
                    <a:pt x="2085" y="215"/>
                  </a:lnTo>
                  <a:lnTo>
                    <a:pt x="2090" y="215"/>
                  </a:lnTo>
                  <a:lnTo>
                    <a:pt x="2096" y="215"/>
                  </a:lnTo>
                  <a:lnTo>
                    <a:pt x="2101" y="215"/>
                  </a:lnTo>
                  <a:lnTo>
                    <a:pt x="2106" y="215"/>
                  </a:lnTo>
                  <a:lnTo>
                    <a:pt x="2112" y="215"/>
                  </a:lnTo>
                  <a:lnTo>
                    <a:pt x="2117" y="210"/>
                  </a:lnTo>
                  <a:lnTo>
                    <a:pt x="2123" y="210"/>
                  </a:lnTo>
                  <a:lnTo>
                    <a:pt x="2128" y="210"/>
                  </a:lnTo>
                  <a:lnTo>
                    <a:pt x="2133" y="210"/>
                  </a:lnTo>
                  <a:lnTo>
                    <a:pt x="2139" y="210"/>
                  </a:lnTo>
                  <a:lnTo>
                    <a:pt x="2144" y="210"/>
                  </a:lnTo>
                  <a:lnTo>
                    <a:pt x="2149" y="204"/>
                  </a:lnTo>
                  <a:lnTo>
                    <a:pt x="2155" y="204"/>
                  </a:lnTo>
                  <a:lnTo>
                    <a:pt x="2160" y="204"/>
                  </a:lnTo>
                  <a:lnTo>
                    <a:pt x="2166" y="204"/>
                  </a:lnTo>
                  <a:lnTo>
                    <a:pt x="2171" y="204"/>
                  </a:lnTo>
                  <a:lnTo>
                    <a:pt x="2176" y="204"/>
                  </a:lnTo>
                  <a:lnTo>
                    <a:pt x="2182" y="204"/>
                  </a:lnTo>
                  <a:lnTo>
                    <a:pt x="2187" y="199"/>
                  </a:lnTo>
                  <a:lnTo>
                    <a:pt x="2192" y="199"/>
                  </a:lnTo>
                  <a:lnTo>
                    <a:pt x="2198" y="199"/>
                  </a:lnTo>
                  <a:lnTo>
                    <a:pt x="2203" y="199"/>
                  </a:lnTo>
                  <a:lnTo>
                    <a:pt x="2209" y="199"/>
                  </a:lnTo>
                  <a:lnTo>
                    <a:pt x="2214" y="194"/>
                  </a:lnTo>
                  <a:lnTo>
                    <a:pt x="2219" y="194"/>
                  </a:lnTo>
                  <a:lnTo>
                    <a:pt x="2225" y="194"/>
                  </a:lnTo>
                  <a:lnTo>
                    <a:pt x="2230" y="194"/>
                  </a:lnTo>
                  <a:lnTo>
                    <a:pt x="2235" y="194"/>
                  </a:lnTo>
                  <a:lnTo>
                    <a:pt x="2241" y="194"/>
                  </a:lnTo>
                  <a:lnTo>
                    <a:pt x="2246" y="188"/>
                  </a:lnTo>
                  <a:lnTo>
                    <a:pt x="2252" y="188"/>
                  </a:lnTo>
                  <a:lnTo>
                    <a:pt x="2257" y="188"/>
                  </a:lnTo>
                  <a:lnTo>
                    <a:pt x="2262" y="188"/>
                  </a:lnTo>
                  <a:lnTo>
                    <a:pt x="2268" y="188"/>
                  </a:lnTo>
                  <a:lnTo>
                    <a:pt x="2273" y="183"/>
                  </a:lnTo>
                  <a:lnTo>
                    <a:pt x="2278" y="183"/>
                  </a:lnTo>
                  <a:lnTo>
                    <a:pt x="2284" y="183"/>
                  </a:lnTo>
                  <a:lnTo>
                    <a:pt x="2289" y="183"/>
                  </a:lnTo>
                  <a:lnTo>
                    <a:pt x="2295" y="183"/>
                  </a:lnTo>
                  <a:lnTo>
                    <a:pt x="2300" y="177"/>
                  </a:lnTo>
                  <a:lnTo>
                    <a:pt x="2305" y="177"/>
                  </a:lnTo>
                  <a:lnTo>
                    <a:pt x="2311" y="177"/>
                  </a:lnTo>
                  <a:lnTo>
                    <a:pt x="2316" y="177"/>
                  </a:lnTo>
                  <a:lnTo>
                    <a:pt x="2321" y="177"/>
                  </a:lnTo>
                  <a:lnTo>
                    <a:pt x="2327" y="172"/>
                  </a:lnTo>
                  <a:lnTo>
                    <a:pt x="2332" y="172"/>
                  </a:lnTo>
                  <a:lnTo>
                    <a:pt x="2338" y="172"/>
                  </a:lnTo>
                  <a:lnTo>
                    <a:pt x="2343" y="172"/>
                  </a:lnTo>
                  <a:lnTo>
                    <a:pt x="2348" y="167"/>
                  </a:lnTo>
                  <a:lnTo>
                    <a:pt x="2354" y="167"/>
                  </a:lnTo>
                  <a:lnTo>
                    <a:pt x="2359" y="167"/>
                  </a:lnTo>
                  <a:lnTo>
                    <a:pt x="2364" y="167"/>
                  </a:lnTo>
                  <a:lnTo>
                    <a:pt x="2574" y="102"/>
                  </a:lnTo>
                  <a:lnTo>
                    <a:pt x="2590" y="97"/>
                  </a:lnTo>
                  <a:lnTo>
                    <a:pt x="2617" y="91"/>
                  </a:lnTo>
                  <a:lnTo>
                    <a:pt x="2649" y="86"/>
                  </a:lnTo>
                  <a:lnTo>
                    <a:pt x="2682" y="80"/>
                  </a:lnTo>
                  <a:lnTo>
                    <a:pt x="2719" y="75"/>
                  </a:lnTo>
                  <a:lnTo>
                    <a:pt x="2762" y="70"/>
                  </a:lnTo>
                  <a:lnTo>
                    <a:pt x="2811" y="64"/>
                  </a:lnTo>
                  <a:lnTo>
                    <a:pt x="2821" y="64"/>
                  </a:lnTo>
                  <a:lnTo>
                    <a:pt x="2913" y="54"/>
                  </a:lnTo>
                  <a:lnTo>
                    <a:pt x="2961" y="48"/>
                  </a:lnTo>
                  <a:lnTo>
                    <a:pt x="3004" y="43"/>
                  </a:lnTo>
                  <a:lnTo>
                    <a:pt x="3042" y="37"/>
                  </a:lnTo>
                  <a:lnTo>
                    <a:pt x="3074" y="32"/>
                  </a:lnTo>
                  <a:lnTo>
                    <a:pt x="3095" y="27"/>
                  </a:lnTo>
                  <a:lnTo>
                    <a:pt x="3117" y="21"/>
                  </a:lnTo>
                  <a:lnTo>
                    <a:pt x="3128" y="10"/>
                  </a:lnTo>
                  <a:lnTo>
                    <a:pt x="3138" y="5"/>
                  </a:lnTo>
                  <a:lnTo>
                    <a:pt x="3144" y="0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56" name="Freeform 60"/>
            <p:cNvSpPr>
              <a:spLocks/>
            </p:cNvSpPr>
            <p:nvPr/>
          </p:nvSpPr>
          <p:spPr bwMode="auto">
            <a:xfrm>
              <a:off x="1253" y="1425"/>
              <a:ext cx="3133" cy="588"/>
            </a:xfrm>
            <a:custGeom>
              <a:avLst/>
              <a:gdLst/>
              <a:ahLst/>
              <a:cxnLst>
                <a:cxn ang="0">
                  <a:pos x="0" y="566"/>
                </a:cxn>
                <a:cxn ang="0">
                  <a:pos x="21" y="555"/>
                </a:cxn>
                <a:cxn ang="0">
                  <a:pos x="69" y="544"/>
                </a:cxn>
                <a:cxn ang="0">
                  <a:pos x="145" y="534"/>
                </a:cxn>
                <a:cxn ang="0">
                  <a:pos x="241" y="523"/>
                </a:cxn>
                <a:cxn ang="0">
                  <a:pos x="344" y="512"/>
                </a:cxn>
                <a:cxn ang="0">
                  <a:pos x="467" y="501"/>
                </a:cxn>
                <a:cxn ang="0">
                  <a:pos x="602" y="491"/>
                </a:cxn>
                <a:cxn ang="0">
                  <a:pos x="747" y="480"/>
                </a:cxn>
                <a:cxn ang="0">
                  <a:pos x="881" y="469"/>
                </a:cxn>
                <a:cxn ang="0">
                  <a:pos x="1005" y="453"/>
                </a:cxn>
                <a:cxn ang="0">
                  <a:pos x="1128" y="442"/>
                </a:cxn>
                <a:cxn ang="0">
                  <a:pos x="1445" y="415"/>
                </a:cxn>
                <a:cxn ang="0">
                  <a:pos x="1564" y="404"/>
                </a:cxn>
                <a:cxn ang="0">
                  <a:pos x="1687" y="394"/>
                </a:cxn>
                <a:cxn ang="0">
                  <a:pos x="1811" y="383"/>
                </a:cxn>
                <a:cxn ang="0">
                  <a:pos x="1934" y="372"/>
                </a:cxn>
                <a:cxn ang="0">
                  <a:pos x="2053" y="361"/>
                </a:cxn>
                <a:cxn ang="0">
                  <a:pos x="2155" y="350"/>
                </a:cxn>
                <a:cxn ang="0">
                  <a:pos x="2241" y="340"/>
                </a:cxn>
                <a:cxn ang="0">
                  <a:pos x="2305" y="324"/>
                </a:cxn>
                <a:cxn ang="0">
                  <a:pos x="2343" y="313"/>
                </a:cxn>
                <a:cxn ang="0">
                  <a:pos x="2364" y="302"/>
                </a:cxn>
                <a:cxn ang="0">
                  <a:pos x="2375" y="291"/>
                </a:cxn>
                <a:cxn ang="0">
                  <a:pos x="2381" y="280"/>
                </a:cxn>
                <a:cxn ang="0">
                  <a:pos x="2386" y="227"/>
                </a:cxn>
                <a:cxn ang="0">
                  <a:pos x="2391" y="156"/>
                </a:cxn>
                <a:cxn ang="0">
                  <a:pos x="2407" y="146"/>
                </a:cxn>
                <a:cxn ang="0">
                  <a:pos x="2434" y="135"/>
                </a:cxn>
                <a:cxn ang="0">
                  <a:pos x="2477" y="124"/>
                </a:cxn>
                <a:cxn ang="0">
                  <a:pos x="2531" y="113"/>
                </a:cxn>
                <a:cxn ang="0">
                  <a:pos x="2590" y="103"/>
                </a:cxn>
                <a:cxn ang="0">
                  <a:pos x="2655" y="92"/>
                </a:cxn>
                <a:cxn ang="0">
                  <a:pos x="2725" y="76"/>
                </a:cxn>
                <a:cxn ang="0">
                  <a:pos x="2805" y="65"/>
                </a:cxn>
                <a:cxn ang="0">
                  <a:pos x="2897" y="54"/>
                </a:cxn>
                <a:cxn ang="0">
                  <a:pos x="2983" y="43"/>
                </a:cxn>
                <a:cxn ang="0">
                  <a:pos x="3047" y="33"/>
                </a:cxn>
                <a:cxn ang="0">
                  <a:pos x="3095" y="22"/>
                </a:cxn>
                <a:cxn ang="0">
                  <a:pos x="3122" y="11"/>
                </a:cxn>
                <a:cxn ang="0">
                  <a:pos x="3133" y="0"/>
                </a:cxn>
              </a:cxnLst>
              <a:rect l="0" t="0" r="r" b="b"/>
              <a:pathLst>
                <a:path w="3133" h="588">
                  <a:moveTo>
                    <a:pt x="0" y="588"/>
                  </a:moveTo>
                  <a:lnTo>
                    <a:pt x="0" y="566"/>
                  </a:lnTo>
                  <a:lnTo>
                    <a:pt x="5" y="561"/>
                  </a:lnTo>
                  <a:lnTo>
                    <a:pt x="21" y="555"/>
                  </a:lnTo>
                  <a:lnTo>
                    <a:pt x="43" y="550"/>
                  </a:lnTo>
                  <a:lnTo>
                    <a:pt x="69" y="544"/>
                  </a:lnTo>
                  <a:lnTo>
                    <a:pt x="107" y="539"/>
                  </a:lnTo>
                  <a:lnTo>
                    <a:pt x="145" y="534"/>
                  </a:lnTo>
                  <a:lnTo>
                    <a:pt x="193" y="528"/>
                  </a:lnTo>
                  <a:lnTo>
                    <a:pt x="241" y="523"/>
                  </a:lnTo>
                  <a:lnTo>
                    <a:pt x="290" y="517"/>
                  </a:lnTo>
                  <a:lnTo>
                    <a:pt x="344" y="512"/>
                  </a:lnTo>
                  <a:lnTo>
                    <a:pt x="403" y="507"/>
                  </a:lnTo>
                  <a:lnTo>
                    <a:pt x="467" y="501"/>
                  </a:lnTo>
                  <a:lnTo>
                    <a:pt x="532" y="496"/>
                  </a:lnTo>
                  <a:lnTo>
                    <a:pt x="602" y="491"/>
                  </a:lnTo>
                  <a:lnTo>
                    <a:pt x="677" y="485"/>
                  </a:lnTo>
                  <a:lnTo>
                    <a:pt x="747" y="480"/>
                  </a:lnTo>
                  <a:lnTo>
                    <a:pt x="811" y="474"/>
                  </a:lnTo>
                  <a:lnTo>
                    <a:pt x="881" y="469"/>
                  </a:lnTo>
                  <a:lnTo>
                    <a:pt x="946" y="464"/>
                  </a:lnTo>
                  <a:lnTo>
                    <a:pt x="1005" y="453"/>
                  </a:lnTo>
                  <a:lnTo>
                    <a:pt x="1069" y="447"/>
                  </a:lnTo>
                  <a:lnTo>
                    <a:pt x="1128" y="442"/>
                  </a:lnTo>
                  <a:lnTo>
                    <a:pt x="1187" y="437"/>
                  </a:lnTo>
                  <a:lnTo>
                    <a:pt x="1445" y="415"/>
                  </a:lnTo>
                  <a:lnTo>
                    <a:pt x="1505" y="410"/>
                  </a:lnTo>
                  <a:lnTo>
                    <a:pt x="1564" y="404"/>
                  </a:lnTo>
                  <a:lnTo>
                    <a:pt x="1628" y="399"/>
                  </a:lnTo>
                  <a:lnTo>
                    <a:pt x="1687" y="394"/>
                  </a:lnTo>
                  <a:lnTo>
                    <a:pt x="1746" y="388"/>
                  </a:lnTo>
                  <a:lnTo>
                    <a:pt x="1811" y="383"/>
                  </a:lnTo>
                  <a:lnTo>
                    <a:pt x="1875" y="377"/>
                  </a:lnTo>
                  <a:lnTo>
                    <a:pt x="1934" y="372"/>
                  </a:lnTo>
                  <a:lnTo>
                    <a:pt x="1999" y="367"/>
                  </a:lnTo>
                  <a:lnTo>
                    <a:pt x="2053" y="361"/>
                  </a:lnTo>
                  <a:lnTo>
                    <a:pt x="2106" y="356"/>
                  </a:lnTo>
                  <a:lnTo>
                    <a:pt x="2155" y="350"/>
                  </a:lnTo>
                  <a:lnTo>
                    <a:pt x="2198" y="345"/>
                  </a:lnTo>
                  <a:lnTo>
                    <a:pt x="2241" y="340"/>
                  </a:lnTo>
                  <a:lnTo>
                    <a:pt x="2273" y="329"/>
                  </a:lnTo>
                  <a:lnTo>
                    <a:pt x="2305" y="324"/>
                  </a:lnTo>
                  <a:lnTo>
                    <a:pt x="2327" y="318"/>
                  </a:lnTo>
                  <a:lnTo>
                    <a:pt x="2343" y="313"/>
                  </a:lnTo>
                  <a:lnTo>
                    <a:pt x="2359" y="307"/>
                  </a:lnTo>
                  <a:lnTo>
                    <a:pt x="2364" y="302"/>
                  </a:lnTo>
                  <a:lnTo>
                    <a:pt x="2370" y="297"/>
                  </a:lnTo>
                  <a:lnTo>
                    <a:pt x="2375" y="291"/>
                  </a:lnTo>
                  <a:lnTo>
                    <a:pt x="2375" y="286"/>
                  </a:lnTo>
                  <a:lnTo>
                    <a:pt x="2381" y="280"/>
                  </a:lnTo>
                  <a:lnTo>
                    <a:pt x="2381" y="232"/>
                  </a:lnTo>
                  <a:lnTo>
                    <a:pt x="2386" y="227"/>
                  </a:lnTo>
                  <a:lnTo>
                    <a:pt x="2386" y="162"/>
                  </a:lnTo>
                  <a:lnTo>
                    <a:pt x="2391" y="156"/>
                  </a:lnTo>
                  <a:lnTo>
                    <a:pt x="2397" y="151"/>
                  </a:lnTo>
                  <a:lnTo>
                    <a:pt x="2407" y="146"/>
                  </a:lnTo>
                  <a:lnTo>
                    <a:pt x="2418" y="140"/>
                  </a:lnTo>
                  <a:lnTo>
                    <a:pt x="2434" y="135"/>
                  </a:lnTo>
                  <a:lnTo>
                    <a:pt x="2450" y="130"/>
                  </a:lnTo>
                  <a:lnTo>
                    <a:pt x="2477" y="124"/>
                  </a:lnTo>
                  <a:lnTo>
                    <a:pt x="2504" y="119"/>
                  </a:lnTo>
                  <a:lnTo>
                    <a:pt x="2531" y="113"/>
                  </a:lnTo>
                  <a:lnTo>
                    <a:pt x="2563" y="108"/>
                  </a:lnTo>
                  <a:lnTo>
                    <a:pt x="2590" y="103"/>
                  </a:lnTo>
                  <a:lnTo>
                    <a:pt x="2622" y="97"/>
                  </a:lnTo>
                  <a:lnTo>
                    <a:pt x="2655" y="92"/>
                  </a:lnTo>
                  <a:lnTo>
                    <a:pt x="2687" y="81"/>
                  </a:lnTo>
                  <a:lnTo>
                    <a:pt x="2725" y="76"/>
                  </a:lnTo>
                  <a:lnTo>
                    <a:pt x="2762" y="70"/>
                  </a:lnTo>
                  <a:lnTo>
                    <a:pt x="2805" y="65"/>
                  </a:lnTo>
                  <a:lnTo>
                    <a:pt x="2848" y="60"/>
                  </a:lnTo>
                  <a:lnTo>
                    <a:pt x="2897" y="54"/>
                  </a:lnTo>
                  <a:lnTo>
                    <a:pt x="2940" y="49"/>
                  </a:lnTo>
                  <a:lnTo>
                    <a:pt x="2983" y="43"/>
                  </a:lnTo>
                  <a:lnTo>
                    <a:pt x="3020" y="38"/>
                  </a:lnTo>
                  <a:lnTo>
                    <a:pt x="3047" y="33"/>
                  </a:lnTo>
                  <a:lnTo>
                    <a:pt x="3069" y="27"/>
                  </a:lnTo>
                  <a:lnTo>
                    <a:pt x="3095" y="22"/>
                  </a:lnTo>
                  <a:lnTo>
                    <a:pt x="3112" y="16"/>
                  </a:lnTo>
                  <a:lnTo>
                    <a:pt x="3122" y="11"/>
                  </a:lnTo>
                  <a:lnTo>
                    <a:pt x="3128" y="6"/>
                  </a:lnTo>
                  <a:lnTo>
                    <a:pt x="3133" y="0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57" name="Rectangle 61"/>
            <p:cNvSpPr>
              <a:spLocks noChangeArrowheads="1"/>
            </p:cNvSpPr>
            <p:nvPr/>
          </p:nvSpPr>
          <p:spPr bwMode="auto">
            <a:xfrm>
              <a:off x="1247" y="2277"/>
              <a:ext cx="3144" cy="6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58" name="Rectangle 62"/>
            <p:cNvSpPr>
              <a:spLocks noChangeArrowheads="1"/>
            </p:cNvSpPr>
            <p:nvPr/>
          </p:nvSpPr>
          <p:spPr bwMode="auto">
            <a:xfrm>
              <a:off x="1247" y="2277"/>
              <a:ext cx="3144" cy="62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59" name="Line 63"/>
            <p:cNvSpPr>
              <a:spLocks noChangeShapeType="1"/>
            </p:cNvSpPr>
            <p:nvPr/>
          </p:nvSpPr>
          <p:spPr bwMode="auto">
            <a:xfrm>
              <a:off x="1247" y="2277"/>
              <a:ext cx="31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60" name="Line 64"/>
            <p:cNvSpPr>
              <a:spLocks noChangeShapeType="1"/>
            </p:cNvSpPr>
            <p:nvPr/>
          </p:nvSpPr>
          <p:spPr bwMode="auto">
            <a:xfrm>
              <a:off x="1247" y="2902"/>
              <a:ext cx="31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61" name="Line 65"/>
            <p:cNvSpPr>
              <a:spLocks noChangeShapeType="1"/>
            </p:cNvSpPr>
            <p:nvPr/>
          </p:nvSpPr>
          <p:spPr bwMode="auto">
            <a:xfrm flipV="1">
              <a:off x="4391" y="2277"/>
              <a:ext cx="1" cy="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62" name="Line 66"/>
            <p:cNvSpPr>
              <a:spLocks noChangeShapeType="1"/>
            </p:cNvSpPr>
            <p:nvPr/>
          </p:nvSpPr>
          <p:spPr bwMode="auto">
            <a:xfrm flipV="1">
              <a:off x="1247" y="2277"/>
              <a:ext cx="1" cy="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63" name="Line 67"/>
            <p:cNvSpPr>
              <a:spLocks noChangeShapeType="1"/>
            </p:cNvSpPr>
            <p:nvPr/>
          </p:nvSpPr>
          <p:spPr bwMode="auto">
            <a:xfrm>
              <a:off x="1247" y="2902"/>
              <a:ext cx="31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64" name="Line 68"/>
            <p:cNvSpPr>
              <a:spLocks noChangeShapeType="1"/>
            </p:cNvSpPr>
            <p:nvPr/>
          </p:nvSpPr>
          <p:spPr bwMode="auto">
            <a:xfrm flipV="1">
              <a:off x="1247" y="2277"/>
              <a:ext cx="1" cy="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65" name="Line 69"/>
            <p:cNvSpPr>
              <a:spLocks noChangeShapeType="1"/>
            </p:cNvSpPr>
            <p:nvPr/>
          </p:nvSpPr>
          <p:spPr bwMode="auto">
            <a:xfrm flipV="1">
              <a:off x="1247" y="2869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66" name="Line 70"/>
            <p:cNvSpPr>
              <a:spLocks noChangeShapeType="1"/>
            </p:cNvSpPr>
            <p:nvPr/>
          </p:nvSpPr>
          <p:spPr bwMode="auto">
            <a:xfrm>
              <a:off x="1247" y="2277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67" name="Rectangle 71"/>
            <p:cNvSpPr>
              <a:spLocks noChangeArrowheads="1"/>
            </p:cNvSpPr>
            <p:nvPr/>
          </p:nvSpPr>
          <p:spPr bwMode="auto">
            <a:xfrm>
              <a:off x="1231" y="2918"/>
              <a:ext cx="7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68" name="Line 72"/>
            <p:cNvSpPr>
              <a:spLocks noChangeShapeType="1"/>
            </p:cNvSpPr>
            <p:nvPr/>
          </p:nvSpPr>
          <p:spPr bwMode="auto">
            <a:xfrm flipV="1">
              <a:off x="1699" y="2869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69" name="Line 73"/>
            <p:cNvSpPr>
              <a:spLocks noChangeShapeType="1"/>
            </p:cNvSpPr>
            <p:nvPr/>
          </p:nvSpPr>
          <p:spPr bwMode="auto">
            <a:xfrm>
              <a:off x="1699" y="2277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70" name="Rectangle 74"/>
            <p:cNvSpPr>
              <a:spLocks noChangeArrowheads="1"/>
            </p:cNvSpPr>
            <p:nvPr/>
          </p:nvSpPr>
          <p:spPr bwMode="auto">
            <a:xfrm>
              <a:off x="1645" y="2918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71" name="Line 75"/>
            <p:cNvSpPr>
              <a:spLocks noChangeShapeType="1"/>
            </p:cNvSpPr>
            <p:nvPr/>
          </p:nvSpPr>
          <p:spPr bwMode="auto">
            <a:xfrm flipV="1">
              <a:off x="2156" y="2869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72" name="Line 76"/>
            <p:cNvSpPr>
              <a:spLocks noChangeShapeType="1"/>
            </p:cNvSpPr>
            <p:nvPr/>
          </p:nvSpPr>
          <p:spPr bwMode="auto">
            <a:xfrm>
              <a:off x="2156" y="2277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73" name="Rectangle 77"/>
            <p:cNvSpPr>
              <a:spLocks noChangeArrowheads="1"/>
            </p:cNvSpPr>
            <p:nvPr/>
          </p:nvSpPr>
          <p:spPr bwMode="auto">
            <a:xfrm>
              <a:off x="2102" y="2918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74" name="Line 78"/>
            <p:cNvSpPr>
              <a:spLocks noChangeShapeType="1"/>
            </p:cNvSpPr>
            <p:nvPr/>
          </p:nvSpPr>
          <p:spPr bwMode="auto">
            <a:xfrm flipV="1">
              <a:off x="2612" y="2869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75" name="Line 79"/>
            <p:cNvSpPr>
              <a:spLocks noChangeShapeType="1"/>
            </p:cNvSpPr>
            <p:nvPr/>
          </p:nvSpPr>
          <p:spPr bwMode="auto">
            <a:xfrm>
              <a:off x="2612" y="2277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76" name="Rectangle 80"/>
            <p:cNvSpPr>
              <a:spLocks noChangeArrowheads="1"/>
            </p:cNvSpPr>
            <p:nvPr/>
          </p:nvSpPr>
          <p:spPr bwMode="auto">
            <a:xfrm>
              <a:off x="2559" y="2918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77" name="Line 81"/>
            <p:cNvSpPr>
              <a:spLocks noChangeShapeType="1"/>
            </p:cNvSpPr>
            <p:nvPr/>
          </p:nvSpPr>
          <p:spPr bwMode="auto">
            <a:xfrm flipV="1">
              <a:off x="3069" y="2869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78" name="Line 82"/>
            <p:cNvSpPr>
              <a:spLocks noChangeShapeType="1"/>
            </p:cNvSpPr>
            <p:nvPr/>
          </p:nvSpPr>
          <p:spPr bwMode="auto">
            <a:xfrm>
              <a:off x="3069" y="2277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79" name="Rectangle 83"/>
            <p:cNvSpPr>
              <a:spLocks noChangeArrowheads="1"/>
            </p:cNvSpPr>
            <p:nvPr/>
          </p:nvSpPr>
          <p:spPr bwMode="auto">
            <a:xfrm>
              <a:off x="3015" y="2918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80" name="Line 84"/>
            <p:cNvSpPr>
              <a:spLocks noChangeShapeType="1"/>
            </p:cNvSpPr>
            <p:nvPr/>
          </p:nvSpPr>
          <p:spPr bwMode="auto">
            <a:xfrm flipV="1">
              <a:off x="3521" y="2869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81" name="Line 85"/>
            <p:cNvSpPr>
              <a:spLocks noChangeShapeType="1"/>
            </p:cNvSpPr>
            <p:nvPr/>
          </p:nvSpPr>
          <p:spPr bwMode="auto">
            <a:xfrm>
              <a:off x="3521" y="2277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82" name="Rectangle 86"/>
            <p:cNvSpPr>
              <a:spLocks noChangeArrowheads="1"/>
            </p:cNvSpPr>
            <p:nvPr/>
          </p:nvSpPr>
          <p:spPr bwMode="auto">
            <a:xfrm>
              <a:off x="3467" y="2918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500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83" name="Line 87"/>
            <p:cNvSpPr>
              <a:spLocks noChangeShapeType="1"/>
            </p:cNvSpPr>
            <p:nvPr/>
          </p:nvSpPr>
          <p:spPr bwMode="auto">
            <a:xfrm flipV="1">
              <a:off x="3978" y="2869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84" name="Line 88"/>
            <p:cNvSpPr>
              <a:spLocks noChangeShapeType="1"/>
            </p:cNvSpPr>
            <p:nvPr/>
          </p:nvSpPr>
          <p:spPr bwMode="auto">
            <a:xfrm>
              <a:off x="3978" y="2277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85" name="Rectangle 89"/>
            <p:cNvSpPr>
              <a:spLocks noChangeArrowheads="1"/>
            </p:cNvSpPr>
            <p:nvPr/>
          </p:nvSpPr>
          <p:spPr bwMode="auto">
            <a:xfrm>
              <a:off x="3924" y="2918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600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86" name="Line 90"/>
            <p:cNvSpPr>
              <a:spLocks noChangeShapeType="1"/>
            </p:cNvSpPr>
            <p:nvPr/>
          </p:nvSpPr>
          <p:spPr bwMode="auto">
            <a:xfrm>
              <a:off x="1247" y="2902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87" name="Line 91"/>
            <p:cNvSpPr>
              <a:spLocks noChangeShapeType="1"/>
            </p:cNvSpPr>
            <p:nvPr/>
          </p:nvSpPr>
          <p:spPr bwMode="auto">
            <a:xfrm flipH="1">
              <a:off x="4359" y="2902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88" name="Rectangle 92"/>
            <p:cNvSpPr>
              <a:spLocks noChangeArrowheads="1"/>
            </p:cNvSpPr>
            <p:nvPr/>
          </p:nvSpPr>
          <p:spPr bwMode="auto">
            <a:xfrm>
              <a:off x="1188" y="2858"/>
              <a:ext cx="7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89" name="Line 93"/>
            <p:cNvSpPr>
              <a:spLocks noChangeShapeType="1"/>
            </p:cNvSpPr>
            <p:nvPr/>
          </p:nvSpPr>
          <p:spPr bwMode="auto">
            <a:xfrm>
              <a:off x="1247" y="2691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90" name="Line 94"/>
            <p:cNvSpPr>
              <a:spLocks noChangeShapeType="1"/>
            </p:cNvSpPr>
            <p:nvPr/>
          </p:nvSpPr>
          <p:spPr bwMode="auto">
            <a:xfrm flipH="1">
              <a:off x="4359" y="2691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91" name="Rectangle 95"/>
            <p:cNvSpPr>
              <a:spLocks noChangeArrowheads="1"/>
            </p:cNvSpPr>
            <p:nvPr/>
          </p:nvSpPr>
          <p:spPr bwMode="auto">
            <a:xfrm>
              <a:off x="1150" y="2648"/>
              <a:ext cx="11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92" name="Line 96"/>
            <p:cNvSpPr>
              <a:spLocks noChangeShapeType="1"/>
            </p:cNvSpPr>
            <p:nvPr/>
          </p:nvSpPr>
          <p:spPr bwMode="auto">
            <a:xfrm>
              <a:off x="1247" y="2481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93" name="Line 97"/>
            <p:cNvSpPr>
              <a:spLocks noChangeShapeType="1"/>
            </p:cNvSpPr>
            <p:nvPr/>
          </p:nvSpPr>
          <p:spPr bwMode="auto">
            <a:xfrm flipH="1">
              <a:off x="4359" y="2481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94" name="Rectangle 98"/>
            <p:cNvSpPr>
              <a:spLocks noChangeArrowheads="1"/>
            </p:cNvSpPr>
            <p:nvPr/>
          </p:nvSpPr>
          <p:spPr bwMode="auto">
            <a:xfrm>
              <a:off x="1150" y="2438"/>
              <a:ext cx="11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95" name="Line 99"/>
            <p:cNvSpPr>
              <a:spLocks noChangeShapeType="1"/>
            </p:cNvSpPr>
            <p:nvPr/>
          </p:nvSpPr>
          <p:spPr bwMode="auto">
            <a:xfrm>
              <a:off x="1247" y="2277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96" name="Line 100"/>
            <p:cNvSpPr>
              <a:spLocks noChangeShapeType="1"/>
            </p:cNvSpPr>
            <p:nvPr/>
          </p:nvSpPr>
          <p:spPr bwMode="auto">
            <a:xfrm flipH="1">
              <a:off x="4359" y="2277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197" name="Rectangle 101"/>
            <p:cNvSpPr>
              <a:spLocks noChangeArrowheads="1"/>
            </p:cNvSpPr>
            <p:nvPr/>
          </p:nvSpPr>
          <p:spPr bwMode="auto">
            <a:xfrm>
              <a:off x="1150" y="2233"/>
              <a:ext cx="11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60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98" name="Line 102"/>
            <p:cNvSpPr>
              <a:spLocks noChangeShapeType="1"/>
            </p:cNvSpPr>
            <p:nvPr/>
          </p:nvSpPr>
          <p:spPr bwMode="auto">
            <a:xfrm>
              <a:off x="1247" y="2277"/>
              <a:ext cx="31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00" name="Line 104"/>
            <p:cNvSpPr>
              <a:spLocks noChangeShapeType="1"/>
            </p:cNvSpPr>
            <p:nvPr/>
          </p:nvSpPr>
          <p:spPr bwMode="auto">
            <a:xfrm flipV="1">
              <a:off x="4391" y="2277"/>
              <a:ext cx="1" cy="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01" name="Line 105"/>
            <p:cNvSpPr>
              <a:spLocks noChangeShapeType="1"/>
            </p:cNvSpPr>
            <p:nvPr/>
          </p:nvSpPr>
          <p:spPr bwMode="auto">
            <a:xfrm flipV="1">
              <a:off x="1247" y="2277"/>
              <a:ext cx="1" cy="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07" name="Rectangle 111"/>
            <p:cNvSpPr>
              <a:spLocks noChangeArrowheads="1"/>
            </p:cNvSpPr>
            <p:nvPr/>
          </p:nvSpPr>
          <p:spPr bwMode="auto">
            <a:xfrm>
              <a:off x="1247" y="2277"/>
              <a:ext cx="500" cy="10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08" name="Rectangle 112"/>
            <p:cNvSpPr>
              <a:spLocks noChangeArrowheads="1"/>
            </p:cNvSpPr>
            <p:nvPr/>
          </p:nvSpPr>
          <p:spPr bwMode="auto">
            <a:xfrm>
              <a:off x="1747" y="2277"/>
              <a:ext cx="151" cy="10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09" name="Rectangle 113"/>
            <p:cNvSpPr>
              <a:spLocks noChangeArrowheads="1"/>
            </p:cNvSpPr>
            <p:nvPr/>
          </p:nvSpPr>
          <p:spPr bwMode="auto">
            <a:xfrm>
              <a:off x="1898" y="2277"/>
              <a:ext cx="1714" cy="10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10" name="Rectangle 114"/>
            <p:cNvSpPr>
              <a:spLocks noChangeArrowheads="1"/>
            </p:cNvSpPr>
            <p:nvPr/>
          </p:nvSpPr>
          <p:spPr bwMode="auto">
            <a:xfrm>
              <a:off x="3612" y="2277"/>
              <a:ext cx="210" cy="46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11" name="Rectangle 115"/>
            <p:cNvSpPr>
              <a:spLocks noChangeArrowheads="1"/>
            </p:cNvSpPr>
            <p:nvPr/>
          </p:nvSpPr>
          <p:spPr bwMode="auto">
            <a:xfrm>
              <a:off x="3822" y="2277"/>
              <a:ext cx="569" cy="20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12" name="Freeform 116"/>
            <p:cNvSpPr>
              <a:spLocks/>
            </p:cNvSpPr>
            <p:nvPr/>
          </p:nvSpPr>
          <p:spPr bwMode="auto">
            <a:xfrm>
              <a:off x="1247" y="2320"/>
              <a:ext cx="3134" cy="576"/>
            </a:xfrm>
            <a:custGeom>
              <a:avLst/>
              <a:gdLst/>
              <a:ahLst/>
              <a:cxnLst>
                <a:cxn ang="0">
                  <a:pos x="0" y="538"/>
                </a:cxn>
                <a:cxn ang="0">
                  <a:pos x="22" y="452"/>
                </a:cxn>
                <a:cxn ang="0">
                  <a:pos x="70" y="350"/>
                </a:cxn>
                <a:cxn ang="0">
                  <a:pos x="145" y="258"/>
                </a:cxn>
                <a:cxn ang="0">
                  <a:pos x="242" y="183"/>
                </a:cxn>
                <a:cxn ang="0">
                  <a:pos x="344" y="129"/>
                </a:cxn>
                <a:cxn ang="0">
                  <a:pos x="468" y="75"/>
                </a:cxn>
                <a:cxn ang="0">
                  <a:pos x="602" y="27"/>
                </a:cxn>
                <a:cxn ang="0">
                  <a:pos x="747" y="0"/>
                </a:cxn>
                <a:cxn ang="0">
                  <a:pos x="882" y="43"/>
                </a:cxn>
                <a:cxn ang="0">
                  <a:pos x="1005" y="75"/>
                </a:cxn>
                <a:cxn ang="0">
                  <a:pos x="1129" y="97"/>
                </a:cxn>
                <a:cxn ang="0">
                  <a:pos x="1446" y="75"/>
                </a:cxn>
                <a:cxn ang="0">
                  <a:pos x="1564" y="70"/>
                </a:cxn>
                <a:cxn ang="0">
                  <a:pos x="1688" y="86"/>
                </a:cxn>
                <a:cxn ang="0">
                  <a:pos x="1811" y="86"/>
                </a:cxn>
                <a:cxn ang="0">
                  <a:pos x="1935" y="91"/>
                </a:cxn>
                <a:cxn ang="0">
                  <a:pos x="2053" y="118"/>
                </a:cxn>
                <a:cxn ang="0">
                  <a:pos x="2155" y="188"/>
                </a:cxn>
                <a:cxn ang="0">
                  <a:pos x="2241" y="274"/>
                </a:cxn>
                <a:cxn ang="0">
                  <a:pos x="2306" y="371"/>
                </a:cxn>
                <a:cxn ang="0">
                  <a:pos x="2344" y="447"/>
                </a:cxn>
                <a:cxn ang="0">
                  <a:pos x="2365" y="544"/>
                </a:cxn>
                <a:cxn ang="0">
                  <a:pos x="2376" y="576"/>
                </a:cxn>
                <a:cxn ang="0">
                  <a:pos x="2387" y="576"/>
                </a:cxn>
                <a:cxn ang="0">
                  <a:pos x="2392" y="544"/>
                </a:cxn>
                <a:cxn ang="0">
                  <a:pos x="2408" y="474"/>
                </a:cxn>
                <a:cxn ang="0">
                  <a:pos x="2435" y="415"/>
                </a:cxn>
                <a:cxn ang="0">
                  <a:pos x="2478" y="371"/>
                </a:cxn>
                <a:cxn ang="0">
                  <a:pos x="2532" y="382"/>
                </a:cxn>
                <a:cxn ang="0">
                  <a:pos x="2591" y="328"/>
                </a:cxn>
                <a:cxn ang="0">
                  <a:pos x="2655" y="312"/>
                </a:cxn>
                <a:cxn ang="0">
                  <a:pos x="2725" y="280"/>
                </a:cxn>
                <a:cxn ang="0">
                  <a:pos x="2806" y="237"/>
                </a:cxn>
                <a:cxn ang="0">
                  <a:pos x="2897" y="215"/>
                </a:cxn>
                <a:cxn ang="0">
                  <a:pos x="2983" y="258"/>
                </a:cxn>
                <a:cxn ang="0">
                  <a:pos x="3048" y="334"/>
                </a:cxn>
                <a:cxn ang="0">
                  <a:pos x="3096" y="415"/>
                </a:cxn>
                <a:cxn ang="0">
                  <a:pos x="3123" y="517"/>
                </a:cxn>
                <a:cxn ang="0">
                  <a:pos x="3134" y="576"/>
                </a:cxn>
              </a:cxnLst>
              <a:rect l="0" t="0" r="r" b="b"/>
              <a:pathLst>
                <a:path w="3134" h="576">
                  <a:moveTo>
                    <a:pt x="0" y="576"/>
                  </a:moveTo>
                  <a:lnTo>
                    <a:pt x="0" y="538"/>
                  </a:lnTo>
                  <a:lnTo>
                    <a:pt x="6" y="522"/>
                  </a:lnTo>
                  <a:lnTo>
                    <a:pt x="22" y="452"/>
                  </a:lnTo>
                  <a:lnTo>
                    <a:pt x="43" y="382"/>
                  </a:lnTo>
                  <a:lnTo>
                    <a:pt x="70" y="350"/>
                  </a:lnTo>
                  <a:lnTo>
                    <a:pt x="108" y="269"/>
                  </a:lnTo>
                  <a:lnTo>
                    <a:pt x="145" y="258"/>
                  </a:lnTo>
                  <a:lnTo>
                    <a:pt x="194" y="215"/>
                  </a:lnTo>
                  <a:lnTo>
                    <a:pt x="242" y="183"/>
                  </a:lnTo>
                  <a:lnTo>
                    <a:pt x="290" y="156"/>
                  </a:lnTo>
                  <a:lnTo>
                    <a:pt x="344" y="129"/>
                  </a:lnTo>
                  <a:lnTo>
                    <a:pt x="403" y="107"/>
                  </a:lnTo>
                  <a:lnTo>
                    <a:pt x="468" y="75"/>
                  </a:lnTo>
                  <a:lnTo>
                    <a:pt x="532" y="80"/>
                  </a:lnTo>
                  <a:lnTo>
                    <a:pt x="602" y="27"/>
                  </a:lnTo>
                  <a:lnTo>
                    <a:pt x="677" y="10"/>
                  </a:lnTo>
                  <a:lnTo>
                    <a:pt x="747" y="0"/>
                  </a:lnTo>
                  <a:lnTo>
                    <a:pt x="812" y="10"/>
                  </a:lnTo>
                  <a:lnTo>
                    <a:pt x="882" y="43"/>
                  </a:lnTo>
                  <a:lnTo>
                    <a:pt x="946" y="48"/>
                  </a:lnTo>
                  <a:lnTo>
                    <a:pt x="1005" y="75"/>
                  </a:lnTo>
                  <a:lnTo>
                    <a:pt x="1070" y="91"/>
                  </a:lnTo>
                  <a:lnTo>
                    <a:pt x="1129" y="97"/>
                  </a:lnTo>
                  <a:lnTo>
                    <a:pt x="1188" y="80"/>
                  </a:lnTo>
                  <a:lnTo>
                    <a:pt x="1446" y="75"/>
                  </a:lnTo>
                  <a:lnTo>
                    <a:pt x="1505" y="80"/>
                  </a:lnTo>
                  <a:lnTo>
                    <a:pt x="1564" y="70"/>
                  </a:lnTo>
                  <a:lnTo>
                    <a:pt x="1629" y="80"/>
                  </a:lnTo>
                  <a:lnTo>
                    <a:pt x="1688" y="86"/>
                  </a:lnTo>
                  <a:lnTo>
                    <a:pt x="1747" y="91"/>
                  </a:lnTo>
                  <a:lnTo>
                    <a:pt x="1811" y="86"/>
                  </a:lnTo>
                  <a:lnTo>
                    <a:pt x="1876" y="86"/>
                  </a:lnTo>
                  <a:lnTo>
                    <a:pt x="1935" y="91"/>
                  </a:lnTo>
                  <a:lnTo>
                    <a:pt x="2000" y="107"/>
                  </a:lnTo>
                  <a:lnTo>
                    <a:pt x="2053" y="118"/>
                  </a:lnTo>
                  <a:lnTo>
                    <a:pt x="2107" y="140"/>
                  </a:lnTo>
                  <a:lnTo>
                    <a:pt x="2155" y="188"/>
                  </a:lnTo>
                  <a:lnTo>
                    <a:pt x="2198" y="226"/>
                  </a:lnTo>
                  <a:lnTo>
                    <a:pt x="2241" y="274"/>
                  </a:lnTo>
                  <a:lnTo>
                    <a:pt x="2274" y="328"/>
                  </a:lnTo>
                  <a:lnTo>
                    <a:pt x="2306" y="371"/>
                  </a:lnTo>
                  <a:lnTo>
                    <a:pt x="2327" y="398"/>
                  </a:lnTo>
                  <a:lnTo>
                    <a:pt x="2344" y="447"/>
                  </a:lnTo>
                  <a:lnTo>
                    <a:pt x="2360" y="495"/>
                  </a:lnTo>
                  <a:lnTo>
                    <a:pt x="2365" y="544"/>
                  </a:lnTo>
                  <a:lnTo>
                    <a:pt x="2370" y="576"/>
                  </a:lnTo>
                  <a:lnTo>
                    <a:pt x="2376" y="576"/>
                  </a:lnTo>
                  <a:lnTo>
                    <a:pt x="2381" y="576"/>
                  </a:lnTo>
                  <a:lnTo>
                    <a:pt x="2387" y="576"/>
                  </a:lnTo>
                  <a:lnTo>
                    <a:pt x="2392" y="576"/>
                  </a:lnTo>
                  <a:lnTo>
                    <a:pt x="2392" y="544"/>
                  </a:lnTo>
                  <a:lnTo>
                    <a:pt x="2397" y="501"/>
                  </a:lnTo>
                  <a:lnTo>
                    <a:pt x="2408" y="474"/>
                  </a:lnTo>
                  <a:lnTo>
                    <a:pt x="2419" y="441"/>
                  </a:lnTo>
                  <a:lnTo>
                    <a:pt x="2435" y="415"/>
                  </a:lnTo>
                  <a:lnTo>
                    <a:pt x="2451" y="388"/>
                  </a:lnTo>
                  <a:lnTo>
                    <a:pt x="2478" y="371"/>
                  </a:lnTo>
                  <a:lnTo>
                    <a:pt x="2505" y="366"/>
                  </a:lnTo>
                  <a:lnTo>
                    <a:pt x="2532" y="382"/>
                  </a:lnTo>
                  <a:lnTo>
                    <a:pt x="2564" y="344"/>
                  </a:lnTo>
                  <a:lnTo>
                    <a:pt x="2591" y="328"/>
                  </a:lnTo>
                  <a:lnTo>
                    <a:pt x="2623" y="318"/>
                  </a:lnTo>
                  <a:lnTo>
                    <a:pt x="2655" y="312"/>
                  </a:lnTo>
                  <a:lnTo>
                    <a:pt x="2688" y="296"/>
                  </a:lnTo>
                  <a:lnTo>
                    <a:pt x="2725" y="280"/>
                  </a:lnTo>
                  <a:lnTo>
                    <a:pt x="2763" y="247"/>
                  </a:lnTo>
                  <a:lnTo>
                    <a:pt x="2806" y="237"/>
                  </a:lnTo>
                  <a:lnTo>
                    <a:pt x="2849" y="215"/>
                  </a:lnTo>
                  <a:lnTo>
                    <a:pt x="2897" y="215"/>
                  </a:lnTo>
                  <a:lnTo>
                    <a:pt x="2940" y="226"/>
                  </a:lnTo>
                  <a:lnTo>
                    <a:pt x="2983" y="258"/>
                  </a:lnTo>
                  <a:lnTo>
                    <a:pt x="3021" y="291"/>
                  </a:lnTo>
                  <a:lnTo>
                    <a:pt x="3048" y="334"/>
                  </a:lnTo>
                  <a:lnTo>
                    <a:pt x="3069" y="371"/>
                  </a:lnTo>
                  <a:lnTo>
                    <a:pt x="3096" y="415"/>
                  </a:lnTo>
                  <a:lnTo>
                    <a:pt x="3112" y="458"/>
                  </a:lnTo>
                  <a:lnTo>
                    <a:pt x="3123" y="517"/>
                  </a:lnTo>
                  <a:lnTo>
                    <a:pt x="3128" y="565"/>
                  </a:lnTo>
                  <a:lnTo>
                    <a:pt x="3134" y="576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13" name="Rectangle 117"/>
            <p:cNvSpPr>
              <a:spLocks noChangeArrowheads="1"/>
            </p:cNvSpPr>
            <p:nvPr/>
          </p:nvSpPr>
          <p:spPr bwMode="auto">
            <a:xfrm>
              <a:off x="2548" y="3009"/>
              <a:ext cx="59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Position /m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214" name="Rectangle 118"/>
            <p:cNvSpPr>
              <a:spLocks noChangeArrowheads="1"/>
            </p:cNvSpPr>
            <p:nvPr/>
          </p:nvSpPr>
          <p:spPr bwMode="auto">
            <a:xfrm rot="16200000">
              <a:off x="706" y="2501"/>
              <a:ext cx="650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Speed /km/h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215" name="Freeform 119"/>
            <p:cNvSpPr>
              <a:spLocks/>
            </p:cNvSpPr>
            <p:nvPr/>
          </p:nvSpPr>
          <p:spPr bwMode="auto">
            <a:xfrm>
              <a:off x="1247" y="2481"/>
              <a:ext cx="3144" cy="421"/>
            </a:xfrm>
            <a:custGeom>
              <a:avLst/>
              <a:gdLst/>
              <a:ahLst/>
              <a:cxnLst>
                <a:cxn ang="0">
                  <a:pos x="0" y="383"/>
                </a:cxn>
                <a:cxn ang="0">
                  <a:pos x="16" y="313"/>
                </a:cxn>
                <a:cxn ang="0">
                  <a:pos x="38" y="264"/>
                </a:cxn>
                <a:cxn ang="0">
                  <a:pos x="86" y="194"/>
                </a:cxn>
                <a:cxn ang="0">
                  <a:pos x="151" y="124"/>
                </a:cxn>
                <a:cxn ang="0">
                  <a:pos x="231" y="54"/>
                </a:cxn>
                <a:cxn ang="0">
                  <a:pos x="500" y="49"/>
                </a:cxn>
                <a:cxn ang="0">
                  <a:pos x="1973" y="49"/>
                </a:cxn>
                <a:cxn ang="0">
                  <a:pos x="1983" y="54"/>
                </a:cxn>
                <a:cxn ang="0">
                  <a:pos x="1994" y="54"/>
                </a:cxn>
                <a:cxn ang="0">
                  <a:pos x="2005" y="60"/>
                </a:cxn>
                <a:cxn ang="0">
                  <a:pos x="2016" y="65"/>
                </a:cxn>
                <a:cxn ang="0">
                  <a:pos x="2026" y="70"/>
                </a:cxn>
                <a:cxn ang="0">
                  <a:pos x="2037" y="76"/>
                </a:cxn>
                <a:cxn ang="0">
                  <a:pos x="2048" y="76"/>
                </a:cxn>
                <a:cxn ang="0">
                  <a:pos x="2059" y="81"/>
                </a:cxn>
                <a:cxn ang="0">
                  <a:pos x="2069" y="86"/>
                </a:cxn>
                <a:cxn ang="0">
                  <a:pos x="2080" y="92"/>
                </a:cxn>
                <a:cxn ang="0">
                  <a:pos x="2091" y="97"/>
                </a:cxn>
                <a:cxn ang="0">
                  <a:pos x="2102" y="103"/>
                </a:cxn>
                <a:cxn ang="0">
                  <a:pos x="2112" y="103"/>
                </a:cxn>
                <a:cxn ang="0">
                  <a:pos x="2123" y="108"/>
                </a:cxn>
                <a:cxn ang="0">
                  <a:pos x="2134" y="113"/>
                </a:cxn>
                <a:cxn ang="0">
                  <a:pos x="2145" y="119"/>
                </a:cxn>
                <a:cxn ang="0">
                  <a:pos x="2155" y="124"/>
                </a:cxn>
                <a:cxn ang="0">
                  <a:pos x="2166" y="130"/>
                </a:cxn>
                <a:cxn ang="0">
                  <a:pos x="2177" y="135"/>
                </a:cxn>
                <a:cxn ang="0">
                  <a:pos x="2188" y="140"/>
                </a:cxn>
                <a:cxn ang="0">
                  <a:pos x="2198" y="146"/>
                </a:cxn>
                <a:cxn ang="0">
                  <a:pos x="2209" y="151"/>
                </a:cxn>
                <a:cxn ang="0">
                  <a:pos x="2220" y="157"/>
                </a:cxn>
                <a:cxn ang="0">
                  <a:pos x="2231" y="162"/>
                </a:cxn>
                <a:cxn ang="0">
                  <a:pos x="2241" y="167"/>
                </a:cxn>
                <a:cxn ang="0">
                  <a:pos x="2252" y="173"/>
                </a:cxn>
                <a:cxn ang="0">
                  <a:pos x="2263" y="183"/>
                </a:cxn>
                <a:cxn ang="0">
                  <a:pos x="2274" y="189"/>
                </a:cxn>
                <a:cxn ang="0">
                  <a:pos x="2284" y="194"/>
                </a:cxn>
                <a:cxn ang="0">
                  <a:pos x="2295" y="200"/>
                </a:cxn>
                <a:cxn ang="0">
                  <a:pos x="2306" y="210"/>
                </a:cxn>
                <a:cxn ang="0">
                  <a:pos x="2317" y="216"/>
                </a:cxn>
                <a:cxn ang="0">
                  <a:pos x="2327" y="221"/>
                </a:cxn>
                <a:cxn ang="0">
                  <a:pos x="2338" y="232"/>
                </a:cxn>
                <a:cxn ang="0">
                  <a:pos x="2349" y="237"/>
                </a:cxn>
                <a:cxn ang="0">
                  <a:pos x="2360" y="248"/>
                </a:cxn>
                <a:cxn ang="0">
                  <a:pos x="2575" y="264"/>
                </a:cxn>
                <a:cxn ang="0">
                  <a:pos x="2618" y="189"/>
                </a:cxn>
                <a:cxn ang="0">
                  <a:pos x="2682" y="119"/>
                </a:cxn>
                <a:cxn ang="0">
                  <a:pos x="2763" y="43"/>
                </a:cxn>
                <a:cxn ang="0">
                  <a:pos x="2822" y="0"/>
                </a:cxn>
                <a:cxn ang="0">
                  <a:pos x="2962" y="49"/>
                </a:cxn>
                <a:cxn ang="0">
                  <a:pos x="3042" y="140"/>
                </a:cxn>
                <a:cxn ang="0">
                  <a:pos x="3096" y="232"/>
                </a:cxn>
                <a:cxn ang="0">
                  <a:pos x="3128" y="324"/>
                </a:cxn>
                <a:cxn ang="0">
                  <a:pos x="3144" y="421"/>
                </a:cxn>
              </a:cxnLst>
              <a:rect l="0" t="0" r="r" b="b"/>
              <a:pathLst>
                <a:path w="3144" h="421">
                  <a:moveTo>
                    <a:pt x="0" y="421"/>
                  </a:moveTo>
                  <a:lnTo>
                    <a:pt x="0" y="383"/>
                  </a:lnTo>
                  <a:lnTo>
                    <a:pt x="6" y="345"/>
                  </a:lnTo>
                  <a:lnTo>
                    <a:pt x="16" y="313"/>
                  </a:lnTo>
                  <a:lnTo>
                    <a:pt x="32" y="280"/>
                  </a:lnTo>
                  <a:lnTo>
                    <a:pt x="38" y="264"/>
                  </a:lnTo>
                  <a:lnTo>
                    <a:pt x="59" y="227"/>
                  </a:lnTo>
                  <a:lnTo>
                    <a:pt x="86" y="194"/>
                  </a:lnTo>
                  <a:lnTo>
                    <a:pt x="118" y="157"/>
                  </a:lnTo>
                  <a:lnTo>
                    <a:pt x="151" y="124"/>
                  </a:lnTo>
                  <a:lnTo>
                    <a:pt x="188" y="86"/>
                  </a:lnTo>
                  <a:lnTo>
                    <a:pt x="231" y="54"/>
                  </a:lnTo>
                  <a:lnTo>
                    <a:pt x="237" y="49"/>
                  </a:lnTo>
                  <a:lnTo>
                    <a:pt x="500" y="49"/>
                  </a:lnTo>
                  <a:lnTo>
                    <a:pt x="651" y="49"/>
                  </a:lnTo>
                  <a:lnTo>
                    <a:pt x="1973" y="49"/>
                  </a:lnTo>
                  <a:lnTo>
                    <a:pt x="1978" y="49"/>
                  </a:lnTo>
                  <a:lnTo>
                    <a:pt x="1983" y="54"/>
                  </a:lnTo>
                  <a:lnTo>
                    <a:pt x="1989" y="54"/>
                  </a:lnTo>
                  <a:lnTo>
                    <a:pt x="1994" y="54"/>
                  </a:lnTo>
                  <a:lnTo>
                    <a:pt x="2000" y="60"/>
                  </a:lnTo>
                  <a:lnTo>
                    <a:pt x="2005" y="60"/>
                  </a:lnTo>
                  <a:lnTo>
                    <a:pt x="2010" y="65"/>
                  </a:lnTo>
                  <a:lnTo>
                    <a:pt x="2016" y="65"/>
                  </a:lnTo>
                  <a:lnTo>
                    <a:pt x="2021" y="65"/>
                  </a:lnTo>
                  <a:lnTo>
                    <a:pt x="2026" y="70"/>
                  </a:lnTo>
                  <a:lnTo>
                    <a:pt x="2032" y="70"/>
                  </a:lnTo>
                  <a:lnTo>
                    <a:pt x="2037" y="76"/>
                  </a:lnTo>
                  <a:lnTo>
                    <a:pt x="2043" y="76"/>
                  </a:lnTo>
                  <a:lnTo>
                    <a:pt x="2048" y="76"/>
                  </a:lnTo>
                  <a:lnTo>
                    <a:pt x="2053" y="81"/>
                  </a:lnTo>
                  <a:lnTo>
                    <a:pt x="2059" y="81"/>
                  </a:lnTo>
                  <a:lnTo>
                    <a:pt x="2064" y="86"/>
                  </a:lnTo>
                  <a:lnTo>
                    <a:pt x="2069" y="86"/>
                  </a:lnTo>
                  <a:lnTo>
                    <a:pt x="2075" y="86"/>
                  </a:lnTo>
                  <a:lnTo>
                    <a:pt x="2080" y="92"/>
                  </a:lnTo>
                  <a:lnTo>
                    <a:pt x="2086" y="92"/>
                  </a:lnTo>
                  <a:lnTo>
                    <a:pt x="2091" y="97"/>
                  </a:lnTo>
                  <a:lnTo>
                    <a:pt x="2096" y="97"/>
                  </a:lnTo>
                  <a:lnTo>
                    <a:pt x="2102" y="103"/>
                  </a:lnTo>
                  <a:lnTo>
                    <a:pt x="2107" y="103"/>
                  </a:lnTo>
                  <a:lnTo>
                    <a:pt x="2112" y="103"/>
                  </a:lnTo>
                  <a:lnTo>
                    <a:pt x="2118" y="108"/>
                  </a:lnTo>
                  <a:lnTo>
                    <a:pt x="2123" y="108"/>
                  </a:lnTo>
                  <a:lnTo>
                    <a:pt x="2129" y="113"/>
                  </a:lnTo>
                  <a:lnTo>
                    <a:pt x="2134" y="113"/>
                  </a:lnTo>
                  <a:lnTo>
                    <a:pt x="2139" y="119"/>
                  </a:lnTo>
                  <a:lnTo>
                    <a:pt x="2145" y="119"/>
                  </a:lnTo>
                  <a:lnTo>
                    <a:pt x="2150" y="124"/>
                  </a:lnTo>
                  <a:lnTo>
                    <a:pt x="2155" y="124"/>
                  </a:lnTo>
                  <a:lnTo>
                    <a:pt x="2161" y="130"/>
                  </a:lnTo>
                  <a:lnTo>
                    <a:pt x="2166" y="130"/>
                  </a:lnTo>
                  <a:lnTo>
                    <a:pt x="2172" y="135"/>
                  </a:lnTo>
                  <a:lnTo>
                    <a:pt x="2177" y="135"/>
                  </a:lnTo>
                  <a:lnTo>
                    <a:pt x="2182" y="140"/>
                  </a:lnTo>
                  <a:lnTo>
                    <a:pt x="2188" y="140"/>
                  </a:lnTo>
                  <a:lnTo>
                    <a:pt x="2193" y="140"/>
                  </a:lnTo>
                  <a:lnTo>
                    <a:pt x="2198" y="146"/>
                  </a:lnTo>
                  <a:lnTo>
                    <a:pt x="2204" y="151"/>
                  </a:lnTo>
                  <a:lnTo>
                    <a:pt x="2209" y="151"/>
                  </a:lnTo>
                  <a:lnTo>
                    <a:pt x="2215" y="157"/>
                  </a:lnTo>
                  <a:lnTo>
                    <a:pt x="2220" y="157"/>
                  </a:lnTo>
                  <a:lnTo>
                    <a:pt x="2225" y="162"/>
                  </a:lnTo>
                  <a:lnTo>
                    <a:pt x="2231" y="162"/>
                  </a:lnTo>
                  <a:lnTo>
                    <a:pt x="2236" y="167"/>
                  </a:lnTo>
                  <a:lnTo>
                    <a:pt x="2241" y="167"/>
                  </a:lnTo>
                  <a:lnTo>
                    <a:pt x="2247" y="173"/>
                  </a:lnTo>
                  <a:lnTo>
                    <a:pt x="2252" y="173"/>
                  </a:lnTo>
                  <a:lnTo>
                    <a:pt x="2258" y="178"/>
                  </a:lnTo>
                  <a:lnTo>
                    <a:pt x="2263" y="183"/>
                  </a:lnTo>
                  <a:lnTo>
                    <a:pt x="2268" y="183"/>
                  </a:lnTo>
                  <a:lnTo>
                    <a:pt x="2274" y="189"/>
                  </a:lnTo>
                  <a:lnTo>
                    <a:pt x="2279" y="189"/>
                  </a:lnTo>
                  <a:lnTo>
                    <a:pt x="2284" y="194"/>
                  </a:lnTo>
                  <a:lnTo>
                    <a:pt x="2290" y="200"/>
                  </a:lnTo>
                  <a:lnTo>
                    <a:pt x="2295" y="200"/>
                  </a:lnTo>
                  <a:lnTo>
                    <a:pt x="2301" y="205"/>
                  </a:lnTo>
                  <a:lnTo>
                    <a:pt x="2306" y="210"/>
                  </a:lnTo>
                  <a:lnTo>
                    <a:pt x="2311" y="210"/>
                  </a:lnTo>
                  <a:lnTo>
                    <a:pt x="2317" y="216"/>
                  </a:lnTo>
                  <a:lnTo>
                    <a:pt x="2322" y="221"/>
                  </a:lnTo>
                  <a:lnTo>
                    <a:pt x="2327" y="221"/>
                  </a:lnTo>
                  <a:lnTo>
                    <a:pt x="2333" y="227"/>
                  </a:lnTo>
                  <a:lnTo>
                    <a:pt x="2338" y="232"/>
                  </a:lnTo>
                  <a:lnTo>
                    <a:pt x="2344" y="232"/>
                  </a:lnTo>
                  <a:lnTo>
                    <a:pt x="2349" y="237"/>
                  </a:lnTo>
                  <a:lnTo>
                    <a:pt x="2354" y="243"/>
                  </a:lnTo>
                  <a:lnTo>
                    <a:pt x="2360" y="248"/>
                  </a:lnTo>
                  <a:lnTo>
                    <a:pt x="2365" y="264"/>
                  </a:lnTo>
                  <a:lnTo>
                    <a:pt x="2575" y="264"/>
                  </a:lnTo>
                  <a:lnTo>
                    <a:pt x="2591" y="227"/>
                  </a:lnTo>
                  <a:lnTo>
                    <a:pt x="2618" y="189"/>
                  </a:lnTo>
                  <a:lnTo>
                    <a:pt x="2650" y="151"/>
                  </a:lnTo>
                  <a:lnTo>
                    <a:pt x="2682" y="119"/>
                  </a:lnTo>
                  <a:lnTo>
                    <a:pt x="2720" y="81"/>
                  </a:lnTo>
                  <a:lnTo>
                    <a:pt x="2763" y="43"/>
                  </a:lnTo>
                  <a:lnTo>
                    <a:pt x="2811" y="11"/>
                  </a:lnTo>
                  <a:lnTo>
                    <a:pt x="2822" y="0"/>
                  </a:lnTo>
                  <a:lnTo>
                    <a:pt x="2913" y="0"/>
                  </a:lnTo>
                  <a:lnTo>
                    <a:pt x="2962" y="49"/>
                  </a:lnTo>
                  <a:lnTo>
                    <a:pt x="3005" y="92"/>
                  </a:lnTo>
                  <a:lnTo>
                    <a:pt x="3042" y="140"/>
                  </a:lnTo>
                  <a:lnTo>
                    <a:pt x="3075" y="189"/>
                  </a:lnTo>
                  <a:lnTo>
                    <a:pt x="3096" y="232"/>
                  </a:lnTo>
                  <a:lnTo>
                    <a:pt x="3118" y="280"/>
                  </a:lnTo>
                  <a:lnTo>
                    <a:pt x="3128" y="324"/>
                  </a:lnTo>
                  <a:lnTo>
                    <a:pt x="3139" y="372"/>
                  </a:lnTo>
                  <a:lnTo>
                    <a:pt x="3144" y="421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226" name="Rectangle 130"/>
            <p:cNvSpPr>
              <a:spLocks noChangeArrowheads="1"/>
            </p:cNvSpPr>
            <p:nvPr/>
          </p:nvSpPr>
          <p:spPr bwMode="auto">
            <a:xfrm>
              <a:off x="1242" y="3548"/>
              <a:ext cx="0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0199" name="Line 103"/>
            <p:cNvSpPr>
              <a:spLocks noChangeShapeType="1"/>
            </p:cNvSpPr>
            <p:nvPr/>
          </p:nvSpPr>
          <p:spPr bwMode="auto">
            <a:xfrm>
              <a:off x="1247" y="2902"/>
              <a:ext cx="31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cxnSp>
        <p:nvCxnSpPr>
          <p:cNvPr id="350" name="AutoShape 176"/>
          <p:cNvCxnSpPr>
            <a:cxnSpLocks noChangeShapeType="1"/>
          </p:cNvCxnSpPr>
          <p:nvPr/>
        </p:nvCxnSpPr>
        <p:spPr bwMode="auto">
          <a:xfrm flipV="1">
            <a:off x="5989601" y="4833051"/>
            <a:ext cx="1588" cy="1412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75" name="Text Box 180"/>
          <p:cNvSpPr txBox="1">
            <a:spLocks noChangeArrowheads="1"/>
          </p:cNvSpPr>
          <p:nvPr/>
        </p:nvSpPr>
        <p:spPr bwMode="auto">
          <a:xfrm>
            <a:off x="3413821" y="2364364"/>
            <a:ext cx="1655136" cy="21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Anticipatory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driving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Calibri" pitchFamily="34" charset="0"/>
            </a:endParaRPr>
          </a:p>
        </p:txBody>
      </p:sp>
      <p:cxnSp>
        <p:nvCxnSpPr>
          <p:cNvPr id="176" name="AutoShape 181"/>
          <p:cNvCxnSpPr>
            <a:cxnSpLocks noChangeShapeType="1"/>
          </p:cNvCxnSpPr>
          <p:nvPr/>
        </p:nvCxnSpPr>
        <p:spPr bwMode="auto">
          <a:xfrm>
            <a:off x="4908775" y="2490329"/>
            <a:ext cx="287079" cy="22328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77" name="Text Box 180"/>
          <p:cNvSpPr txBox="1">
            <a:spLocks noChangeArrowheads="1"/>
          </p:cNvSpPr>
          <p:nvPr/>
        </p:nvSpPr>
        <p:spPr bwMode="auto">
          <a:xfrm>
            <a:off x="2480391" y="4277223"/>
            <a:ext cx="2007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Cruising below max. speed avoids stop at signal 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Calibri" pitchFamily="34" charset="0"/>
            </a:endParaRPr>
          </a:p>
        </p:txBody>
      </p:sp>
      <p:cxnSp>
        <p:nvCxnSpPr>
          <p:cNvPr id="178" name="AutoShape 181"/>
          <p:cNvCxnSpPr>
            <a:cxnSpLocks noChangeShapeType="1"/>
          </p:cNvCxnSpPr>
          <p:nvPr/>
        </p:nvCxnSpPr>
        <p:spPr bwMode="auto">
          <a:xfrm flipV="1">
            <a:off x="4402004" y="4153398"/>
            <a:ext cx="238125" cy="209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73" name="Text Box 5"/>
          <p:cNvSpPr txBox="1">
            <a:spLocks noChangeArrowheads="1"/>
          </p:cNvSpPr>
          <p:nvPr/>
        </p:nvSpPr>
        <p:spPr bwMode="auto">
          <a:xfrm>
            <a:off x="283174" y="5457163"/>
            <a:ext cx="8604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Aft>
                <a:spcPts val="1200"/>
              </a:spcAft>
              <a:tabLst>
                <a:tab pos="180975" algn="l"/>
              </a:tabLst>
            </a:pPr>
            <a:r>
              <a:rPr lang="en-US" i="1" dirty="0" smtClean="0">
                <a:solidFill>
                  <a:srgbClr val="0B2A51"/>
                </a:solidFill>
              </a:rPr>
              <a:t>Energy savings by combination of cruising and coasting: 11%</a:t>
            </a:r>
            <a:endParaRPr lang="de-DE" dirty="0" smtClean="0">
              <a:solidFill>
                <a:srgbClr val="0B2A51"/>
              </a:solidFill>
            </a:endParaRPr>
          </a:p>
        </p:txBody>
      </p:sp>
      <p:sp>
        <p:nvSpPr>
          <p:cNvPr id="174" name="Text Box 5"/>
          <p:cNvSpPr txBox="1">
            <a:spLocks noChangeArrowheads="1"/>
          </p:cNvSpPr>
          <p:nvPr/>
        </p:nvSpPr>
        <p:spPr bwMode="auto">
          <a:xfrm>
            <a:off x="257840" y="1053605"/>
            <a:ext cx="86041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Aft>
                <a:spcPts val="1200"/>
              </a:spcAft>
              <a:tabLst>
                <a:tab pos="180975" algn="l"/>
              </a:tabLst>
            </a:pPr>
            <a:r>
              <a:rPr lang="de-DE" dirty="0" err="1" smtClean="0">
                <a:solidFill>
                  <a:srgbClr val="0B2A51"/>
                </a:solidFill>
              </a:rPr>
              <a:t>Example</a:t>
            </a:r>
            <a:r>
              <a:rPr lang="de-DE" dirty="0" smtClean="0">
                <a:solidFill>
                  <a:srgbClr val="0B2A51"/>
                </a:solidFill>
              </a:rPr>
              <a:t>:</a:t>
            </a:r>
          </a:p>
          <a:p>
            <a:pPr marL="180975" indent="-180975">
              <a:spcAft>
                <a:spcPts val="1200"/>
              </a:spcAft>
              <a:tabLst>
                <a:tab pos="180975" algn="l"/>
              </a:tabLst>
            </a:pPr>
            <a:r>
              <a:rPr lang="de-DE" dirty="0" smtClean="0">
                <a:solidFill>
                  <a:srgbClr val="0B2A51"/>
                </a:solidFill>
              </a:rPr>
              <a:t>- </a:t>
            </a:r>
            <a:r>
              <a:rPr lang="en-US" i="1" dirty="0" smtClean="0">
                <a:solidFill>
                  <a:srgbClr val="0B2A51"/>
                </a:solidFill>
              </a:rPr>
              <a:t>Begin green phase at signal: 61 seconds after doors have been closed at previous stop</a:t>
            </a:r>
            <a:endParaRPr lang="de-DE" dirty="0" smtClean="0">
              <a:solidFill>
                <a:srgbClr val="0B2A51"/>
              </a:solidFill>
            </a:endParaRPr>
          </a:p>
          <a:p>
            <a:r>
              <a:rPr lang="en-GB" dirty="0" smtClean="0"/>
              <a:t> </a:t>
            </a:r>
            <a:endParaRPr lang="de-DE" dirty="0" smtClean="0">
              <a:solidFill>
                <a:srgbClr val="0B2A51"/>
              </a:solidFill>
            </a:endParaRPr>
          </a:p>
          <a:p>
            <a:pPr marL="180975" indent="-180975">
              <a:spcAft>
                <a:spcPts val="1200"/>
              </a:spcAft>
              <a:tabLst>
                <a:tab pos="180975" algn="l"/>
              </a:tabLst>
            </a:pPr>
            <a:endParaRPr lang="de-DE" dirty="0" smtClean="0">
              <a:solidFill>
                <a:srgbClr val="0B2A51"/>
              </a:solidFill>
            </a:endParaRPr>
          </a:p>
          <a:p>
            <a:pPr marL="180975" indent="-180975">
              <a:spcAft>
                <a:spcPts val="1200"/>
              </a:spcAft>
              <a:tabLst>
                <a:tab pos="180975" algn="l"/>
              </a:tabLst>
            </a:pPr>
            <a:endParaRPr lang="de-DE" dirty="0" smtClean="0">
              <a:solidFill>
                <a:srgbClr val="0B2A51"/>
              </a:solidFill>
            </a:endParaRPr>
          </a:p>
        </p:txBody>
      </p:sp>
      <p:sp>
        <p:nvSpPr>
          <p:cNvPr id="122" name="Rectangle 10"/>
          <p:cNvSpPr>
            <a:spLocks noChangeArrowheads="1"/>
          </p:cNvSpPr>
          <p:nvPr/>
        </p:nvSpPr>
        <p:spPr bwMode="auto">
          <a:xfrm>
            <a:off x="242047" y="872992"/>
            <a:ext cx="553845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l-NL" sz="1000" dirty="0" smtClean="0">
                <a:solidFill>
                  <a:srgbClr val="0B2A51"/>
                </a:solidFill>
                <a:sym typeface="Wingdings 3"/>
              </a:rPr>
              <a:t></a:t>
            </a:r>
            <a:r>
              <a:rPr lang="nl-NL" sz="1200" dirty="0" smtClean="0">
                <a:solidFill>
                  <a:srgbClr val="0B2A51"/>
                </a:solidFill>
                <a:sym typeface="Wingdings 3"/>
              </a:rPr>
              <a:t> </a:t>
            </a:r>
            <a:r>
              <a:rPr lang="nl-NL" sz="1200" dirty="0" smtClean="0">
                <a:solidFill>
                  <a:srgbClr val="0B2A51"/>
                </a:solidFill>
              </a:rPr>
              <a:t>Case Study Nürnberger Platz </a:t>
            </a:r>
            <a:endParaRPr lang="nl-NL" sz="1200" dirty="0">
              <a:solidFill>
                <a:srgbClr val="0B2A51"/>
              </a:solidFill>
            </a:endParaRPr>
          </a:p>
        </p:txBody>
      </p:sp>
      <p:pic>
        <p:nvPicPr>
          <p:cNvPr id="125" name="Picture 2" descr="E:\Projekte_Projektanträge\TRAMADEUS\Unbenannt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753639" y="5030196"/>
            <a:ext cx="233753" cy="8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" name="Textfeld 125"/>
          <p:cNvSpPr txBox="1"/>
          <p:nvPr/>
        </p:nvSpPr>
        <p:spPr>
          <a:xfrm>
            <a:off x="1846736" y="4925778"/>
            <a:ext cx="40419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i="1" dirty="0" smtClean="0"/>
              <a:t>REI</a:t>
            </a:r>
            <a:endParaRPr lang="de-DE" sz="1100" i="1" dirty="0"/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9916" y="4968847"/>
            <a:ext cx="162960" cy="16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Textfeld 127"/>
          <p:cNvSpPr txBox="1"/>
          <p:nvPr/>
        </p:nvSpPr>
        <p:spPr>
          <a:xfrm>
            <a:off x="7155030" y="4923942"/>
            <a:ext cx="52372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i="1" dirty="0" smtClean="0"/>
              <a:t>NUP</a:t>
            </a:r>
            <a:endParaRPr lang="de-DE" sz="1100" i="1" dirty="0"/>
          </a:p>
        </p:txBody>
      </p:sp>
      <p:pic>
        <p:nvPicPr>
          <p:cNvPr id="1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8210" y="4967011"/>
            <a:ext cx="162960" cy="16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" name="Textfeld 129"/>
          <p:cNvSpPr txBox="1"/>
          <p:nvPr/>
        </p:nvSpPr>
        <p:spPr>
          <a:xfrm>
            <a:off x="5952355" y="4977190"/>
            <a:ext cx="492511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100" i="1" dirty="0" smtClean="0"/>
              <a:t>NUP</a:t>
            </a:r>
            <a:endParaRPr lang="de-DE" sz="1100" i="1" dirty="0"/>
          </a:p>
        </p:txBody>
      </p:sp>
      <p:pic>
        <p:nvPicPr>
          <p:cNvPr id="132" name="Grafik 131" descr="Unbenannt-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2156" y="3560278"/>
            <a:ext cx="914400" cy="1466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4" cstate="print"/>
          <a:srcRect l="20180" t="3762" r="1324"/>
          <a:stretch>
            <a:fillRect/>
          </a:stretch>
        </p:blipFill>
        <p:spPr bwMode="auto">
          <a:xfrm>
            <a:off x="188913" y="1192306"/>
            <a:ext cx="5707062" cy="499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914669">
            <a:off x="1140619" y="5123656"/>
            <a:ext cx="292100" cy="5794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644525" y="1771650"/>
            <a:ext cx="7942263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032" name="Picture 6" descr="haltestel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97525" y="3208338"/>
            <a:ext cx="2682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765998">
            <a:off x="1114426" y="5141912"/>
            <a:ext cx="279400" cy="5429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417801" name="Freeform 9"/>
          <p:cNvSpPr>
            <a:spLocks/>
          </p:cNvSpPr>
          <p:nvPr/>
        </p:nvSpPr>
        <p:spPr bwMode="auto">
          <a:xfrm>
            <a:off x="2274888" y="3184525"/>
            <a:ext cx="2359025" cy="2495550"/>
          </a:xfrm>
          <a:custGeom>
            <a:avLst/>
            <a:gdLst>
              <a:gd name="T0" fmla="*/ 2147483647 w 1486"/>
              <a:gd name="T1" fmla="*/ 0 h 1572"/>
              <a:gd name="T2" fmla="*/ 2147483647 w 1486"/>
              <a:gd name="T3" fmla="*/ 2147483647 h 1572"/>
              <a:gd name="T4" fmla="*/ 2147483647 w 1486"/>
              <a:gd name="T5" fmla="*/ 2147483647 h 1572"/>
              <a:gd name="T6" fmla="*/ 2147483647 w 1486"/>
              <a:gd name="T7" fmla="*/ 2147483647 h 1572"/>
              <a:gd name="T8" fmla="*/ 2147483647 w 1486"/>
              <a:gd name="T9" fmla="*/ 2147483647 h 1572"/>
              <a:gd name="T10" fmla="*/ 2147483647 w 1486"/>
              <a:gd name="T11" fmla="*/ 2147483647 h 1572"/>
              <a:gd name="T12" fmla="*/ 2147483647 w 1486"/>
              <a:gd name="T13" fmla="*/ 2147483647 h 1572"/>
              <a:gd name="T14" fmla="*/ 2147483647 w 1486"/>
              <a:gd name="T15" fmla="*/ 2147483647 h 1572"/>
              <a:gd name="T16" fmla="*/ 2147483647 w 1486"/>
              <a:gd name="T17" fmla="*/ 2147483647 h 1572"/>
              <a:gd name="T18" fmla="*/ 2147483647 w 1486"/>
              <a:gd name="T19" fmla="*/ 2147483647 h 1572"/>
              <a:gd name="T20" fmla="*/ 2147483647 w 1486"/>
              <a:gd name="T21" fmla="*/ 2147483647 h 1572"/>
              <a:gd name="T22" fmla="*/ 2147483647 w 1486"/>
              <a:gd name="T23" fmla="*/ 2147483647 h 1572"/>
              <a:gd name="T24" fmla="*/ 2147483647 w 1486"/>
              <a:gd name="T25" fmla="*/ 2147483647 h 1572"/>
              <a:gd name="T26" fmla="*/ 2147483647 w 1486"/>
              <a:gd name="T27" fmla="*/ 2147483647 h 1572"/>
              <a:gd name="T28" fmla="*/ 0 w 1486"/>
              <a:gd name="T29" fmla="*/ 2147483647 h 15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486"/>
              <a:gd name="T46" fmla="*/ 0 h 1572"/>
              <a:gd name="T47" fmla="*/ 1486 w 1486"/>
              <a:gd name="T48" fmla="*/ 1572 h 157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486" h="1572">
                <a:moveTo>
                  <a:pt x="1486" y="0"/>
                </a:moveTo>
                <a:lnTo>
                  <a:pt x="1347" y="66"/>
                </a:lnTo>
                <a:lnTo>
                  <a:pt x="1128" y="175"/>
                </a:lnTo>
                <a:lnTo>
                  <a:pt x="862" y="318"/>
                </a:lnTo>
                <a:lnTo>
                  <a:pt x="700" y="408"/>
                </a:lnTo>
                <a:lnTo>
                  <a:pt x="562" y="502"/>
                </a:lnTo>
                <a:lnTo>
                  <a:pt x="421" y="630"/>
                </a:lnTo>
                <a:lnTo>
                  <a:pt x="325" y="741"/>
                </a:lnTo>
                <a:lnTo>
                  <a:pt x="241" y="858"/>
                </a:lnTo>
                <a:lnTo>
                  <a:pt x="186" y="951"/>
                </a:lnTo>
                <a:lnTo>
                  <a:pt x="127" y="1068"/>
                </a:lnTo>
                <a:lnTo>
                  <a:pt x="82" y="1182"/>
                </a:lnTo>
                <a:lnTo>
                  <a:pt x="36" y="1335"/>
                </a:lnTo>
                <a:lnTo>
                  <a:pt x="12" y="1482"/>
                </a:lnTo>
                <a:lnTo>
                  <a:pt x="0" y="1572"/>
                </a:ln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41780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872199">
            <a:off x="1139825" y="5122863"/>
            <a:ext cx="298450" cy="590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417803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852117">
            <a:off x="1122362" y="5133976"/>
            <a:ext cx="276225" cy="5461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417804" name="Text Box 12"/>
          <p:cNvSpPr txBox="1">
            <a:spLocks noChangeArrowheads="1"/>
          </p:cNvSpPr>
          <p:nvPr/>
        </p:nvSpPr>
        <p:spPr bwMode="auto">
          <a:xfrm>
            <a:off x="5972175" y="1263276"/>
            <a:ext cx="3171825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spcBef>
                <a:spcPts val="600"/>
              </a:spcBef>
              <a:buFontTx/>
              <a:buChar char="•"/>
            </a:pPr>
            <a:r>
              <a:rPr lang="de-DE" sz="1600" dirty="0" smtClean="0">
                <a:solidFill>
                  <a:srgbClr val="0B2A51"/>
                </a:solidFill>
              </a:rPr>
              <a:t>Bus </a:t>
            </a:r>
            <a:r>
              <a:rPr lang="de-DE" sz="1600" dirty="0" err="1" smtClean="0">
                <a:solidFill>
                  <a:srgbClr val="0B2A51"/>
                </a:solidFill>
              </a:rPr>
              <a:t>line</a:t>
            </a:r>
            <a:r>
              <a:rPr lang="de-DE" sz="1600" dirty="0" smtClean="0">
                <a:solidFill>
                  <a:srgbClr val="0B2A51"/>
                </a:solidFill>
              </a:rPr>
              <a:t> </a:t>
            </a:r>
            <a:r>
              <a:rPr lang="de-DE" sz="1600" dirty="0">
                <a:solidFill>
                  <a:srgbClr val="0B2A51"/>
                </a:solidFill>
              </a:rPr>
              <a:t>61 </a:t>
            </a:r>
            <a:r>
              <a:rPr lang="de-DE" sz="1600" dirty="0" err="1" smtClean="0">
                <a:solidFill>
                  <a:srgbClr val="0B2A51"/>
                </a:solidFill>
              </a:rPr>
              <a:t>receives</a:t>
            </a:r>
            <a:r>
              <a:rPr lang="de-DE" sz="1600" dirty="0" smtClean="0">
                <a:solidFill>
                  <a:srgbClr val="0B2A51"/>
                </a:solidFill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</a:rPr>
              <a:t>message</a:t>
            </a:r>
            <a:r>
              <a:rPr lang="de-DE" sz="1600" dirty="0" smtClean="0">
                <a:solidFill>
                  <a:srgbClr val="0B2A51"/>
                </a:solidFill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</a:rPr>
              <a:t>to</a:t>
            </a:r>
            <a:r>
              <a:rPr lang="de-DE" sz="1600" dirty="0" smtClean="0">
                <a:solidFill>
                  <a:srgbClr val="0B2A51"/>
                </a:solidFill>
              </a:rPr>
              <a:t> save </a:t>
            </a:r>
            <a:r>
              <a:rPr lang="de-DE" sz="1600" dirty="0" err="1" smtClean="0">
                <a:solidFill>
                  <a:srgbClr val="0B2A51"/>
                </a:solidFill>
              </a:rPr>
              <a:t>connection</a:t>
            </a:r>
            <a:r>
              <a:rPr lang="de-DE" sz="1600" dirty="0" smtClean="0">
                <a:solidFill>
                  <a:srgbClr val="0B2A51"/>
                </a:solidFill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</a:rPr>
              <a:t>service</a:t>
            </a:r>
            <a:r>
              <a:rPr lang="de-DE" sz="1600" dirty="0" smtClean="0">
                <a:solidFill>
                  <a:srgbClr val="0B2A51"/>
                </a:solidFill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</a:rPr>
              <a:t>to</a:t>
            </a:r>
            <a:r>
              <a:rPr lang="de-DE" sz="1600" dirty="0" smtClean="0">
                <a:solidFill>
                  <a:srgbClr val="0B2A51"/>
                </a:solidFill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</a:rPr>
              <a:t>tram</a:t>
            </a:r>
            <a:r>
              <a:rPr lang="de-DE" sz="1600" dirty="0" smtClean="0">
                <a:solidFill>
                  <a:srgbClr val="0B2A51"/>
                </a:solidFill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</a:rPr>
              <a:t>line</a:t>
            </a:r>
            <a:r>
              <a:rPr lang="de-DE" sz="1600" dirty="0" smtClean="0">
                <a:solidFill>
                  <a:srgbClr val="0B2A51"/>
                </a:solidFill>
              </a:rPr>
              <a:t> 8</a:t>
            </a:r>
            <a:endParaRPr lang="de-DE" sz="1600" dirty="0">
              <a:solidFill>
                <a:srgbClr val="0B2A51"/>
              </a:solidFill>
            </a:endParaRPr>
          </a:p>
          <a:p>
            <a:pPr marL="180975" indent="-180975">
              <a:spcBef>
                <a:spcPts val="600"/>
              </a:spcBef>
              <a:buFontTx/>
              <a:buChar char="•"/>
            </a:pPr>
            <a:r>
              <a:rPr lang="de-DE" sz="1600" dirty="0" err="1" smtClean="0">
                <a:solidFill>
                  <a:srgbClr val="0B2A51"/>
                </a:solidFill>
              </a:rPr>
              <a:t>extended</a:t>
            </a:r>
            <a:r>
              <a:rPr lang="de-DE" sz="1600" dirty="0" smtClean="0">
                <a:solidFill>
                  <a:srgbClr val="0B2A51"/>
                </a:solidFill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</a:rPr>
              <a:t>green</a:t>
            </a:r>
            <a:r>
              <a:rPr lang="de-DE" sz="1600" dirty="0" smtClean="0">
                <a:solidFill>
                  <a:srgbClr val="0B2A51"/>
                </a:solidFill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</a:rPr>
              <a:t>phase</a:t>
            </a:r>
            <a:r>
              <a:rPr lang="de-DE" sz="1600" dirty="0" smtClean="0">
                <a:solidFill>
                  <a:srgbClr val="0B2A51"/>
                </a:solidFill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</a:rPr>
              <a:t>for</a:t>
            </a:r>
            <a:r>
              <a:rPr lang="de-DE" sz="1600" dirty="0" smtClean="0">
                <a:solidFill>
                  <a:srgbClr val="0B2A51"/>
                </a:solidFill>
              </a:rPr>
              <a:t> private </a:t>
            </a:r>
            <a:r>
              <a:rPr lang="de-DE" sz="1600" dirty="0" err="1" smtClean="0">
                <a:solidFill>
                  <a:srgbClr val="0B2A51"/>
                </a:solidFill>
              </a:rPr>
              <a:t>transport</a:t>
            </a:r>
            <a:r>
              <a:rPr lang="de-DE" sz="1600" dirty="0" smtClean="0">
                <a:solidFill>
                  <a:srgbClr val="0B2A51"/>
                </a:solidFill>
              </a:rPr>
              <a:t> (</a:t>
            </a:r>
            <a:r>
              <a:rPr lang="de-DE" sz="1600" dirty="0" err="1" smtClean="0">
                <a:solidFill>
                  <a:srgbClr val="0B2A51"/>
                </a:solidFill>
              </a:rPr>
              <a:t>line</a:t>
            </a:r>
            <a:r>
              <a:rPr lang="de-DE" sz="1600" dirty="0" smtClean="0">
                <a:solidFill>
                  <a:srgbClr val="0B2A51"/>
                </a:solidFill>
              </a:rPr>
              <a:t> 61)</a:t>
            </a:r>
            <a:endParaRPr lang="de-DE" sz="1600" dirty="0">
              <a:solidFill>
                <a:srgbClr val="0B2A51"/>
              </a:solidFill>
            </a:endParaRPr>
          </a:p>
          <a:p>
            <a:pPr marL="180975" indent="-180975">
              <a:spcBef>
                <a:spcPts val="600"/>
              </a:spcBef>
              <a:buFontTx/>
              <a:buChar char="•"/>
            </a:pPr>
            <a:r>
              <a:rPr lang="de-DE" sz="1600" dirty="0" smtClean="0">
                <a:solidFill>
                  <a:srgbClr val="0B2A51"/>
                </a:solidFill>
              </a:rPr>
              <a:t>High </a:t>
            </a:r>
            <a:r>
              <a:rPr lang="de-DE" sz="1600" dirty="0" err="1" smtClean="0">
                <a:solidFill>
                  <a:srgbClr val="0B2A51"/>
                </a:solidFill>
              </a:rPr>
              <a:t>priority</a:t>
            </a:r>
            <a:r>
              <a:rPr lang="de-DE" sz="1600" dirty="0" smtClean="0">
                <a:solidFill>
                  <a:srgbClr val="0B2A51"/>
                </a:solidFill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</a:rPr>
              <a:t>for</a:t>
            </a:r>
            <a:r>
              <a:rPr lang="de-DE" sz="1600" dirty="0" smtClean="0">
                <a:solidFill>
                  <a:srgbClr val="0B2A51"/>
                </a:solidFill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</a:rPr>
              <a:t>line</a:t>
            </a:r>
            <a:r>
              <a:rPr lang="de-DE" sz="1600" dirty="0" smtClean="0">
                <a:solidFill>
                  <a:srgbClr val="0B2A51"/>
                </a:solidFill>
              </a:rPr>
              <a:t> 8</a:t>
            </a:r>
          </a:p>
          <a:p>
            <a:pPr marL="180975" indent="-180975">
              <a:spcBef>
                <a:spcPts val="600"/>
              </a:spcBef>
              <a:buFontTx/>
              <a:buChar char="•"/>
            </a:pPr>
            <a:r>
              <a:rPr lang="de-DE" sz="1600" dirty="0" smtClean="0">
                <a:solidFill>
                  <a:srgbClr val="0B2A51"/>
                </a:solidFill>
              </a:rPr>
              <a:t>Signal </a:t>
            </a:r>
            <a:r>
              <a:rPr lang="de-DE" sz="1600" dirty="0" err="1" smtClean="0">
                <a:solidFill>
                  <a:srgbClr val="0B2A51"/>
                </a:solidFill>
              </a:rPr>
              <a:t>timing</a:t>
            </a:r>
            <a:r>
              <a:rPr lang="de-DE" sz="1600" dirty="0" smtClean="0">
                <a:solidFill>
                  <a:srgbClr val="0B2A51"/>
                </a:solidFill>
              </a:rPr>
              <a:t> plan </a:t>
            </a:r>
            <a:r>
              <a:rPr lang="de-DE" sz="1600" dirty="0" err="1" smtClean="0">
                <a:solidFill>
                  <a:srgbClr val="0B2A51"/>
                </a:solidFill>
              </a:rPr>
              <a:t>modification</a:t>
            </a:r>
            <a:r>
              <a:rPr lang="de-DE" sz="1600" dirty="0" smtClean="0">
                <a:solidFill>
                  <a:srgbClr val="0B2A51"/>
                </a:solidFill>
              </a:rPr>
              <a:t> - </a:t>
            </a:r>
            <a:r>
              <a:rPr lang="de-DE" sz="1600" dirty="0" err="1" smtClean="0">
                <a:solidFill>
                  <a:srgbClr val="0B2A51"/>
                </a:solidFill>
              </a:rPr>
              <a:t>second</a:t>
            </a:r>
            <a:r>
              <a:rPr lang="de-DE" sz="1600" dirty="0" smtClean="0">
                <a:solidFill>
                  <a:srgbClr val="0B2A51"/>
                </a:solidFill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</a:rPr>
              <a:t>green</a:t>
            </a:r>
            <a:r>
              <a:rPr lang="de-DE" sz="1600" dirty="0" smtClean="0">
                <a:solidFill>
                  <a:srgbClr val="0B2A51"/>
                </a:solidFill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</a:rPr>
              <a:t>phase</a:t>
            </a:r>
            <a:r>
              <a:rPr lang="de-DE" sz="1600" dirty="0" smtClean="0">
                <a:solidFill>
                  <a:srgbClr val="0B2A51"/>
                </a:solidFill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</a:rPr>
              <a:t>for</a:t>
            </a:r>
            <a:r>
              <a:rPr lang="de-DE" sz="1600" dirty="0" smtClean="0">
                <a:solidFill>
                  <a:srgbClr val="0B2A51"/>
                </a:solidFill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</a:rPr>
              <a:t>tramway</a:t>
            </a:r>
            <a:endParaRPr lang="de-DE" sz="1600" dirty="0">
              <a:solidFill>
                <a:srgbClr val="0B2A51"/>
              </a:solidFill>
            </a:endParaRPr>
          </a:p>
          <a:p>
            <a:pPr marL="180975" indent="-180975">
              <a:spcBef>
                <a:spcPts val="600"/>
              </a:spcBef>
              <a:buFontTx/>
              <a:buChar char="•"/>
            </a:pPr>
            <a:r>
              <a:rPr lang="de-DE" sz="1600" dirty="0" smtClean="0">
                <a:solidFill>
                  <a:srgbClr val="0B2A51"/>
                </a:solidFill>
              </a:rPr>
              <a:t>COSEL </a:t>
            </a:r>
            <a:r>
              <a:rPr lang="de-DE" sz="1600" dirty="0" err="1" smtClean="0">
                <a:solidFill>
                  <a:srgbClr val="0B2A51"/>
                </a:solidFill>
              </a:rPr>
              <a:t>speed</a:t>
            </a:r>
            <a:r>
              <a:rPr lang="de-DE" sz="1600" dirty="0" smtClean="0">
                <a:solidFill>
                  <a:srgbClr val="0B2A51"/>
                </a:solidFill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</a:rPr>
              <a:t>advice</a:t>
            </a:r>
            <a:r>
              <a:rPr lang="de-DE" sz="1600" dirty="0" smtClean="0">
                <a:solidFill>
                  <a:srgbClr val="0B2A51"/>
                </a:solidFill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</a:rPr>
              <a:t>for</a:t>
            </a:r>
            <a:r>
              <a:rPr lang="de-DE" sz="1600" dirty="0" smtClean="0">
                <a:solidFill>
                  <a:srgbClr val="0B2A51"/>
                </a:solidFill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</a:rPr>
              <a:t>line</a:t>
            </a:r>
            <a:r>
              <a:rPr lang="de-DE" sz="1600" dirty="0" smtClean="0">
                <a:solidFill>
                  <a:srgbClr val="0B2A51"/>
                </a:solidFill>
              </a:rPr>
              <a:t> 8</a:t>
            </a:r>
            <a:endParaRPr lang="de-DE" sz="1600" dirty="0">
              <a:solidFill>
                <a:srgbClr val="0B2A51"/>
              </a:solidFill>
            </a:endParaRPr>
          </a:p>
          <a:p>
            <a:pPr marL="180975" indent="-180975">
              <a:spcBef>
                <a:spcPts val="600"/>
              </a:spcBef>
              <a:buFontTx/>
              <a:buChar char="•"/>
            </a:pPr>
            <a:r>
              <a:rPr lang="de-DE" sz="1600" dirty="0" smtClean="0">
                <a:solidFill>
                  <a:srgbClr val="0B2A51"/>
                </a:solidFill>
              </a:rPr>
              <a:t>Information </a:t>
            </a:r>
            <a:r>
              <a:rPr lang="de-DE" sz="1600" dirty="0" err="1" smtClean="0">
                <a:solidFill>
                  <a:srgbClr val="0B2A51"/>
                </a:solidFill>
              </a:rPr>
              <a:t>about</a:t>
            </a:r>
            <a:r>
              <a:rPr lang="de-DE" sz="1600" dirty="0" smtClean="0">
                <a:solidFill>
                  <a:srgbClr val="0B2A51"/>
                </a:solidFill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</a:rPr>
              <a:t>dynamic</a:t>
            </a:r>
            <a:r>
              <a:rPr lang="de-DE" sz="1600" dirty="0" smtClean="0">
                <a:solidFill>
                  <a:srgbClr val="0B2A51"/>
                </a:solidFill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</a:rPr>
              <a:t>connection</a:t>
            </a:r>
            <a:r>
              <a:rPr lang="de-DE" sz="1600" dirty="0" smtClean="0">
                <a:solidFill>
                  <a:srgbClr val="0B2A51"/>
                </a:solidFill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</a:rPr>
              <a:t>service</a:t>
            </a:r>
            <a:endParaRPr lang="de-DE" sz="1600" dirty="0">
              <a:solidFill>
                <a:srgbClr val="0B2A51"/>
              </a:solidFill>
            </a:endParaRPr>
          </a:p>
          <a:p>
            <a:pPr marL="180975" indent="-180975">
              <a:spcBef>
                <a:spcPts val="600"/>
              </a:spcBef>
              <a:buFontTx/>
              <a:buChar char="•"/>
            </a:pPr>
            <a:r>
              <a:rPr lang="de-DE" sz="1600" dirty="0" smtClean="0">
                <a:solidFill>
                  <a:srgbClr val="0B2A51"/>
                </a:solidFill>
              </a:rPr>
              <a:t>Passenger </a:t>
            </a:r>
            <a:r>
              <a:rPr lang="de-DE" sz="1600" dirty="0" err="1" smtClean="0">
                <a:solidFill>
                  <a:srgbClr val="0B2A51"/>
                </a:solidFill>
              </a:rPr>
              <a:t>interchange</a:t>
            </a:r>
            <a:endParaRPr lang="de-DE" sz="1600" dirty="0">
              <a:solidFill>
                <a:srgbClr val="0B2A51"/>
              </a:solidFill>
            </a:endParaRPr>
          </a:p>
        </p:txBody>
      </p:sp>
      <p:pic>
        <p:nvPicPr>
          <p:cNvPr id="1039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4475" y="4913313"/>
            <a:ext cx="298450" cy="590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1040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84263" y="3232150"/>
            <a:ext cx="298450" cy="590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1041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6768402">
            <a:off x="3360738" y="2540000"/>
            <a:ext cx="279400" cy="5429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564063" y="2792413"/>
            <a:ext cx="1481137" cy="293687"/>
            <a:chOff x="2875" y="1759"/>
            <a:chExt cx="933" cy="185"/>
          </a:xfrm>
        </p:grpSpPr>
        <p:pic>
          <p:nvPicPr>
            <p:cNvPr id="1057" name="Picture 17" descr="Straba_NGDD8DD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-1558124">
              <a:off x="2875" y="1759"/>
              <a:ext cx="933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129" y="1800"/>
              <a:ext cx="116" cy="144"/>
              <a:chOff x="3041" y="1554"/>
              <a:chExt cx="116" cy="144"/>
            </a:xfrm>
          </p:grpSpPr>
          <p:sp>
            <p:nvSpPr>
              <p:cNvPr id="1059" name="Rectangle 19"/>
              <p:cNvSpPr>
                <a:spLocks noChangeArrowheads="1"/>
              </p:cNvSpPr>
              <p:nvPr/>
            </p:nvSpPr>
            <p:spPr bwMode="auto">
              <a:xfrm rot="-1476064">
                <a:off x="3093" y="1587"/>
                <a:ext cx="50" cy="64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60" name="Text Box 20"/>
              <p:cNvSpPr txBox="1">
                <a:spLocks noChangeArrowheads="1"/>
              </p:cNvSpPr>
              <p:nvPr/>
            </p:nvSpPr>
            <p:spPr bwMode="auto">
              <a:xfrm rot="-1404282">
                <a:off x="3041" y="1554"/>
                <a:ext cx="11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900"/>
                  <a:t>8</a:t>
                </a:r>
              </a:p>
            </p:txBody>
          </p:sp>
        </p:grp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5329238"/>
            <a:ext cx="879475" cy="285750"/>
            <a:chOff x="2939" y="1972"/>
            <a:chExt cx="554" cy="180"/>
          </a:xfrm>
        </p:grpSpPr>
        <p:sp>
          <p:nvSpPr>
            <p:cNvPr id="1054" name="Rectangle 22"/>
            <p:cNvSpPr>
              <a:spLocks noChangeArrowheads="1"/>
            </p:cNvSpPr>
            <p:nvPr/>
          </p:nvSpPr>
          <p:spPr bwMode="auto">
            <a:xfrm rot="-1577492">
              <a:off x="2939" y="2053"/>
              <a:ext cx="554" cy="7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55" name="Line 23"/>
            <p:cNvSpPr>
              <a:spLocks noChangeShapeType="1"/>
            </p:cNvSpPr>
            <p:nvPr/>
          </p:nvSpPr>
          <p:spPr bwMode="auto">
            <a:xfrm>
              <a:off x="3140" y="2089"/>
              <a:ext cx="29" cy="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6" name="Text Box 24"/>
            <p:cNvSpPr txBox="1">
              <a:spLocks noChangeArrowheads="1"/>
            </p:cNvSpPr>
            <p:nvPr/>
          </p:nvSpPr>
          <p:spPr bwMode="auto">
            <a:xfrm rot="-1404282">
              <a:off x="3196" y="1972"/>
              <a:ext cx="20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900"/>
                <a:t>61</a:t>
              </a:r>
            </a:p>
          </p:txBody>
        </p:sp>
      </p:grpSp>
      <p:pic>
        <p:nvPicPr>
          <p:cNvPr id="417817" name="Picture 25" descr="Straba_NGDD8DD"/>
          <p:cNvPicPr>
            <a:picLocks noChangeAspect="1" noChangeArrowheads="1"/>
          </p:cNvPicPr>
          <p:nvPr/>
        </p:nvPicPr>
        <p:blipFill>
          <a:blip r:embed="rId12" cstate="print"/>
          <a:srcRect l="56914" b="-8861"/>
          <a:stretch>
            <a:fillRect/>
          </a:stretch>
        </p:blipFill>
        <p:spPr bwMode="auto">
          <a:xfrm rot="-5408425">
            <a:off x="1970088" y="5927725"/>
            <a:ext cx="6381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7818" name="Picture 2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-6648836">
            <a:off x="3371850" y="2538413"/>
            <a:ext cx="276225" cy="5461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417819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847514">
            <a:off x="1120775" y="5129213"/>
            <a:ext cx="298450" cy="590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417820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6680747">
            <a:off x="3349625" y="2514600"/>
            <a:ext cx="298450" cy="590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1048" name="Picture 2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76575" y="4957763"/>
            <a:ext cx="196850" cy="5302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417822" name="Picture 3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70225" y="4943475"/>
            <a:ext cx="203200" cy="5429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417823" name="Picture 3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74988" y="4946650"/>
            <a:ext cx="179387" cy="5111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417824" name="Oval 32"/>
          <p:cNvSpPr>
            <a:spLocks noChangeArrowheads="1"/>
          </p:cNvSpPr>
          <p:nvPr/>
        </p:nvSpPr>
        <p:spPr bwMode="auto">
          <a:xfrm rot="-1756763">
            <a:off x="793750" y="5056188"/>
            <a:ext cx="914400" cy="773112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107526" name="Picture 6"/>
          <p:cNvPicPr>
            <a:picLocks noChangeAspect="1" noChangeArrowheads="1"/>
          </p:cNvPicPr>
          <p:nvPr/>
        </p:nvPicPr>
        <p:blipFill>
          <a:blip r:embed="rId17" cstate="print"/>
          <a:srcRect r="9511"/>
          <a:stretch>
            <a:fillRect/>
          </a:stretch>
        </p:blipFill>
        <p:spPr bwMode="auto">
          <a:xfrm>
            <a:off x="176433" y="1731792"/>
            <a:ext cx="288456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27" name="Picture 7"/>
          <p:cNvPicPr>
            <a:picLocks noChangeAspect="1" noChangeArrowheads="1"/>
          </p:cNvPicPr>
          <p:nvPr/>
        </p:nvPicPr>
        <p:blipFill>
          <a:blip r:embed="rId18" cstate="print"/>
          <a:srcRect r="8194"/>
          <a:stretch>
            <a:fillRect/>
          </a:stretch>
        </p:blipFill>
        <p:spPr bwMode="auto">
          <a:xfrm>
            <a:off x="3066757" y="1721534"/>
            <a:ext cx="2926080" cy="458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44818" y="1797368"/>
            <a:ext cx="52673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242047" y="872992"/>
            <a:ext cx="553845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l-NL" sz="1000" dirty="0" smtClean="0">
                <a:solidFill>
                  <a:srgbClr val="0B2A51"/>
                </a:solidFill>
                <a:sym typeface="Wingdings 3"/>
              </a:rPr>
              <a:t></a:t>
            </a:r>
            <a:r>
              <a:rPr lang="nl-NL" sz="1200" dirty="0" smtClean="0">
                <a:solidFill>
                  <a:srgbClr val="0B2A51"/>
                </a:solidFill>
                <a:sym typeface="Wingdings 3"/>
              </a:rPr>
              <a:t> </a:t>
            </a:r>
            <a:r>
              <a:rPr lang="nl-NL" sz="1200" dirty="0" smtClean="0">
                <a:solidFill>
                  <a:srgbClr val="0B2A51"/>
                </a:solidFill>
              </a:rPr>
              <a:t>Case Study Nürnberger Platz </a:t>
            </a:r>
            <a:endParaRPr lang="nl-NL" sz="1200" dirty="0">
              <a:solidFill>
                <a:srgbClr val="0B2A5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7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7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417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3.33333E-6 L 0.52083 -0.32408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417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7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7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7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7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17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17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41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0"/>
                            </p:stCondLst>
                            <p:childTnLst>
                              <p:par>
                                <p:cTn id="10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417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0"/>
                            </p:stCondLst>
                            <p:childTnLst>
                              <p:par>
                                <p:cTn id="10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7" dur="500"/>
                                        <p:tgtEl>
                                          <p:spTgt spid="417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801" grpId="0" animBg="1"/>
      <p:bldP spid="417801" grpId="1" animBg="1"/>
      <p:bldP spid="417824" grpId="0" animBg="1"/>
      <p:bldP spid="41782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streetnetwork.tif"/>
          <p:cNvPicPr>
            <a:picLocks noChangeAspect="1"/>
          </p:cNvPicPr>
          <p:nvPr/>
        </p:nvPicPr>
        <p:blipFill>
          <a:blip r:embed="rId3" cstate="print">
            <a:lum bright="20000" contrast="-40000"/>
          </a:blip>
          <a:srcRect l="18723" r="6420"/>
          <a:stretch>
            <a:fillRect/>
          </a:stretch>
        </p:blipFill>
        <p:spPr>
          <a:xfrm>
            <a:off x="5447489" y="1850184"/>
            <a:ext cx="3404518" cy="4201694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42900" y="1702191"/>
            <a:ext cx="4633137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Aft>
                <a:spcPts val="1200"/>
              </a:spcAft>
              <a:buFontTx/>
              <a:buChar char="-"/>
              <a:tabLst>
                <a:tab pos="180975" algn="l"/>
              </a:tabLst>
            </a:pPr>
            <a:endParaRPr lang="de-DE" dirty="0" smtClean="0">
              <a:solidFill>
                <a:srgbClr val="0B2A51"/>
              </a:solidFill>
            </a:endParaRPr>
          </a:p>
          <a:p>
            <a:pPr marL="180975" indent="-180975">
              <a:spcAft>
                <a:spcPts val="1200"/>
              </a:spcAft>
              <a:buFontTx/>
              <a:buChar char="-"/>
              <a:tabLst>
                <a:tab pos="180975" algn="l"/>
              </a:tabLst>
            </a:pPr>
            <a:r>
              <a:rPr lang="de-DE" dirty="0" smtClean="0">
                <a:solidFill>
                  <a:srgbClr val="0B2A51"/>
                </a:solidFill>
              </a:rPr>
              <a:t>First </a:t>
            </a:r>
            <a:r>
              <a:rPr lang="de-DE" dirty="0" err="1" smtClean="0">
                <a:solidFill>
                  <a:srgbClr val="0B2A51"/>
                </a:solidFill>
              </a:rPr>
              <a:t>cooperative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traffic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signs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considering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full</a:t>
            </a:r>
            <a:r>
              <a:rPr lang="de-DE" dirty="0" smtClean="0">
                <a:solidFill>
                  <a:srgbClr val="0B2A51"/>
                </a:solidFill>
              </a:rPr>
              <a:t> Multi-Modal Transport </a:t>
            </a:r>
            <a:r>
              <a:rPr lang="de-DE" dirty="0" err="1" smtClean="0">
                <a:solidFill>
                  <a:srgbClr val="0B2A51"/>
                </a:solidFill>
              </a:rPr>
              <a:t>issues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and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energy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efficient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driving</a:t>
            </a:r>
            <a:endParaRPr lang="de-DE" dirty="0" smtClean="0">
              <a:solidFill>
                <a:srgbClr val="0B2A51"/>
              </a:solidFill>
            </a:endParaRPr>
          </a:p>
          <a:p>
            <a:pPr marL="180975" indent="-180975">
              <a:spcAft>
                <a:spcPts val="1200"/>
              </a:spcAft>
              <a:buFontTx/>
              <a:buChar char="-"/>
              <a:tabLst>
                <a:tab pos="180975" algn="l"/>
              </a:tabLst>
            </a:pPr>
            <a:r>
              <a:rPr lang="de-DE" dirty="0" smtClean="0">
                <a:solidFill>
                  <a:srgbClr val="0B2A51"/>
                </a:solidFill>
              </a:rPr>
              <a:t>Multimodal </a:t>
            </a:r>
            <a:r>
              <a:rPr lang="de-DE" dirty="0" err="1" smtClean="0">
                <a:solidFill>
                  <a:srgbClr val="0B2A51"/>
                </a:solidFill>
              </a:rPr>
              <a:t>system</a:t>
            </a:r>
            <a:r>
              <a:rPr lang="de-DE" dirty="0" smtClean="0">
                <a:solidFill>
                  <a:srgbClr val="0B2A51"/>
                </a:solidFill>
              </a:rPr>
              <a:t> in </a:t>
            </a:r>
            <a:r>
              <a:rPr lang="de-DE" dirty="0" err="1" smtClean="0">
                <a:solidFill>
                  <a:srgbClr val="0B2A51"/>
                </a:solidFill>
              </a:rPr>
              <a:t>full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operation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from</a:t>
            </a:r>
            <a:r>
              <a:rPr lang="de-DE" dirty="0" smtClean="0">
                <a:solidFill>
                  <a:srgbClr val="0B2A51"/>
                </a:solidFill>
              </a:rPr>
              <a:t> winter 2010/2011</a:t>
            </a:r>
          </a:p>
          <a:p>
            <a:pPr marL="180975" indent="-180975">
              <a:spcAft>
                <a:spcPts val="1200"/>
              </a:spcAft>
              <a:buFontTx/>
              <a:buChar char="-"/>
              <a:tabLst>
                <a:tab pos="180975" algn="l"/>
              </a:tabLst>
            </a:pPr>
            <a:r>
              <a:rPr lang="de-DE" dirty="0" smtClean="0">
                <a:solidFill>
                  <a:srgbClr val="0B2A51"/>
                </a:solidFill>
              </a:rPr>
              <a:t>Extension </a:t>
            </a:r>
            <a:r>
              <a:rPr lang="de-DE" dirty="0" err="1" smtClean="0">
                <a:solidFill>
                  <a:srgbClr val="0B2A51"/>
                </a:solidFill>
              </a:rPr>
              <a:t>to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the</a:t>
            </a:r>
            <a:r>
              <a:rPr lang="de-DE" dirty="0" smtClean="0">
                <a:solidFill>
                  <a:srgbClr val="0B2A51"/>
                </a:solidFill>
              </a:rPr>
              <a:t> </a:t>
            </a:r>
            <a:r>
              <a:rPr lang="de-DE" dirty="0" err="1" smtClean="0">
                <a:solidFill>
                  <a:srgbClr val="0B2A51"/>
                </a:solidFill>
              </a:rPr>
              <a:t>whole</a:t>
            </a:r>
            <a:r>
              <a:rPr lang="de-DE" dirty="0" smtClean="0">
                <a:solidFill>
                  <a:srgbClr val="0B2A51"/>
                </a:solidFill>
              </a:rPr>
              <a:t> North-South-</a:t>
            </a:r>
            <a:r>
              <a:rPr lang="de-DE" dirty="0" err="1" smtClean="0">
                <a:solidFill>
                  <a:srgbClr val="0B2A51"/>
                </a:solidFill>
              </a:rPr>
              <a:t>Corridor</a:t>
            </a:r>
            <a:r>
              <a:rPr lang="de-DE" dirty="0" smtClean="0">
                <a:solidFill>
                  <a:srgbClr val="0B2A51"/>
                </a:solidFill>
              </a:rPr>
              <a:t> in Dresden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1934" y="1329952"/>
            <a:ext cx="64087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 err="1" smtClean="0">
                <a:solidFill>
                  <a:srgbClr val="0B2A51"/>
                </a:solidFill>
              </a:rPr>
              <a:t>Conclusions</a:t>
            </a:r>
            <a:r>
              <a:rPr lang="de-DE" sz="2400" b="1" dirty="0" smtClean="0">
                <a:solidFill>
                  <a:srgbClr val="0B2A51"/>
                </a:solidFill>
              </a:rPr>
              <a:t> </a:t>
            </a:r>
            <a:r>
              <a:rPr lang="de-DE" sz="2400" b="1" dirty="0" err="1" smtClean="0">
                <a:solidFill>
                  <a:srgbClr val="0B2A51"/>
                </a:solidFill>
              </a:rPr>
              <a:t>and</a:t>
            </a:r>
            <a:r>
              <a:rPr lang="de-DE" sz="2400" b="1" dirty="0" smtClean="0">
                <a:solidFill>
                  <a:srgbClr val="0B2A51"/>
                </a:solidFill>
              </a:rPr>
              <a:t> Future Work</a:t>
            </a:r>
          </a:p>
          <a:p>
            <a:pPr>
              <a:spcBef>
                <a:spcPct val="50000"/>
              </a:spcBef>
            </a:pPr>
            <a:endParaRPr lang="de-DE" sz="2400" b="1" dirty="0" smtClean="0">
              <a:solidFill>
                <a:srgbClr val="0B2A51"/>
              </a:solidFill>
            </a:endParaRPr>
          </a:p>
          <a:p>
            <a:pPr>
              <a:spcBef>
                <a:spcPct val="50000"/>
              </a:spcBef>
            </a:pPr>
            <a:endParaRPr lang="de-DE" sz="2400" b="1" dirty="0">
              <a:solidFill>
                <a:srgbClr val="0B2A51"/>
              </a:solidFill>
            </a:endParaRPr>
          </a:p>
        </p:txBody>
      </p:sp>
      <p:sp>
        <p:nvSpPr>
          <p:cNvPr id="38" name="Freihandform 37"/>
          <p:cNvSpPr/>
          <p:nvPr/>
        </p:nvSpPr>
        <p:spPr>
          <a:xfrm>
            <a:off x="6912769" y="4319588"/>
            <a:ext cx="164306" cy="124631"/>
          </a:xfrm>
          <a:custGeom>
            <a:avLst/>
            <a:gdLst>
              <a:gd name="connsiteX0" fmla="*/ 164306 w 164306"/>
              <a:gd name="connsiteY0" fmla="*/ 40481 h 124631"/>
              <a:gd name="connsiteX1" fmla="*/ 157162 w 164306"/>
              <a:gd name="connsiteY1" fmla="*/ 35718 h 124631"/>
              <a:gd name="connsiteX2" fmla="*/ 152400 w 164306"/>
              <a:gd name="connsiteY2" fmla="*/ 28575 h 124631"/>
              <a:gd name="connsiteX3" fmla="*/ 140494 w 164306"/>
              <a:gd name="connsiteY3" fmla="*/ 26193 h 124631"/>
              <a:gd name="connsiteX4" fmla="*/ 126206 w 164306"/>
              <a:gd name="connsiteY4" fmla="*/ 19050 h 124631"/>
              <a:gd name="connsiteX5" fmla="*/ 111919 w 164306"/>
              <a:gd name="connsiteY5" fmla="*/ 14287 h 124631"/>
              <a:gd name="connsiteX6" fmla="*/ 97631 w 164306"/>
              <a:gd name="connsiteY6" fmla="*/ 4762 h 124631"/>
              <a:gd name="connsiteX7" fmla="*/ 83344 w 164306"/>
              <a:gd name="connsiteY7" fmla="*/ 0 h 124631"/>
              <a:gd name="connsiteX8" fmla="*/ 76200 w 164306"/>
              <a:gd name="connsiteY8" fmla="*/ 2381 h 124631"/>
              <a:gd name="connsiteX9" fmla="*/ 64294 w 164306"/>
              <a:gd name="connsiteY9" fmla="*/ 14287 h 124631"/>
              <a:gd name="connsiteX10" fmla="*/ 45244 w 164306"/>
              <a:gd name="connsiteY10" fmla="*/ 19050 h 124631"/>
              <a:gd name="connsiteX11" fmla="*/ 14287 w 164306"/>
              <a:gd name="connsiteY11" fmla="*/ 26193 h 124631"/>
              <a:gd name="connsiteX12" fmla="*/ 11906 w 164306"/>
              <a:gd name="connsiteY12" fmla="*/ 38100 h 124631"/>
              <a:gd name="connsiteX13" fmla="*/ 4762 w 164306"/>
              <a:gd name="connsiteY13" fmla="*/ 42862 h 124631"/>
              <a:gd name="connsiteX14" fmla="*/ 0 w 164306"/>
              <a:gd name="connsiteY14" fmla="*/ 50006 h 124631"/>
              <a:gd name="connsiteX15" fmla="*/ 4762 w 164306"/>
              <a:gd name="connsiteY15" fmla="*/ 83343 h 124631"/>
              <a:gd name="connsiteX16" fmla="*/ 7144 w 164306"/>
              <a:gd name="connsiteY16" fmla="*/ 90487 h 124631"/>
              <a:gd name="connsiteX17" fmla="*/ 11906 w 164306"/>
              <a:gd name="connsiteY17" fmla="*/ 97631 h 124631"/>
              <a:gd name="connsiteX18" fmla="*/ 21431 w 164306"/>
              <a:gd name="connsiteY18" fmla="*/ 119062 h 124631"/>
              <a:gd name="connsiteX19" fmla="*/ 28575 w 164306"/>
              <a:gd name="connsiteY19" fmla="*/ 121443 h 124631"/>
              <a:gd name="connsiteX20" fmla="*/ 47625 w 164306"/>
              <a:gd name="connsiteY20" fmla="*/ 109537 h 124631"/>
              <a:gd name="connsiteX21" fmla="*/ 69056 w 164306"/>
              <a:gd name="connsiteY21" fmla="*/ 104775 h 124631"/>
              <a:gd name="connsiteX22" fmla="*/ 100012 w 164306"/>
              <a:gd name="connsiteY22" fmla="*/ 100012 h 124631"/>
              <a:gd name="connsiteX23" fmla="*/ 111919 w 164306"/>
              <a:gd name="connsiteY23" fmla="*/ 90487 h 124631"/>
              <a:gd name="connsiteX24" fmla="*/ 119062 w 164306"/>
              <a:gd name="connsiteY24" fmla="*/ 85725 h 124631"/>
              <a:gd name="connsiteX25" fmla="*/ 126206 w 164306"/>
              <a:gd name="connsiteY25" fmla="*/ 78581 h 124631"/>
              <a:gd name="connsiteX26" fmla="*/ 133350 w 164306"/>
              <a:gd name="connsiteY26" fmla="*/ 73818 h 124631"/>
              <a:gd name="connsiteX27" fmla="*/ 140494 w 164306"/>
              <a:gd name="connsiteY27" fmla="*/ 66675 h 124631"/>
              <a:gd name="connsiteX28" fmla="*/ 154781 w 164306"/>
              <a:gd name="connsiteY28" fmla="*/ 57150 h 124631"/>
              <a:gd name="connsiteX29" fmla="*/ 164306 w 164306"/>
              <a:gd name="connsiteY29" fmla="*/ 40481 h 12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64306" h="124631">
                <a:moveTo>
                  <a:pt x="164306" y="40481"/>
                </a:moveTo>
                <a:cubicBezTo>
                  <a:pt x="161925" y="38893"/>
                  <a:pt x="159186" y="37742"/>
                  <a:pt x="157162" y="35718"/>
                </a:cubicBezTo>
                <a:cubicBezTo>
                  <a:pt x="155139" y="33695"/>
                  <a:pt x="154885" y="29995"/>
                  <a:pt x="152400" y="28575"/>
                </a:cubicBezTo>
                <a:cubicBezTo>
                  <a:pt x="148886" y="26567"/>
                  <a:pt x="144420" y="27175"/>
                  <a:pt x="140494" y="26193"/>
                </a:cubicBezTo>
                <a:cubicBezTo>
                  <a:pt x="125606" y="22470"/>
                  <a:pt x="141173" y="25702"/>
                  <a:pt x="126206" y="19050"/>
                </a:cubicBezTo>
                <a:cubicBezTo>
                  <a:pt x="121619" y="17011"/>
                  <a:pt x="116096" y="17072"/>
                  <a:pt x="111919" y="14287"/>
                </a:cubicBezTo>
                <a:cubicBezTo>
                  <a:pt x="107156" y="11112"/>
                  <a:pt x="103061" y="6572"/>
                  <a:pt x="97631" y="4762"/>
                </a:cubicBezTo>
                <a:lnTo>
                  <a:pt x="83344" y="0"/>
                </a:lnTo>
                <a:cubicBezTo>
                  <a:pt x="80963" y="794"/>
                  <a:pt x="78160" y="813"/>
                  <a:pt x="76200" y="2381"/>
                </a:cubicBezTo>
                <a:cubicBezTo>
                  <a:pt x="60326" y="15079"/>
                  <a:pt x="83341" y="4764"/>
                  <a:pt x="64294" y="14287"/>
                </a:cubicBezTo>
                <a:cubicBezTo>
                  <a:pt x="59095" y="16886"/>
                  <a:pt x="50285" y="17887"/>
                  <a:pt x="45244" y="19050"/>
                </a:cubicBezTo>
                <a:cubicBezTo>
                  <a:pt x="7954" y="27656"/>
                  <a:pt x="41463" y="20759"/>
                  <a:pt x="14287" y="26193"/>
                </a:cubicBezTo>
                <a:cubicBezTo>
                  <a:pt x="13493" y="30162"/>
                  <a:pt x="13914" y="34586"/>
                  <a:pt x="11906" y="38100"/>
                </a:cubicBezTo>
                <a:cubicBezTo>
                  <a:pt x="10486" y="40585"/>
                  <a:pt x="6786" y="40838"/>
                  <a:pt x="4762" y="42862"/>
                </a:cubicBezTo>
                <a:cubicBezTo>
                  <a:pt x="2738" y="44886"/>
                  <a:pt x="1587" y="47625"/>
                  <a:pt x="0" y="50006"/>
                </a:cubicBezTo>
                <a:cubicBezTo>
                  <a:pt x="1896" y="68972"/>
                  <a:pt x="779" y="69403"/>
                  <a:pt x="4762" y="83343"/>
                </a:cubicBezTo>
                <a:cubicBezTo>
                  <a:pt x="5452" y="85757"/>
                  <a:pt x="6021" y="88242"/>
                  <a:pt x="7144" y="90487"/>
                </a:cubicBezTo>
                <a:cubicBezTo>
                  <a:pt x="8424" y="93047"/>
                  <a:pt x="10744" y="95016"/>
                  <a:pt x="11906" y="97631"/>
                </a:cubicBezTo>
                <a:cubicBezTo>
                  <a:pt x="14112" y="102595"/>
                  <a:pt x="15858" y="114604"/>
                  <a:pt x="21431" y="119062"/>
                </a:cubicBezTo>
                <a:cubicBezTo>
                  <a:pt x="23391" y="120630"/>
                  <a:pt x="26194" y="120649"/>
                  <a:pt x="28575" y="121443"/>
                </a:cubicBezTo>
                <a:cubicBezTo>
                  <a:pt x="65434" y="109157"/>
                  <a:pt x="28756" y="124631"/>
                  <a:pt x="47625" y="109537"/>
                </a:cubicBezTo>
                <a:cubicBezTo>
                  <a:pt x="50712" y="107068"/>
                  <a:pt x="68907" y="104802"/>
                  <a:pt x="69056" y="104775"/>
                </a:cubicBezTo>
                <a:cubicBezTo>
                  <a:pt x="93065" y="100409"/>
                  <a:pt x="67731" y="104047"/>
                  <a:pt x="100012" y="100012"/>
                </a:cubicBezTo>
                <a:cubicBezTo>
                  <a:pt x="113919" y="95377"/>
                  <a:pt x="101148" y="101258"/>
                  <a:pt x="111919" y="90487"/>
                </a:cubicBezTo>
                <a:cubicBezTo>
                  <a:pt x="113942" y="88464"/>
                  <a:pt x="116864" y="87557"/>
                  <a:pt x="119062" y="85725"/>
                </a:cubicBezTo>
                <a:cubicBezTo>
                  <a:pt x="121649" y="83569"/>
                  <a:pt x="123619" y="80737"/>
                  <a:pt x="126206" y="78581"/>
                </a:cubicBezTo>
                <a:cubicBezTo>
                  <a:pt x="128405" y="76749"/>
                  <a:pt x="131151" y="75650"/>
                  <a:pt x="133350" y="73818"/>
                </a:cubicBezTo>
                <a:cubicBezTo>
                  <a:pt x="135937" y="71662"/>
                  <a:pt x="137836" y="68742"/>
                  <a:pt x="140494" y="66675"/>
                </a:cubicBezTo>
                <a:cubicBezTo>
                  <a:pt x="145012" y="63161"/>
                  <a:pt x="154781" y="57150"/>
                  <a:pt x="154781" y="57150"/>
                </a:cubicBezTo>
                <a:lnTo>
                  <a:pt x="164306" y="40481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42047" y="872992"/>
            <a:ext cx="553845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l-NL" sz="1000" dirty="0" smtClean="0">
                <a:solidFill>
                  <a:srgbClr val="0B2A51"/>
                </a:solidFill>
                <a:sym typeface="Wingdings 3"/>
              </a:rPr>
              <a:t></a:t>
            </a:r>
            <a:r>
              <a:rPr lang="nl-NL" sz="1200" dirty="0" smtClean="0">
                <a:solidFill>
                  <a:srgbClr val="0B2A51"/>
                </a:solidFill>
                <a:sym typeface="Wingdings 3"/>
              </a:rPr>
              <a:t> </a:t>
            </a:r>
            <a:r>
              <a:rPr lang="nl-NL" sz="1200" dirty="0" smtClean="0">
                <a:solidFill>
                  <a:srgbClr val="0B2A51"/>
                </a:solidFill>
              </a:rPr>
              <a:t>Conclusions and Future Work</a:t>
            </a:r>
            <a:endParaRPr lang="nl-NL" sz="1200" dirty="0">
              <a:solidFill>
                <a:srgbClr val="0B2A51"/>
              </a:solidFill>
            </a:endParaRPr>
          </a:p>
        </p:txBody>
      </p:sp>
      <p:sp>
        <p:nvSpPr>
          <p:cNvPr id="39" name="Freihandform 38"/>
          <p:cNvSpPr/>
          <p:nvPr/>
        </p:nvSpPr>
        <p:spPr>
          <a:xfrm>
            <a:off x="6994944" y="4107656"/>
            <a:ext cx="177381" cy="247650"/>
          </a:xfrm>
          <a:custGeom>
            <a:avLst/>
            <a:gdLst>
              <a:gd name="connsiteX0" fmla="*/ 175000 w 177381"/>
              <a:gd name="connsiteY0" fmla="*/ 30957 h 247650"/>
              <a:gd name="connsiteX1" fmla="*/ 160712 w 177381"/>
              <a:gd name="connsiteY1" fmla="*/ 23813 h 247650"/>
              <a:gd name="connsiteX2" fmla="*/ 146425 w 177381"/>
              <a:gd name="connsiteY2" fmla="*/ 14288 h 247650"/>
              <a:gd name="connsiteX3" fmla="*/ 124994 w 177381"/>
              <a:gd name="connsiteY3" fmla="*/ 4763 h 247650"/>
              <a:gd name="connsiteX4" fmla="*/ 117850 w 177381"/>
              <a:gd name="connsiteY4" fmla="*/ 2382 h 247650"/>
              <a:gd name="connsiteX5" fmla="*/ 110706 w 177381"/>
              <a:gd name="connsiteY5" fmla="*/ 0 h 247650"/>
              <a:gd name="connsiteX6" fmla="*/ 98800 w 177381"/>
              <a:gd name="connsiteY6" fmla="*/ 2382 h 247650"/>
              <a:gd name="connsiteX7" fmla="*/ 86894 w 177381"/>
              <a:gd name="connsiteY7" fmla="*/ 19050 h 247650"/>
              <a:gd name="connsiteX8" fmla="*/ 82131 w 177381"/>
              <a:gd name="connsiteY8" fmla="*/ 38100 h 247650"/>
              <a:gd name="connsiteX9" fmla="*/ 74987 w 177381"/>
              <a:gd name="connsiteY9" fmla="*/ 42863 h 247650"/>
              <a:gd name="connsiteX10" fmla="*/ 67844 w 177381"/>
              <a:gd name="connsiteY10" fmla="*/ 57150 h 247650"/>
              <a:gd name="connsiteX11" fmla="*/ 60700 w 177381"/>
              <a:gd name="connsiteY11" fmla="*/ 71438 h 247650"/>
              <a:gd name="connsiteX12" fmla="*/ 55937 w 177381"/>
              <a:gd name="connsiteY12" fmla="*/ 88107 h 247650"/>
              <a:gd name="connsiteX13" fmla="*/ 51175 w 177381"/>
              <a:gd name="connsiteY13" fmla="*/ 95250 h 247650"/>
              <a:gd name="connsiteX14" fmla="*/ 48794 w 177381"/>
              <a:gd name="connsiteY14" fmla="*/ 102394 h 247650"/>
              <a:gd name="connsiteX15" fmla="*/ 34506 w 177381"/>
              <a:gd name="connsiteY15" fmla="*/ 128588 h 247650"/>
              <a:gd name="connsiteX16" fmla="*/ 24981 w 177381"/>
              <a:gd name="connsiteY16" fmla="*/ 152400 h 247650"/>
              <a:gd name="connsiteX17" fmla="*/ 17837 w 177381"/>
              <a:gd name="connsiteY17" fmla="*/ 171450 h 247650"/>
              <a:gd name="connsiteX18" fmla="*/ 15456 w 177381"/>
              <a:gd name="connsiteY18" fmla="*/ 178594 h 247650"/>
              <a:gd name="connsiteX19" fmla="*/ 10694 w 177381"/>
              <a:gd name="connsiteY19" fmla="*/ 185738 h 247650"/>
              <a:gd name="connsiteX20" fmla="*/ 5931 w 177381"/>
              <a:gd name="connsiteY20" fmla="*/ 204788 h 247650"/>
              <a:gd name="connsiteX21" fmla="*/ 3550 w 177381"/>
              <a:gd name="connsiteY21" fmla="*/ 211932 h 247650"/>
              <a:gd name="connsiteX22" fmla="*/ 17837 w 177381"/>
              <a:gd name="connsiteY22" fmla="*/ 221457 h 247650"/>
              <a:gd name="connsiteX23" fmla="*/ 24981 w 177381"/>
              <a:gd name="connsiteY23" fmla="*/ 223838 h 247650"/>
              <a:gd name="connsiteX24" fmla="*/ 32125 w 177381"/>
              <a:gd name="connsiteY24" fmla="*/ 228600 h 247650"/>
              <a:gd name="connsiteX25" fmla="*/ 51175 w 177381"/>
              <a:gd name="connsiteY25" fmla="*/ 233363 h 247650"/>
              <a:gd name="connsiteX26" fmla="*/ 58319 w 177381"/>
              <a:gd name="connsiteY26" fmla="*/ 238125 h 247650"/>
              <a:gd name="connsiteX27" fmla="*/ 72606 w 177381"/>
              <a:gd name="connsiteY27" fmla="*/ 242888 h 247650"/>
              <a:gd name="connsiteX28" fmla="*/ 79750 w 177381"/>
              <a:gd name="connsiteY28" fmla="*/ 247650 h 247650"/>
              <a:gd name="connsiteX29" fmla="*/ 98800 w 177381"/>
              <a:gd name="connsiteY29" fmla="*/ 240507 h 247650"/>
              <a:gd name="connsiteX30" fmla="*/ 105944 w 177381"/>
              <a:gd name="connsiteY30" fmla="*/ 216694 h 247650"/>
              <a:gd name="connsiteX31" fmla="*/ 113087 w 177381"/>
              <a:gd name="connsiteY31" fmla="*/ 204788 h 247650"/>
              <a:gd name="connsiteX32" fmla="*/ 122612 w 177381"/>
              <a:gd name="connsiteY32" fmla="*/ 190500 h 247650"/>
              <a:gd name="connsiteX33" fmla="*/ 124994 w 177381"/>
              <a:gd name="connsiteY33" fmla="*/ 178594 h 247650"/>
              <a:gd name="connsiteX34" fmla="*/ 129756 w 177381"/>
              <a:gd name="connsiteY34" fmla="*/ 164307 h 247650"/>
              <a:gd name="connsiteX35" fmla="*/ 134519 w 177381"/>
              <a:gd name="connsiteY35" fmla="*/ 145257 h 247650"/>
              <a:gd name="connsiteX36" fmla="*/ 139281 w 177381"/>
              <a:gd name="connsiteY36" fmla="*/ 135732 h 247650"/>
              <a:gd name="connsiteX37" fmla="*/ 141662 w 177381"/>
              <a:gd name="connsiteY37" fmla="*/ 128588 h 247650"/>
              <a:gd name="connsiteX38" fmla="*/ 151187 w 177381"/>
              <a:gd name="connsiteY38" fmla="*/ 114300 h 247650"/>
              <a:gd name="connsiteX39" fmla="*/ 155950 w 177381"/>
              <a:gd name="connsiteY39" fmla="*/ 100013 h 247650"/>
              <a:gd name="connsiteX40" fmla="*/ 158331 w 177381"/>
              <a:gd name="connsiteY40" fmla="*/ 92869 h 247650"/>
              <a:gd name="connsiteX41" fmla="*/ 163094 w 177381"/>
              <a:gd name="connsiteY41" fmla="*/ 83344 h 247650"/>
              <a:gd name="connsiteX42" fmla="*/ 167856 w 177381"/>
              <a:gd name="connsiteY42" fmla="*/ 69057 h 247650"/>
              <a:gd name="connsiteX43" fmla="*/ 170237 w 177381"/>
              <a:gd name="connsiteY43" fmla="*/ 61913 h 247650"/>
              <a:gd name="connsiteX44" fmla="*/ 175000 w 177381"/>
              <a:gd name="connsiteY44" fmla="*/ 52388 h 247650"/>
              <a:gd name="connsiteX45" fmla="*/ 175000 w 177381"/>
              <a:gd name="connsiteY45" fmla="*/ 30957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77381" h="247650">
                <a:moveTo>
                  <a:pt x="175000" y="30957"/>
                </a:moveTo>
                <a:cubicBezTo>
                  <a:pt x="172619" y="26195"/>
                  <a:pt x="166865" y="28940"/>
                  <a:pt x="160712" y="23813"/>
                </a:cubicBezTo>
                <a:cubicBezTo>
                  <a:pt x="148820" y="13903"/>
                  <a:pt x="158981" y="18473"/>
                  <a:pt x="146425" y="14288"/>
                </a:cubicBezTo>
                <a:cubicBezTo>
                  <a:pt x="135105" y="6740"/>
                  <a:pt x="141996" y="10430"/>
                  <a:pt x="124994" y="4763"/>
                </a:cubicBezTo>
                <a:lnTo>
                  <a:pt x="117850" y="2382"/>
                </a:lnTo>
                <a:lnTo>
                  <a:pt x="110706" y="0"/>
                </a:lnTo>
                <a:cubicBezTo>
                  <a:pt x="106737" y="794"/>
                  <a:pt x="102420" y="572"/>
                  <a:pt x="98800" y="2382"/>
                </a:cubicBezTo>
                <a:cubicBezTo>
                  <a:pt x="92363" y="5601"/>
                  <a:pt x="89771" y="13295"/>
                  <a:pt x="86894" y="19050"/>
                </a:cubicBezTo>
                <a:cubicBezTo>
                  <a:pt x="86776" y="19640"/>
                  <a:pt x="84083" y="35660"/>
                  <a:pt x="82131" y="38100"/>
                </a:cubicBezTo>
                <a:cubicBezTo>
                  <a:pt x="80343" y="40335"/>
                  <a:pt x="77368" y="41275"/>
                  <a:pt x="74987" y="42863"/>
                </a:cubicBezTo>
                <a:cubicBezTo>
                  <a:pt x="69004" y="60814"/>
                  <a:pt x="77073" y="38693"/>
                  <a:pt x="67844" y="57150"/>
                </a:cubicBezTo>
                <a:cubicBezTo>
                  <a:pt x="57982" y="76872"/>
                  <a:pt x="74350" y="50960"/>
                  <a:pt x="60700" y="71438"/>
                </a:cubicBezTo>
                <a:cubicBezTo>
                  <a:pt x="59936" y="74496"/>
                  <a:pt x="57647" y="84687"/>
                  <a:pt x="55937" y="88107"/>
                </a:cubicBezTo>
                <a:cubicBezTo>
                  <a:pt x="54657" y="90666"/>
                  <a:pt x="52762" y="92869"/>
                  <a:pt x="51175" y="95250"/>
                </a:cubicBezTo>
                <a:cubicBezTo>
                  <a:pt x="50381" y="97631"/>
                  <a:pt x="49833" y="100109"/>
                  <a:pt x="48794" y="102394"/>
                </a:cubicBezTo>
                <a:cubicBezTo>
                  <a:pt x="41076" y="119373"/>
                  <a:pt x="41963" y="117404"/>
                  <a:pt x="34506" y="128588"/>
                </a:cubicBezTo>
                <a:cubicBezTo>
                  <a:pt x="28622" y="146243"/>
                  <a:pt x="31989" y="138385"/>
                  <a:pt x="24981" y="152400"/>
                </a:cubicBezTo>
                <a:cubicBezTo>
                  <a:pt x="20591" y="169963"/>
                  <a:pt x="25309" y="154015"/>
                  <a:pt x="17837" y="171450"/>
                </a:cubicBezTo>
                <a:cubicBezTo>
                  <a:pt x="16848" y="173757"/>
                  <a:pt x="16578" y="176349"/>
                  <a:pt x="15456" y="178594"/>
                </a:cubicBezTo>
                <a:cubicBezTo>
                  <a:pt x="14176" y="181154"/>
                  <a:pt x="11974" y="183178"/>
                  <a:pt x="10694" y="185738"/>
                </a:cubicBezTo>
                <a:cubicBezTo>
                  <a:pt x="7970" y="191186"/>
                  <a:pt x="7291" y="199346"/>
                  <a:pt x="5931" y="204788"/>
                </a:cubicBezTo>
                <a:cubicBezTo>
                  <a:pt x="5322" y="207223"/>
                  <a:pt x="4344" y="209551"/>
                  <a:pt x="3550" y="211932"/>
                </a:cubicBezTo>
                <a:cubicBezTo>
                  <a:pt x="20537" y="217594"/>
                  <a:pt x="0" y="209565"/>
                  <a:pt x="17837" y="221457"/>
                </a:cubicBezTo>
                <a:cubicBezTo>
                  <a:pt x="19926" y="222849"/>
                  <a:pt x="22736" y="222716"/>
                  <a:pt x="24981" y="223838"/>
                </a:cubicBezTo>
                <a:cubicBezTo>
                  <a:pt x="27541" y="225118"/>
                  <a:pt x="29435" y="227622"/>
                  <a:pt x="32125" y="228600"/>
                </a:cubicBezTo>
                <a:cubicBezTo>
                  <a:pt x="38276" y="230837"/>
                  <a:pt x="51175" y="233363"/>
                  <a:pt x="51175" y="233363"/>
                </a:cubicBezTo>
                <a:cubicBezTo>
                  <a:pt x="53556" y="234950"/>
                  <a:pt x="55704" y="236963"/>
                  <a:pt x="58319" y="238125"/>
                </a:cubicBezTo>
                <a:cubicBezTo>
                  <a:pt x="62906" y="240164"/>
                  <a:pt x="68429" y="240104"/>
                  <a:pt x="72606" y="242888"/>
                </a:cubicBezTo>
                <a:lnTo>
                  <a:pt x="79750" y="247650"/>
                </a:lnTo>
                <a:cubicBezTo>
                  <a:pt x="84551" y="246690"/>
                  <a:pt x="95297" y="246112"/>
                  <a:pt x="98800" y="240507"/>
                </a:cubicBezTo>
                <a:cubicBezTo>
                  <a:pt x="106965" y="227443"/>
                  <a:pt x="100800" y="228267"/>
                  <a:pt x="105944" y="216694"/>
                </a:cubicBezTo>
                <a:cubicBezTo>
                  <a:pt x="107824" y="212465"/>
                  <a:pt x="111017" y="208928"/>
                  <a:pt x="113087" y="204788"/>
                </a:cubicBezTo>
                <a:cubicBezTo>
                  <a:pt x="119979" y="191004"/>
                  <a:pt x="109073" y="204041"/>
                  <a:pt x="122612" y="190500"/>
                </a:cubicBezTo>
                <a:cubicBezTo>
                  <a:pt x="123406" y="186531"/>
                  <a:pt x="123929" y="182499"/>
                  <a:pt x="124994" y="178594"/>
                </a:cubicBezTo>
                <a:cubicBezTo>
                  <a:pt x="126315" y="173751"/>
                  <a:pt x="128772" y="169229"/>
                  <a:pt x="129756" y="164307"/>
                </a:cubicBezTo>
                <a:cubicBezTo>
                  <a:pt x="131156" y="157308"/>
                  <a:pt x="131770" y="151670"/>
                  <a:pt x="134519" y="145257"/>
                </a:cubicBezTo>
                <a:cubicBezTo>
                  <a:pt x="135917" y="141994"/>
                  <a:pt x="137883" y="138995"/>
                  <a:pt x="139281" y="135732"/>
                </a:cubicBezTo>
                <a:cubicBezTo>
                  <a:pt x="140270" y="133425"/>
                  <a:pt x="140443" y="130782"/>
                  <a:pt x="141662" y="128588"/>
                </a:cubicBezTo>
                <a:cubicBezTo>
                  <a:pt x="144442" y="123584"/>
                  <a:pt x="149377" y="119730"/>
                  <a:pt x="151187" y="114300"/>
                </a:cubicBezTo>
                <a:lnTo>
                  <a:pt x="155950" y="100013"/>
                </a:lnTo>
                <a:cubicBezTo>
                  <a:pt x="156744" y="97632"/>
                  <a:pt x="157208" y="95114"/>
                  <a:pt x="158331" y="92869"/>
                </a:cubicBezTo>
                <a:cubicBezTo>
                  <a:pt x="159919" y="89694"/>
                  <a:pt x="161776" y="86640"/>
                  <a:pt x="163094" y="83344"/>
                </a:cubicBezTo>
                <a:cubicBezTo>
                  <a:pt x="164958" y="78683"/>
                  <a:pt x="166269" y="73819"/>
                  <a:pt x="167856" y="69057"/>
                </a:cubicBezTo>
                <a:cubicBezTo>
                  <a:pt x="168650" y="66676"/>
                  <a:pt x="169114" y="64158"/>
                  <a:pt x="170237" y="61913"/>
                </a:cubicBezTo>
                <a:lnTo>
                  <a:pt x="175000" y="52388"/>
                </a:lnTo>
                <a:cubicBezTo>
                  <a:pt x="172531" y="30168"/>
                  <a:pt x="177381" y="35719"/>
                  <a:pt x="175000" y="3095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Freihandform 39"/>
          <p:cNvSpPr/>
          <p:nvPr/>
        </p:nvSpPr>
        <p:spPr>
          <a:xfrm>
            <a:off x="7102769" y="3514725"/>
            <a:ext cx="274344" cy="619522"/>
          </a:xfrm>
          <a:custGeom>
            <a:avLst/>
            <a:gdLst>
              <a:gd name="connsiteX0" fmla="*/ 67175 w 274344"/>
              <a:gd name="connsiteY0" fmla="*/ 619125 h 619522"/>
              <a:gd name="connsiteX1" fmla="*/ 52887 w 274344"/>
              <a:gd name="connsiteY1" fmla="*/ 614363 h 619522"/>
              <a:gd name="connsiteX2" fmla="*/ 45744 w 274344"/>
              <a:gd name="connsiteY2" fmla="*/ 611981 h 619522"/>
              <a:gd name="connsiteX3" fmla="*/ 29075 w 274344"/>
              <a:gd name="connsiteY3" fmla="*/ 604838 h 619522"/>
              <a:gd name="connsiteX4" fmla="*/ 24312 w 274344"/>
              <a:gd name="connsiteY4" fmla="*/ 597694 h 619522"/>
              <a:gd name="connsiteX5" fmla="*/ 12406 w 274344"/>
              <a:gd name="connsiteY5" fmla="*/ 595313 h 619522"/>
              <a:gd name="connsiteX6" fmla="*/ 5262 w 274344"/>
              <a:gd name="connsiteY6" fmla="*/ 590550 h 619522"/>
              <a:gd name="connsiteX7" fmla="*/ 5262 w 274344"/>
              <a:gd name="connsiteY7" fmla="*/ 559594 h 619522"/>
              <a:gd name="connsiteX8" fmla="*/ 12406 w 274344"/>
              <a:gd name="connsiteY8" fmla="*/ 550069 h 619522"/>
              <a:gd name="connsiteX9" fmla="*/ 17169 w 274344"/>
              <a:gd name="connsiteY9" fmla="*/ 533400 h 619522"/>
              <a:gd name="connsiteX10" fmla="*/ 21931 w 274344"/>
              <a:gd name="connsiteY10" fmla="*/ 526256 h 619522"/>
              <a:gd name="connsiteX11" fmla="*/ 38600 w 274344"/>
              <a:gd name="connsiteY11" fmla="*/ 507206 h 619522"/>
              <a:gd name="connsiteX12" fmla="*/ 60031 w 274344"/>
              <a:gd name="connsiteY12" fmla="*/ 492919 h 619522"/>
              <a:gd name="connsiteX13" fmla="*/ 67175 w 274344"/>
              <a:gd name="connsiteY13" fmla="*/ 488156 h 619522"/>
              <a:gd name="connsiteX14" fmla="*/ 76700 w 274344"/>
              <a:gd name="connsiteY14" fmla="*/ 481013 h 619522"/>
              <a:gd name="connsiteX15" fmla="*/ 93369 w 274344"/>
              <a:gd name="connsiteY15" fmla="*/ 469106 h 619522"/>
              <a:gd name="connsiteX16" fmla="*/ 102894 w 274344"/>
              <a:gd name="connsiteY16" fmla="*/ 454819 h 619522"/>
              <a:gd name="connsiteX17" fmla="*/ 114800 w 274344"/>
              <a:gd name="connsiteY17" fmla="*/ 433388 h 619522"/>
              <a:gd name="connsiteX18" fmla="*/ 119562 w 274344"/>
              <a:gd name="connsiteY18" fmla="*/ 426244 h 619522"/>
              <a:gd name="connsiteX19" fmla="*/ 136231 w 274344"/>
              <a:gd name="connsiteY19" fmla="*/ 416719 h 619522"/>
              <a:gd name="connsiteX20" fmla="*/ 145756 w 274344"/>
              <a:gd name="connsiteY20" fmla="*/ 404813 h 619522"/>
              <a:gd name="connsiteX21" fmla="*/ 148137 w 274344"/>
              <a:gd name="connsiteY21" fmla="*/ 397669 h 619522"/>
              <a:gd name="connsiteX22" fmla="*/ 152900 w 274344"/>
              <a:gd name="connsiteY22" fmla="*/ 390525 h 619522"/>
              <a:gd name="connsiteX23" fmla="*/ 155281 w 274344"/>
              <a:gd name="connsiteY23" fmla="*/ 383381 h 619522"/>
              <a:gd name="connsiteX24" fmla="*/ 160044 w 274344"/>
              <a:gd name="connsiteY24" fmla="*/ 376238 h 619522"/>
              <a:gd name="connsiteX25" fmla="*/ 162425 w 274344"/>
              <a:gd name="connsiteY25" fmla="*/ 366713 h 619522"/>
              <a:gd name="connsiteX26" fmla="*/ 169569 w 274344"/>
              <a:gd name="connsiteY26" fmla="*/ 350044 h 619522"/>
              <a:gd name="connsiteX27" fmla="*/ 174331 w 274344"/>
              <a:gd name="connsiteY27" fmla="*/ 333375 h 619522"/>
              <a:gd name="connsiteX28" fmla="*/ 179094 w 274344"/>
              <a:gd name="connsiteY28" fmla="*/ 323850 h 619522"/>
              <a:gd name="connsiteX29" fmla="*/ 181475 w 274344"/>
              <a:gd name="connsiteY29" fmla="*/ 314325 h 619522"/>
              <a:gd name="connsiteX30" fmla="*/ 186237 w 274344"/>
              <a:gd name="connsiteY30" fmla="*/ 307181 h 619522"/>
              <a:gd name="connsiteX31" fmla="*/ 188619 w 274344"/>
              <a:gd name="connsiteY31" fmla="*/ 300038 h 619522"/>
              <a:gd name="connsiteX32" fmla="*/ 186237 w 274344"/>
              <a:gd name="connsiteY32" fmla="*/ 135731 h 619522"/>
              <a:gd name="connsiteX33" fmla="*/ 181475 w 274344"/>
              <a:gd name="connsiteY33" fmla="*/ 116681 h 619522"/>
              <a:gd name="connsiteX34" fmla="*/ 176712 w 274344"/>
              <a:gd name="connsiteY34" fmla="*/ 33338 h 619522"/>
              <a:gd name="connsiteX35" fmla="*/ 179094 w 274344"/>
              <a:gd name="connsiteY35" fmla="*/ 14288 h 619522"/>
              <a:gd name="connsiteX36" fmla="*/ 202906 w 274344"/>
              <a:gd name="connsiteY36" fmla="*/ 2381 h 619522"/>
              <a:gd name="connsiteX37" fmla="*/ 210050 w 274344"/>
              <a:gd name="connsiteY37" fmla="*/ 0 h 619522"/>
              <a:gd name="connsiteX38" fmla="*/ 229100 w 274344"/>
              <a:gd name="connsiteY38" fmla="*/ 2381 h 619522"/>
              <a:gd name="connsiteX39" fmla="*/ 252912 w 274344"/>
              <a:gd name="connsiteY39" fmla="*/ 11906 h 619522"/>
              <a:gd name="connsiteX40" fmla="*/ 260056 w 274344"/>
              <a:gd name="connsiteY40" fmla="*/ 19050 h 619522"/>
              <a:gd name="connsiteX41" fmla="*/ 264819 w 274344"/>
              <a:gd name="connsiteY41" fmla="*/ 35719 h 619522"/>
              <a:gd name="connsiteX42" fmla="*/ 267200 w 274344"/>
              <a:gd name="connsiteY42" fmla="*/ 71438 h 619522"/>
              <a:gd name="connsiteX43" fmla="*/ 269581 w 274344"/>
              <a:gd name="connsiteY43" fmla="*/ 78581 h 619522"/>
              <a:gd name="connsiteX44" fmla="*/ 274344 w 274344"/>
              <a:gd name="connsiteY44" fmla="*/ 157163 h 619522"/>
              <a:gd name="connsiteX45" fmla="*/ 271962 w 274344"/>
              <a:gd name="connsiteY45" fmla="*/ 342900 h 619522"/>
              <a:gd name="connsiteX46" fmla="*/ 269581 w 274344"/>
              <a:gd name="connsiteY46" fmla="*/ 350044 h 619522"/>
              <a:gd name="connsiteX47" fmla="*/ 262437 w 274344"/>
              <a:gd name="connsiteY47" fmla="*/ 364331 h 619522"/>
              <a:gd name="connsiteX48" fmla="*/ 260056 w 274344"/>
              <a:gd name="connsiteY48" fmla="*/ 373856 h 619522"/>
              <a:gd name="connsiteX49" fmla="*/ 257675 w 274344"/>
              <a:gd name="connsiteY49" fmla="*/ 390525 h 619522"/>
              <a:gd name="connsiteX50" fmla="*/ 248150 w 274344"/>
              <a:gd name="connsiteY50" fmla="*/ 404813 h 619522"/>
              <a:gd name="connsiteX51" fmla="*/ 241006 w 274344"/>
              <a:gd name="connsiteY51" fmla="*/ 423863 h 619522"/>
              <a:gd name="connsiteX52" fmla="*/ 238625 w 274344"/>
              <a:gd name="connsiteY52" fmla="*/ 431006 h 619522"/>
              <a:gd name="connsiteX53" fmla="*/ 231481 w 274344"/>
              <a:gd name="connsiteY53" fmla="*/ 438150 h 619522"/>
              <a:gd name="connsiteX54" fmla="*/ 224337 w 274344"/>
              <a:gd name="connsiteY54" fmla="*/ 454819 h 619522"/>
              <a:gd name="connsiteX55" fmla="*/ 217194 w 274344"/>
              <a:gd name="connsiteY55" fmla="*/ 457200 h 619522"/>
              <a:gd name="connsiteX56" fmla="*/ 205287 w 274344"/>
              <a:gd name="connsiteY56" fmla="*/ 471488 h 619522"/>
              <a:gd name="connsiteX57" fmla="*/ 198144 w 274344"/>
              <a:gd name="connsiteY57" fmla="*/ 473869 h 619522"/>
              <a:gd name="connsiteX58" fmla="*/ 183856 w 274344"/>
              <a:gd name="connsiteY58" fmla="*/ 483394 h 619522"/>
              <a:gd name="connsiteX59" fmla="*/ 183856 w 274344"/>
              <a:gd name="connsiteY59" fmla="*/ 483394 h 619522"/>
              <a:gd name="connsiteX60" fmla="*/ 167187 w 274344"/>
              <a:gd name="connsiteY60" fmla="*/ 497681 h 619522"/>
              <a:gd name="connsiteX61" fmla="*/ 150519 w 274344"/>
              <a:gd name="connsiteY61" fmla="*/ 516731 h 619522"/>
              <a:gd name="connsiteX62" fmla="*/ 145756 w 274344"/>
              <a:gd name="connsiteY62" fmla="*/ 523875 h 619522"/>
              <a:gd name="connsiteX63" fmla="*/ 138612 w 274344"/>
              <a:gd name="connsiteY63" fmla="*/ 526256 h 619522"/>
              <a:gd name="connsiteX64" fmla="*/ 129087 w 274344"/>
              <a:gd name="connsiteY64" fmla="*/ 540544 h 619522"/>
              <a:gd name="connsiteX65" fmla="*/ 124325 w 274344"/>
              <a:gd name="connsiteY65" fmla="*/ 547688 h 619522"/>
              <a:gd name="connsiteX66" fmla="*/ 117181 w 274344"/>
              <a:gd name="connsiteY66" fmla="*/ 552450 h 619522"/>
              <a:gd name="connsiteX67" fmla="*/ 112419 w 274344"/>
              <a:gd name="connsiteY67" fmla="*/ 559594 h 619522"/>
              <a:gd name="connsiteX68" fmla="*/ 98131 w 274344"/>
              <a:gd name="connsiteY68" fmla="*/ 573881 h 619522"/>
              <a:gd name="connsiteX69" fmla="*/ 88606 w 274344"/>
              <a:gd name="connsiteY69" fmla="*/ 588169 h 619522"/>
              <a:gd name="connsiteX70" fmla="*/ 83844 w 274344"/>
              <a:gd name="connsiteY70" fmla="*/ 597694 h 619522"/>
              <a:gd name="connsiteX71" fmla="*/ 76700 w 274344"/>
              <a:gd name="connsiteY71" fmla="*/ 604838 h 619522"/>
              <a:gd name="connsiteX72" fmla="*/ 71937 w 274344"/>
              <a:gd name="connsiteY72" fmla="*/ 611981 h 619522"/>
              <a:gd name="connsiteX73" fmla="*/ 67175 w 274344"/>
              <a:gd name="connsiteY73" fmla="*/ 619125 h 61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74344" h="619522">
                <a:moveTo>
                  <a:pt x="67175" y="619125"/>
                </a:moveTo>
                <a:cubicBezTo>
                  <a:pt x="64000" y="619522"/>
                  <a:pt x="57650" y="615951"/>
                  <a:pt x="52887" y="614363"/>
                </a:cubicBezTo>
                <a:cubicBezTo>
                  <a:pt x="50506" y="613569"/>
                  <a:pt x="47832" y="613373"/>
                  <a:pt x="45744" y="611981"/>
                </a:cubicBezTo>
                <a:cubicBezTo>
                  <a:pt x="35877" y="605404"/>
                  <a:pt x="41376" y="607913"/>
                  <a:pt x="29075" y="604838"/>
                </a:cubicBezTo>
                <a:cubicBezTo>
                  <a:pt x="27487" y="602457"/>
                  <a:pt x="26797" y="599114"/>
                  <a:pt x="24312" y="597694"/>
                </a:cubicBezTo>
                <a:cubicBezTo>
                  <a:pt x="20798" y="595686"/>
                  <a:pt x="16196" y="596734"/>
                  <a:pt x="12406" y="595313"/>
                </a:cubicBezTo>
                <a:cubicBezTo>
                  <a:pt x="9726" y="594308"/>
                  <a:pt x="7643" y="592138"/>
                  <a:pt x="5262" y="590550"/>
                </a:cubicBezTo>
                <a:cubicBezTo>
                  <a:pt x="1187" y="578322"/>
                  <a:pt x="0" y="578010"/>
                  <a:pt x="5262" y="559594"/>
                </a:cubicBezTo>
                <a:cubicBezTo>
                  <a:pt x="6352" y="555778"/>
                  <a:pt x="10025" y="553244"/>
                  <a:pt x="12406" y="550069"/>
                </a:cubicBezTo>
                <a:cubicBezTo>
                  <a:pt x="13171" y="547011"/>
                  <a:pt x="15459" y="536821"/>
                  <a:pt x="17169" y="533400"/>
                </a:cubicBezTo>
                <a:cubicBezTo>
                  <a:pt x="18449" y="530840"/>
                  <a:pt x="20268" y="528585"/>
                  <a:pt x="21931" y="526256"/>
                </a:cubicBezTo>
                <a:cubicBezTo>
                  <a:pt x="27042" y="519101"/>
                  <a:pt x="31617" y="512793"/>
                  <a:pt x="38600" y="507206"/>
                </a:cubicBezTo>
                <a:cubicBezTo>
                  <a:pt x="38618" y="507191"/>
                  <a:pt x="56449" y="495307"/>
                  <a:pt x="60031" y="492919"/>
                </a:cubicBezTo>
                <a:cubicBezTo>
                  <a:pt x="62412" y="491331"/>
                  <a:pt x="64885" y="489873"/>
                  <a:pt x="67175" y="488156"/>
                </a:cubicBezTo>
                <a:cubicBezTo>
                  <a:pt x="70350" y="485775"/>
                  <a:pt x="73335" y="483116"/>
                  <a:pt x="76700" y="481013"/>
                </a:cubicBezTo>
                <a:cubicBezTo>
                  <a:pt x="87208" y="474446"/>
                  <a:pt x="85640" y="479043"/>
                  <a:pt x="93369" y="469106"/>
                </a:cubicBezTo>
                <a:cubicBezTo>
                  <a:pt x="96883" y="464588"/>
                  <a:pt x="102894" y="454819"/>
                  <a:pt x="102894" y="454819"/>
                </a:cubicBezTo>
                <a:cubicBezTo>
                  <a:pt x="107085" y="442244"/>
                  <a:pt x="103882" y="449765"/>
                  <a:pt x="114800" y="433388"/>
                </a:cubicBezTo>
                <a:cubicBezTo>
                  <a:pt x="116387" y="431007"/>
                  <a:pt x="117181" y="427832"/>
                  <a:pt x="119562" y="426244"/>
                </a:cubicBezTo>
                <a:cubicBezTo>
                  <a:pt x="129659" y="419512"/>
                  <a:pt x="124146" y="422761"/>
                  <a:pt x="136231" y="416719"/>
                </a:cubicBezTo>
                <a:cubicBezTo>
                  <a:pt x="142216" y="398762"/>
                  <a:pt x="133446" y="420200"/>
                  <a:pt x="145756" y="404813"/>
                </a:cubicBezTo>
                <a:cubicBezTo>
                  <a:pt x="147324" y="402853"/>
                  <a:pt x="147014" y="399914"/>
                  <a:pt x="148137" y="397669"/>
                </a:cubicBezTo>
                <a:cubicBezTo>
                  <a:pt x="149417" y="395109"/>
                  <a:pt x="151312" y="392906"/>
                  <a:pt x="152900" y="390525"/>
                </a:cubicBezTo>
                <a:cubicBezTo>
                  <a:pt x="153694" y="388144"/>
                  <a:pt x="154158" y="385626"/>
                  <a:pt x="155281" y="383381"/>
                </a:cubicBezTo>
                <a:cubicBezTo>
                  <a:pt x="156561" y="380821"/>
                  <a:pt x="158917" y="378868"/>
                  <a:pt x="160044" y="376238"/>
                </a:cubicBezTo>
                <a:cubicBezTo>
                  <a:pt x="161333" y="373230"/>
                  <a:pt x="161526" y="369860"/>
                  <a:pt x="162425" y="366713"/>
                </a:cubicBezTo>
                <a:cubicBezTo>
                  <a:pt x="164761" y="358536"/>
                  <a:pt x="165334" y="358513"/>
                  <a:pt x="169569" y="350044"/>
                </a:cubicBezTo>
                <a:cubicBezTo>
                  <a:pt x="170777" y="345213"/>
                  <a:pt x="172282" y="338156"/>
                  <a:pt x="174331" y="333375"/>
                </a:cubicBezTo>
                <a:cubicBezTo>
                  <a:pt x="175729" y="330112"/>
                  <a:pt x="177506" y="327025"/>
                  <a:pt x="179094" y="323850"/>
                </a:cubicBezTo>
                <a:cubicBezTo>
                  <a:pt x="179888" y="320675"/>
                  <a:pt x="180186" y="317333"/>
                  <a:pt x="181475" y="314325"/>
                </a:cubicBezTo>
                <a:cubicBezTo>
                  <a:pt x="182602" y="311694"/>
                  <a:pt x="184957" y="309741"/>
                  <a:pt x="186237" y="307181"/>
                </a:cubicBezTo>
                <a:cubicBezTo>
                  <a:pt x="187360" y="304936"/>
                  <a:pt x="187825" y="302419"/>
                  <a:pt x="188619" y="300038"/>
                </a:cubicBezTo>
                <a:cubicBezTo>
                  <a:pt x="187825" y="245269"/>
                  <a:pt x="188370" y="190464"/>
                  <a:pt x="186237" y="135731"/>
                </a:cubicBezTo>
                <a:cubicBezTo>
                  <a:pt x="185982" y="129191"/>
                  <a:pt x="181475" y="116681"/>
                  <a:pt x="181475" y="116681"/>
                </a:cubicBezTo>
                <a:cubicBezTo>
                  <a:pt x="179887" y="88900"/>
                  <a:pt x="173259" y="60949"/>
                  <a:pt x="176712" y="33338"/>
                </a:cubicBezTo>
                <a:cubicBezTo>
                  <a:pt x="177506" y="26988"/>
                  <a:pt x="175869" y="19816"/>
                  <a:pt x="179094" y="14288"/>
                </a:cubicBezTo>
                <a:cubicBezTo>
                  <a:pt x="184288" y="5383"/>
                  <a:pt x="194584" y="4759"/>
                  <a:pt x="202906" y="2381"/>
                </a:cubicBezTo>
                <a:cubicBezTo>
                  <a:pt x="205320" y="1691"/>
                  <a:pt x="207669" y="794"/>
                  <a:pt x="210050" y="0"/>
                </a:cubicBezTo>
                <a:cubicBezTo>
                  <a:pt x="216400" y="794"/>
                  <a:pt x="222843" y="1040"/>
                  <a:pt x="229100" y="2381"/>
                </a:cubicBezTo>
                <a:cubicBezTo>
                  <a:pt x="239395" y="4587"/>
                  <a:pt x="244101" y="7501"/>
                  <a:pt x="252912" y="11906"/>
                </a:cubicBezTo>
                <a:cubicBezTo>
                  <a:pt x="255293" y="14287"/>
                  <a:pt x="258188" y="16248"/>
                  <a:pt x="260056" y="19050"/>
                </a:cubicBezTo>
                <a:cubicBezTo>
                  <a:pt x="261421" y="21097"/>
                  <a:pt x="264502" y="34453"/>
                  <a:pt x="264819" y="35719"/>
                </a:cubicBezTo>
                <a:cubicBezTo>
                  <a:pt x="265613" y="47625"/>
                  <a:pt x="265882" y="59578"/>
                  <a:pt x="267200" y="71438"/>
                </a:cubicBezTo>
                <a:cubicBezTo>
                  <a:pt x="267477" y="73932"/>
                  <a:pt x="269373" y="76080"/>
                  <a:pt x="269581" y="78581"/>
                </a:cubicBezTo>
                <a:cubicBezTo>
                  <a:pt x="271760" y="104732"/>
                  <a:pt x="274344" y="157163"/>
                  <a:pt x="274344" y="157163"/>
                </a:cubicBezTo>
                <a:cubicBezTo>
                  <a:pt x="273550" y="219075"/>
                  <a:pt x="273491" y="281001"/>
                  <a:pt x="271962" y="342900"/>
                </a:cubicBezTo>
                <a:cubicBezTo>
                  <a:pt x="271900" y="345409"/>
                  <a:pt x="270703" y="347799"/>
                  <a:pt x="269581" y="350044"/>
                </a:cubicBezTo>
                <a:cubicBezTo>
                  <a:pt x="262626" y="363956"/>
                  <a:pt x="266427" y="350369"/>
                  <a:pt x="262437" y="364331"/>
                </a:cubicBezTo>
                <a:cubicBezTo>
                  <a:pt x="261538" y="367478"/>
                  <a:pt x="260641" y="370636"/>
                  <a:pt x="260056" y="373856"/>
                </a:cubicBezTo>
                <a:cubicBezTo>
                  <a:pt x="259052" y="379378"/>
                  <a:pt x="259690" y="385286"/>
                  <a:pt x="257675" y="390525"/>
                </a:cubicBezTo>
                <a:cubicBezTo>
                  <a:pt x="255620" y="395867"/>
                  <a:pt x="249960" y="399383"/>
                  <a:pt x="248150" y="404813"/>
                </a:cubicBezTo>
                <a:cubicBezTo>
                  <a:pt x="242746" y="421026"/>
                  <a:pt x="249548" y="401085"/>
                  <a:pt x="241006" y="423863"/>
                </a:cubicBezTo>
                <a:cubicBezTo>
                  <a:pt x="240125" y="426213"/>
                  <a:pt x="240017" y="428918"/>
                  <a:pt x="238625" y="431006"/>
                </a:cubicBezTo>
                <a:cubicBezTo>
                  <a:pt x="236757" y="433808"/>
                  <a:pt x="233862" y="435769"/>
                  <a:pt x="231481" y="438150"/>
                </a:cubicBezTo>
                <a:cubicBezTo>
                  <a:pt x="230051" y="443871"/>
                  <a:pt x="229477" y="450707"/>
                  <a:pt x="224337" y="454819"/>
                </a:cubicBezTo>
                <a:cubicBezTo>
                  <a:pt x="222377" y="456387"/>
                  <a:pt x="219575" y="456406"/>
                  <a:pt x="217194" y="457200"/>
                </a:cubicBezTo>
                <a:cubicBezTo>
                  <a:pt x="213680" y="462471"/>
                  <a:pt x="210787" y="467821"/>
                  <a:pt x="205287" y="471488"/>
                </a:cubicBezTo>
                <a:cubicBezTo>
                  <a:pt x="203199" y="472880"/>
                  <a:pt x="200338" y="472650"/>
                  <a:pt x="198144" y="473869"/>
                </a:cubicBezTo>
                <a:cubicBezTo>
                  <a:pt x="193140" y="476649"/>
                  <a:pt x="188619" y="480219"/>
                  <a:pt x="183856" y="483394"/>
                </a:cubicBezTo>
                <a:lnTo>
                  <a:pt x="183856" y="483394"/>
                </a:lnTo>
                <a:cubicBezTo>
                  <a:pt x="173906" y="493344"/>
                  <a:pt x="179406" y="488518"/>
                  <a:pt x="167187" y="497681"/>
                </a:cubicBezTo>
                <a:cubicBezTo>
                  <a:pt x="156075" y="514350"/>
                  <a:pt x="162425" y="508794"/>
                  <a:pt x="150519" y="516731"/>
                </a:cubicBezTo>
                <a:cubicBezTo>
                  <a:pt x="148931" y="519112"/>
                  <a:pt x="147991" y="522087"/>
                  <a:pt x="145756" y="523875"/>
                </a:cubicBezTo>
                <a:cubicBezTo>
                  <a:pt x="143796" y="525443"/>
                  <a:pt x="140387" y="524481"/>
                  <a:pt x="138612" y="526256"/>
                </a:cubicBezTo>
                <a:cubicBezTo>
                  <a:pt x="134565" y="530303"/>
                  <a:pt x="132262" y="535781"/>
                  <a:pt x="129087" y="540544"/>
                </a:cubicBezTo>
                <a:cubicBezTo>
                  <a:pt x="127500" y="542925"/>
                  <a:pt x="126706" y="546101"/>
                  <a:pt x="124325" y="547688"/>
                </a:cubicBezTo>
                <a:lnTo>
                  <a:pt x="117181" y="552450"/>
                </a:lnTo>
                <a:cubicBezTo>
                  <a:pt x="115594" y="554831"/>
                  <a:pt x="114320" y="557455"/>
                  <a:pt x="112419" y="559594"/>
                </a:cubicBezTo>
                <a:cubicBezTo>
                  <a:pt x="107944" y="564628"/>
                  <a:pt x="98131" y="573881"/>
                  <a:pt x="98131" y="573881"/>
                </a:cubicBezTo>
                <a:cubicBezTo>
                  <a:pt x="93023" y="589206"/>
                  <a:pt x="99754" y="572561"/>
                  <a:pt x="88606" y="588169"/>
                </a:cubicBezTo>
                <a:cubicBezTo>
                  <a:pt x="86543" y="591058"/>
                  <a:pt x="85907" y="594805"/>
                  <a:pt x="83844" y="597694"/>
                </a:cubicBezTo>
                <a:cubicBezTo>
                  <a:pt x="81887" y="600434"/>
                  <a:pt x="78856" y="602251"/>
                  <a:pt x="76700" y="604838"/>
                </a:cubicBezTo>
                <a:cubicBezTo>
                  <a:pt x="74868" y="607036"/>
                  <a:pt x="73961" y="609957"/>
                  <a:pt x="71937" y="611981"/>
                </a:cubicBezTo>
                <a:cubicBezTo>
                  <a:pt x="69913" y="614005"/>
                  <a:pt x="70350" y="618728"/>
                  <a:pt x="67175" y="619125"/>
                </a:cubicBezTo>
                <a:close/>
              </a:path>
            </a:pathLst>
          </a:cu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7" name="Gerade Verbindung 36"/>
          <p:cNvCxnSpPr/>
          <p:nvPr/>
        </p:nvCxnSpPr>
        <p:spPr>
          <a:xfrm>
            <a:off x="7090502" y="4098630"/>
            <a:ext cx="89422" cy="39923"/>
          </a:xfrm>
          <a:prstGeom prst="line">
            <a:avLst/>
          </a:prstGeom>
          <a:ln>
            <a:solidFill>
              <a:srgbClr val="0B2A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>
            <a:off x="6993186" y="4318049"/>
            <a:ext cx="89422" cy="39923"/>
          </a:xfrm>
          <a:prstGeom prst="line">
            <a:avLst/>
          </a:prstGeom>
          <a:ln>
            <a:solidFill>
              <a:srgbClr val="0B2A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ihandform 26"/>
          <p:cNvSpPr/>
          <p:nvPr/>
        </p:nvSpPr>
        <p:spPr>
          <a:xfrm>
            <a:off x="6910075" y="3503450"/>
            <a:ext cx="473826" cy="935993"/>
          </a:xfrm>
          <a:custGeom>
            <a:avLst/>
            <a:gdLst>
              <a:gd name="connsiteX0" fmla="*/ 375978 w 475731"/>
              <a:gd name="connsiteY0" fmla="*/ 14778 h 901469"/>
              <a:gd name="connsiteX1" fmla="*/ 403687 w 475731"/>
              <a:gd name="connsiteY1" fmla="*/ 20320 h 901469"/>
              <a:gd name="connsiteX2" fmla="*/ 436938 w 475731"/>
              <a:gd name="connsiteY2" fmla="*/ 31403 h 901469"/>
              <a:gd name="connsiteX3" fmla="*/ 448022 w 475731"/>
              <a:gd name="connsiteY3" fmla="*/ 48029 h 901469"/>
              <a:gd name="connsiteX4" fmla="*/ 459106 w 475731"/>
              <a:gd name="connsiteY4" fmla="*/ 131156 h 901469"/>
              <a:gd name="connsiteX5" fmla="*/ 470189 w 475731"/>
              <a:gd name="connsiteY5" fmla="*/ 192116 h 901469"/>
              <a:gd name="connsiteX6" fmla="*/ 475731 w 475731"/>
              <a:gd name="connsiteY6" fmla="*/ 291869 h 901469"/>
              <a:gd name="connsiteX7" fmla="*/ 464647 w 475731"/>
              <a:gd name="connsiteY7" fmla="*/ 397163 h 901469"/>
              <a:gd name="connsiteX8" fmla="*/ 459106 w 475731"/>
              <a:gd name="connsiteY8" fmla="*/ 413789 h 901469"/>
              <a:gd name="connsiteX9" fmla="*/ 448022 w 475731"/>
              <a:gd name="connsiteY9" fmla="*/ 430414 h 901469"/>
              <a:gd name="connsiteX10" fmla="*/ 431396 w 475731"/>
              <a:gd name="connsiteY10" fmla="*/ 463665 h 901469"/>
              <a:gd name="connsiteX11" fmla="*/ 409229 w 475731"/>
              <a:gd name="connsiteY11" fmla="*/ 496916 h 901469"/>
              <a:gd name="connsiteX12" fmla="*/ 403687 w 475731"/>
              <a:gd name="connsiteY12" fmla="*/ 513541 h 901469"/>
              <a:gd name="connsiteX13" fmla="*/ 370436 w 475731"/>
              <a:gd name="connsiteY13" fmla="*/ 535709 h 901469"/>
              <a:gd name="connsiteX14" fmla="*/ 353811 w 475731"/>
              <a:gd name="connsiteY14" fmla="*/ 552334 h 901469"/>
              <a:gd name="connsiteX15" fmla="*/ 315018 w 475731"/>
              <a:gd name="connsiteY15" fmla="*/ 574501 h 901469"/>
              <a:gd name="connsiteX16" fmla="*/ 287309 w 475731"/>
              <a:gd name="connsiteY16" fmla="*/ 607752 h 901469"/>
              <a:gd name="connsiteX17" fmla="*/ 270684 w 475731"/>
              <a:gd name="connsiteY17" fmla="*/ 613294 h 901469"/>
              <a:gd name="connsiteX18" fmla="*/ 237433 w 475731"/>
              <a:gd name="connsiteY18" fmla="*/ 646545 h 901469"/>
              <a:gd name="connsiteX19" fmla="*/ 226349 w 475731"/>
              <a:gd name="connsiteY19" fmla="*/ 663171 h 901469"/>
              <a:gd name="connsiteX20" fmla="*/ 209724 w 475731"/>
              <a:gd name="connsiteY20" fmla="*/ 696421 h 901469"/>
              <a:gd name="connsiteX21" fmla="*/ 193098 w 475731"/>
              <a:gd name="connsiteY21" fmla="*/ 746298 h 901469"/>
              <a:gd name="connsiteX22" fmla="*/ 176473 w 475731"/>
              <a:gd name="connsiteY22" fmla="*/ 785091 h 901469"/>
              <a:gd name="connsiteX23" fmla="*/ 159847 w 475731"/>
              <a:gd name="connsiteY23" fmla="*/ 840509 h 901469"/>
              <a:gd name="connsiteX24" fmla="*/ 154306 w 475731"/>
              <a:gd name="connsiteY24" fmla="*/ 857134 h 901469"/>
              <a:gd name="connsiteX25" fmla="*/ 115513 w 475731"/>
              <a:gd name="connsiteY25" fmla="*/ 879301 h 901469"/>
              <a:gd name="connsiteX26" fmla="*/ 76720 w 475731"/>
              <a:gd name="connsiteY26" fmla="*/ 890385 h 901469"/>
              <a:gd name="connsiteX27" fmla="*/ 49011 w 475731"/>
              <a:gd name="connsiteY27" fmla="*/ 895927 h 901469"/>
              <a:gd name="connsiteX28" fmla="*/ 32386 w 475731"/>
              <a:gd name="connsiteY28" fmla="*/ 901469 h 901469"/>
              <a:gd name="connsiteX29" fmla="*/ 15760 w 475731"/>
              <a:gd name="connsiteY29" fmla="*/ 895927 h 901469"/>
              <a:gd name="connsiteX30" fmla="*/ 4676 w 475731"/>
              <a:gd name="connsiteY30" fmla="*/ 862676 h 901469"/>
              <a:gd name="connsiteX31" fmla="*/ 49011 w 475731"/>
              <a:gd name="connsiteY31" fmla="*/ 840509 h 901469"/>
              <a:gd name="connsiteX32" fmla="*/ 82262 w 475731"/>
              <a:gd name="connsiteY32" fmla="*/ 818341 h 901469"/>
              <a:gd name="connsiteX33" fmla="*/ 98887 w 475731"/>
              <a:gd name="connsiteY33" fmla="*/ 768465 h 901469"/>
              <a:gd name="connsiteX34" fmla="*/ 104429 w 475731"/>
              <a:gd name="connsiteY34" fmla="*/ 751840 h 901469"/>
              <a:gd name="connsiteX35" fmla="*/ 109971 w 475731"/>
              <a:gd name="connsiteY35" fmla="*/ 735214 h 901469"/>
              <a:gd name="connsiteX36" fmla="*/ 121055 w 475731"/>
              <a:gd name="connsiteY36" fmla="*/ 713047 h 901469"/>
              <a:gd name="connsiteX37" fmla="*/ 143222 w 475731"/>
              <a:gd name="connsiteY37" fmla="*/ 663171 h 901469"/>
              <a:gd name="connsiteX38" fmla="*/ 154306 w 475731"/>
              <a:gd name="connsiteY38" fmla="*/ 618836 h 901469"/>
              <a:gd name="connsiteX39" fmla="*/ 159847 w 475731"/>
              <a:gd name="connsiteY39" fmla="*/ 602211 h 901469"/>
              <a:gd name="connsiteX40" fmla="*/ 165389 w 475731"/>
              <a:gd name="connsiteY40" fmla="*/ 580043 h 901469"/>
              <a:gd name="connsiteX41" fmla="*/ 170931 w 475731"/>
              <a:gd name="connsiteY41" fmla="*/ 563418 h 901469"/>
              <a:gd name="connsiteX42" fmla="*/ 187556 w 475731"/>
              <a:gd name="connsiteY42" fmla="*/ 552334 h 901469"/>
              <a:gd name="connsiteX43" fmla="*/ 198640 w 475731"/>
              <a:gd name="connsiteY43" fmla="*/ 535709 h 901469"/>
              <a:gd name="connsiteX44" fmla="*/ 215266 w 475731"/>
              <a:gd name="connsiteY44" fmla="*/ 530167 h 901469"/>
              <a:gd name="connsiteX45" fmla="*/ 231891 w 475731"/>
              <a:gd name="connsiteY45" fmla="*/ 519083 h 901469"/>
              <a:gd name="connsiteX46" fmla="*/ 248516 w 475731"/>
              <a:gd name="connsiteY46" fmla="*/ 513541 h 901469"/>
              <a:gd name="connsiteX47" fmla="*/ 281767 w 475731"/>
              <a:gd name="connsiteY47" fmla="*/ 491374 h 901469"/>
              <a:gd name="connsiteX48" fmla="*/ 309476 w 475731"/>
              <a:gd name="connsiteY48" fmla="*/ 441498 h 901469"/>
              <a:gd name="connsiteX49" fmla="*/ 326102 w 475731"/>
              <a:gd name="connsiteY49" fmla="*/ 419331 h 901469"/>
              <a:gd name="connsiteX50" fmla="*/ 359353 w 475731"/>
              <a:gd name="connsiteY50" fmla="*/ 386080 h 901469"/>
              <a:gd name="connsiteX51" fmla="*/ 370436 w 475731"/>
              <a:gd name="connsiteY51" fmla="*/ 347287 h 901469"/>
              <a:gd name="connsiteX52" fmla="*/ 381520 w 475731"/>
              <a:gd name="connsiteY52" fmla="*/ 302952 h 901469"/>
              <a:gd name="connsiteX53" fmla="*/ 375978 w 475731"/>
              <a:gd name="connsiteY53" fmla="*/ 125614 h 901469"/>
              <a:gd name="connsiteX54" fmla="*/ 370436 w 475731"/>
              <a:gd name="connsiteY54" fmla="*/ 108989 h 901469"/>
              <a:gd name="connsiteX55" fmla="*/ 375978 w 475731"/>
              <a:gd name="connsiteY55" fmla="*/ 14778 h 901469"/>
              <a:gd name="connsiteX0" fmla="*/ 375978 w 475731"/>
              <a:gd name="connsiteY0" fmla="*/ 14778 h 901469"/>
              <a:gd name="connsiteX1" fmla="*/ 403687 w 475731"/>
              <a:gd name="connsiteY1" fmla="*/ 20320 h 901469"/>
              <a:gd name="connsiteX2" fmla="*/ 436938 w 475731"/>
              <a:gd name="connsiteY2" fmla="*/ 31403 h 901469"/>
              <a:gd name="connsiteX3" fmla="*/ 448022 w 475731"/>
              <a:gd name="connsiteY3" fmla="*/ 48029 h 901469"/>
              <a:gd name="connsiteX4" fmla="*/ 459106 w 475731"/>
              <a:gd name="connsiteY4" fmla="*/ 131156 h 901469"/>
              <a:gd name="connsiteX5" fmla="*/ 470189 w 475731"/>
              <a:gd name="connsiteY5" fmla="*/ 192116 h 901469"/>
              <a:gd name="connsiteX6" fmla="*/ 475731 w 475731"/>
              <a:gd name="connsiteY6" fmla="*/ 291869 h 901469"/>
              <a:gd name="connsiteX7" fmla="*/ 464647 w 475731"/>
              <a:gd name="connsiteY7" fmla="*/ 397163 h 901469"/>
              <a:gd name="connsiteX8" fmla="*/ 459106 w 475731"/>
              <a:gd name="connsiteY8" fmla="*/ 413789 h 901469"/>
              <a:gd name="connsiteX9" fmla="*/ 448022 w 475731"/>
              <a:gd name="connsiteY9" fmla="*/ 430414 h 901469"/>
              <a:gd name="connsiteX10" fmla="*/ 431396 w 475731"/>
              <a:gd name="connsiteY10" fmla="*/ 463665 h 901469"/>
              <a:gd name="connsiteX11" fmla="*/ 409229 w 475731"/>
              <a:gd name="connsiteY11" fmla="*/ 496916 h 901469"/>
              <a:gd name="connsiteX12" fmla="*/ 403687 w 475731"/>
              <a:gd name="connsiteY12" fmla="*/ 513541 h 901469"/>
              <a:gd name="connsiteX13" fmla="*/ 370436 w 475731"/>
              <a:gd name="connsiteY13" fmla="*/ 535709 h 901469"/>
              <a:gd name="connsiteX14" fmla="*/ 353811 w 475731"/>
              <a:gd name="connsiteY14" fmla="*/ 552334 h 901469"/>
              <a:gd name="connsiteX15" fmla="*/ 315018 w 475731"/>
              <a:gd name="connsiteY15" fmla="*/ 574501 h 901469"/>
              <a:gd name="connsiteX16" fmla="*/ 287309 w 475731"/>
              <a:gd name="connsiteY16" fmla="*/ 607752 h 901469"/>
              <a:gd name="connsiteX17" fmla="*/ 270684 w 475731"/>
              <a:gd name="connsiteY17" fmla="*/ 613294 h 901469"/>
              <a:gd name="connsiteX18" fmla="*/ 237433 w 475731"/>
              <a:gd name="connsiteY18" fmla="*/ 646545 h 901469"/>
              <a:gd name="connsiteX19" fmla="*/ 226349 w 475731"/>
              <a:gd name="connsiteY19" fmla="*/ 663171 h 901469"/>
              <a:gd name="connsiteX20" fmla="*/ 209724 w 475731"/>
              <a:gd name="connsiteY20" fmla="*/ 696421 h 901469"/>
              <a:gd name="connsiteX21" fmla="*/ 193098 w 475731"/>
              <a:gd name="connsiteY21" fmla="*/ 746298 h 901469"/>
              <a:gd name="connsiteX22" fmla="*/ 176473 w 475731"/>
              <a:gd name="connsiteY22" fmla="*/ 785091 h 901469"/>
              <a:gd name="connsiteX23" fmla="*/ 159847 w 475731"/>
              <a:gd name="connsiteY23" fmla="*/ 840509 h 901469"/>
              <a:gd name="connsiteX24" fmla="*/ 154306 w 475731"/>
              <a:gd name="connsiteY24" fmla="*/ 857134 h 901469"/>
              <a:gd name="connsiteX25" fmla="*/ 115513 w 475731"/>
              <a:gd name="connsiteY25" fmla="*/ 879301 h 901469"/>
              <a:gd name="connsiteX26" fmla="*/ 76720 w 475731"/>
              <a:gd name="connsiteY26" fmla="*/ 890385 h 901469"/>
              <a:gd name="connsiteX27" fmla="*/ 49011 w 475731"/>
              <a:gd name="connsiteY27" fmla="*/ 895927 h 901469"/>
              <a:gd name="connsiteX28" fmla="*/ 32386 w 475731"/>
              <a:gd name="connsiteY28" fmla="*/ 901469 h 901469"/>
              <a:gd name="connsiteX29" fmla="*/ 15760 w 475731"/>
              <a:gd name="connsiteY29" fmla="*/ 895927 h 901469"/>
              <a:gd name="connsiteX30" fmla="*/ 4676 w 475731"/>
              <a:gd name="connsiteY30" fmla="*/ 862676 h 901469"/>
              <a:gd name="connsiteX31" fmla="*/ 49011 w 475731"/>
              <a:gd name="connsiteY31" fmla="*/ 840509 h 901469"/>
              <a:gd name="connsiteX32" fmla="*/ 82262 w 475731"/>
              <a:gd name="connsiteY32" fmla="*/ 818341 h 901469"/>
              <a:gd name="connsiteX33" fmla="*/ 98887 w 475731"/>
              <a:gd name="connsiteY33" fmla="*/ 768465 h 901469"/>
              <a:gd name="connsiteX34" fmla="*/ 104429 w 475731"/>
              <a:gd name="connsiteY34" fmla="*/ 751840 h 901469"/>
              <a:gd name="connsiteX35" fmla="*/ 109971 w 475731"/>
              <a:gd name="connsiteY35" fmla="*/ 735214 h 901469"/>
              <a:gd name="connsiteX36" fmla="*/ 121055 w 475731"/>
              <a:gd name="connsiteY36" fmla="*/ 713047 h 901469"/>
              <a:gd name="connsiteX37" fmla="*/ 143222 w 475731"/>
              <a:gd name="connsiteY37" fmla="*/ 663171 h 901469"/>
              <a:gd name="connsiteX38" fmla="*/ 154306 w 475731"/>
              <a:gd name="connsiteY38" fmla="*/ 618836 h 901469"/>
              <a:gd name="connsiteX39" fmla="*/ 159847 w 475731"/>
              <a:gd name="connsiteY39" fmla="*/ 602211 h 901469"/>
              <a:gd name="connsiteX40" fmla="*/ 165389 w 475731"/>
              <a:gd name="connsiteY40" fmla="*/ 580043 h 901469"/>
              <a:gd name="connsiteX41" fmla="*/ 170931 w 475731"/>
              <a:gd name="connsiteY41" fmla="*/ 563418 h 901469"/>
              <a:gd name="connsiteX42" fmla="*/ 187556 w 475731"/>
              <a:gd name="connsiteY42" fmla="*/ 552334 h 901469"/>
              <a:gd name="connsiteX43" fmla="*/ 215266 w 475731"/>
              <a:gd name="connsiteY43" fmla="*/ 530167 h 901469"/>
              <a:gd name="connsiteX44" fmla="*/ 231891 w 475731"/>
              <a:gd name="connsiteY44" fmla="*/ 519083 h 901469"/>
              <a:gd name="connsiteX45" fmla="*/ 248516 w 475731"/>
              <a:gd name="connsiteY45" fmla="*/ 513541 h 901469"/>
              <a:gd name="connsiteX46" fmla="*/ 281767 w 475731"/>
              <a:gd name="connsiteY46" fmla="*/ 491374 h 901469"/>
              <a:gd name="connsiteX47" fmla="*/ 309476 w 475731"/>
              <a:gd name="connsiteY47" fmla="*/ 441498 h 901469"/>
              <a:gd name="connsiteX48" fmla="*/ 326102 w 475731"/>
              <a:gd name="connsiteY48" fmla="*/ 419331 h 901469"/>
              <a:gd name="connsiteX49" fmla="*/ 359353 w 475731"/>
              <a:gd name="connsiteY49" fmla="*/ 386080 h 901469"/>
              <a:gd name="connsiteX50" fmla="*/ 370436 w 475731"/>
              <a:gd name="connsiteY50" fmla="*/ 347287 h 901469"/>
              <a:gd name="connsiteX51" fmla="*/ 381520 w 475731"/>
              <a:gd name="connsiteY51" fmla="*/ 302952 h 901469"/>
              <a:gd name="connsiteX52" fmla="*/ 375978 w 475731"/>
              <a:gd name="connsiteY52" fmla="*/ 125614 h 901469"/>
              <a:gd name="connsiteX53" fmla="*/ 370436 w 475731"/>
              <a:gd name="connsiteY53" fmla="*/ 108989 h 901469"/>
              <a:gd name="connsiteX54" fmla="*/ 375978 w 475731"/>
              <a:gd name="connsiteY54" fmla="*/ 14778 h 901469"/>
              <a:gd name="connsiteX0" fmla="*/ 375978 w 475731"/>
              <a:gd name="connsiteY0" fmla="*/ 14778 h 901469"/>
              <a:gd name="connsiteX1" fmla="*/ 403687 w 475731"/>
              <a:gd name="connsiteY1" fmla="*/ 20320 h 901469"/>
              <a:gd name="connsiteX2" fmla="*/ 436938 w 475731"/>
              <a:gd name="connsiteY2" fmla="*/ 31403 h 901469"/>
              <a:gd name="connsiteX3" fmla="*/ 448022 w 475731"/>
              <a:gd name="connsiteY3" fmla="*/ 48029 h 901469"/>
              <a:gd name="connsiteX4" fmla="*/ 459106 w 475731"/>
              <a:gd name="connsiteY4" fmla="*/ 131156 h 901469"/>
              <a:gd name="connsiteX5" fmla="*/ 470189 w 475731"/>
              <a:gd name="connsiteY5" fmla="*/ 192116 h 901469"/>
              <a:gd name="connsiteX6" fmla="*/ 475731 w 475731"/>
              <a:gd name="connsiteY6" fmla="*/ 291869 h 901469"/>
              <a:gd name="connsiteX7" fmla="*/ 464647 w 475731"/>
              <a:gd name="connsiteY7" fmla="*/ 397163 h 901469"/>
              <a:gd name="connsiteX8" fmla="*/ 459106 w 475731"/>
              <a:gd name="connsiteY8" fmla="*/ 413789 h 901469"/>
              <a:gd name="connsiteX9" fmla="*/ 448022 w 475731"/>
              <a:gd name="connsiteY9" fmla="*/ 430414 h 901469"/>
              <a:gd name="connsiteX10" fmla="*/ 431396 w 475731"/>
              <a:gd name="connsiteY10" fmla="*/ 463665 h 901469"/>
              <a:gd name="connsiteX11" fmla="*/ 409229 w 475731"/>
              <a:gd name="connsiteY11" fmla="*/ 496916 h 901469"/>
              <a:gd name="connsiteX12" fmla="*/ 403687 w 475731"/>
              <a:gd name="connsiteY12" fmla="*/ 513541 h 901469"/>
              <a:gd name="connsiteX13" fmla="*/ 370436 w 475731"/>
              <a:gd name="connsiteY13" fmla="*/ 535709 h 901469"/>
              <a:gd name="connsiteX14" fmla="*/ 353811 w 475731"/>
              <a:gd name="connsiteY14" fmla="*/ 552334 h 901469"/>
              <a:gd name="connsiteX15" fmla="*/ 315018 w 475731"/>
              <a:gd name="connsiteY15" fmla="*/ 574501 h 901469"/>
              <a:gd name="connsiteX16" fmla="*/ 287309 w 475731"/>
              <a:gd name="connsiteY16" fmla="*/ 607752 h 901469"/>
              <a:gd name="connsiteX17" fmla="*/ 270684 w 475731"/>
              <a:gd name="connsiteY17" fmla="*/ 613294 h 901469"/>
              <a:gd name="connsiteX18" fmla="*/ 237433 w 475731"/>
              <a:gd name="connsiteY18" fmla="*/ 646545 h 901469"/>
              <a:gd name="connsiteX19" fmla="*/ 226349 w 475731"/>
              <a:gd name="connsiteY19" fmla="*/ 663171 h 901469"/>
              <a:gd name="connsiteX20" fmla="*/ 209724 w 475731"/>
              <a:gd name="connsiteY20" fmla="*/ 696421 h 901469"/>
              <a:gd name="connsiteX21" fmla="*/ 193098 w 475731"/>
              <a:gd name="connsiteY21" fmla="*/ 746298 h 901469"/>
              <a:gd name="connsiteX22" fmla="*/ 176473 w 475731"/>
              <a:gd name="connsiteY22" fmla="*/ 785091 h 901469"/>
              <a:gd name="connsiteX23" fmla="*/ 159847 w 475731"/>
              <a:gd name="connsiteY23" fmla="*/ 840509 h 901469"/>
              <a:gd name="connsiteX24" fmla="*/ 154306 w 475731"/>
              <a:gd name="connsiteY24" fmla="*/ 857134 h 901469"/>
              <a:gd name="connsiteX25" fmla="*/ 115513 w 475731"/>
              <a:gd name="connsiteY25" fmla="*/ 879301 h 901469"/>
              <a:gd name="connsiteX26" fmla="*/ 76720 w 475731"/>
              <a:gd name="connsiteY26" fmla="*/ 890385 h 901469"/>
              <a:gd name="connsiteX27" fmla="*/ 49011 w 475731"/>
              <a:gd name="connsiteY27" fmla="*/ 895927 h 901469"/>
              <a:gd name="connsiteX28" fmla="*/ 32386 w 475731"/>
              <a:gd name="connsiteY28" fmla="*/ 901469 h 901469"/>
              <a:gd name="connsiteX29" fmla="*/ 15760 w 475731"/>
              <a:gd name="connsiteY29" fmla="*/ 895927 h 901469"/>
              <a:gd name="connsiteX30" fmla="*/ 4676 w 475731"/>
              <a:gd name="connsiteY30" fmla="*/ 862676 h 901469"/>
              <a:gd name="connsiteX31" fmla="*/ 49011 w 475731"/>
              <a:gd name="connsiteY31" fmla="*/ 840509 h 901469"/>
              <a:gd name="connsiteX32" fmla="*/ 82262 w 475731"/>
              <a:gd name="connsiteY32" fmla="*/ 818341 h 901469"/>
              <a:gd name="connsiteX33" fmla="*/ 98887 w 475731"/>
              <a:gd name="connsiteY33" fmla="*/ 768465 h 901469"/>
              <a:gd name="connsiteX34" fmla="*/ 104429 w 475731"/>
              <a:gd name="connsiteY34" fmla="*/ 751840 h 901469"/>
              <a:gd name="connsiteX35" fmla="*/ 109971 w 475731"/>
              <a:gd name="connsiteY35" fmla="*/ 735214 h 901469"/>
              <a:gd name="connsiteX36" fmla="*/ 121055 w 475731"/>
              <a:gd name="connsiteY36" fmla="*/ 713047 h 901469"/>
              <a:gd name="connsiteX37" fmla="*/ 143222 w 475731"/>
              <a:gd name="connsiteY37" fmla="*/ 663171 h 901469"/>
              <a:gd name="connsiteX38" fmla="*/ 154306 w 475731"/>
              <a:gd name="connsiteY38" fmla="*/ 618836 h 901469"/>
              <a:gd name="connsiteX39" fmla="*/ 159847 w 475731"/>
              <a:gd name="connsiteY39" fmla="*/ 602211 h 901469"/>
              <a:gd name="connsiteX40" fmla="*/ 165389 w 475731"/>
              <a:gd name="connsiteY40" fmla="*/ 580043 h 901469"/>
              <a:gd name="connsiteX41" fmla="*/ 170931 w 475731"/>
              <a:gd name="connsiteY41" fmla="*/ 563418 h 901469"/>
              <a:gd name="connsiteX42" fmla="*/ 215266 w 475731"/>
              <a:gd name="connsiteY42" fmla="*/ 530167 h 901469"/>
              <a:gd name="connsiteX43" fmla="*/ 231891 w 475731"/>
              <a:gd name="connsiteY43" fmla="*/ 519083 h 901469"/>
              <a:gd name="connsiteX44" fmla="*/ 248516 w 475731"/>
              <a:gd name="connsiteY44" fmla="*/ 513541 h 901469"/>
              <a:gd name="connsiteX45" fmla="*/ 281767 w 475731"/>
              <a:gd name="connsiteY45" fmla="*/ 491374 h 901469"/>
              <a:gd name="connsiteX46" fmla="*/ 309476 w 475731"/>
              <a:gd name="connsiteY46" fmla="*/ 441498 h 901469"/>
              <a:gd name="connsiteX47" fmla="*/ 326102 w 475731"/>
              <a:gd name="connsiteY47" fmla="*/ 419331 h 901469"/>
              <a:gd name="connsiteX48" fmla="*/ 359353 w 475731"/>
              <a:gd name="connsiteY48" fmla="*/ 386080 h 901469"/>
              <a:gd name="connsiteX49" fmla="*/ 370436 w 475731"/>
              <a:gd name="connsiteY49" fmla="*/ 347287 h 901469"/>
              <a:gd name="connsiteX50" fmla="*/ 381520 w 475731"/>
              <a:gd name="connsiteY50" fmla="*/ 302952 h 901469"/>
              <a:gd name="connsiteX51" fmla="*/ 375978 w 475731"/>
              <a:gd name="connsiteY51" fmla="*/ 125614 h 901469"/>
              <a:gd name="connsiteX52" fmla="*/ 370436 w 475731"/>
              <a:gd name="connsiteY52" fmla="*/ 108989 h 901469"/>
              <a:gd name="connsiteX53" fmla="*/ 375978 w 475731"/>
              <a:gd name="connsiteY53" fmla="*/ 14778 h 901469"/>
              <a:gd name="connsiteX0" fmla="*/ 375978 w 475731"/>
              <a:gd name="connsiteY0" fmla="*/ 14778 h 901469"/>
              <a:gd name="connsiteX1" fmla="*/ 403687 w 475731"/>
              <a:gd name="connsiteY1" fmla="*/ 20320 h 901469"/>
              <a:gd name="connsiteX2" fmla="*/ 436938 w 475731"/>
              <a:gd name="connsiteY2" fmla="*/ 31403 h 901469"/>
              <a:gd name="connsiteX3" fmla="*/ 448022 w 475731"/>
              <a:gd name="connsiteY3" fmla="*/ 48029 h 901469"/>
              <a:gd name="connsiteX4" fmla="*/ 459106 w 475731"/>
              <a:gd name="connsiteY4" fmla="*/ 131156 h 901469"/>
              <a:gd name="connsiteX5" fmla="*/ 470189 w 475731"/>
              <a:gd name="connsiteY5" fmla="*/ 192116 h 901469"/>
              <a:gd name="connsiteX6" fmla="*/ 475731 w 475731"/>
              <a:gd name="connsiteY6" fmla="*/ 291869 h 901469"/>
              <a:gd name="connsiteX7" fmla="*/ 464647 w 475731"/>
              <a:gd name="connsiteY7" fmla="*/ 397163 h 901469"/>
              <a:gd name="connsiteX8" fmla="*/ 459106 w 475731"/>
              <a:gd name="connsiteY8" fmla="*/ 413789 h 901469"/>
              <a:gd name="connsiteX9" fmla="*/ 448022 w 475731"/>
              <a:gd name="connsiteY9" fmla="*/ 430414 h 901469"/>
              <a:gd name="connsiteX10" fmla="*/ 431396 w 475731"/>
              <a:gd name="connsiteY10" fmla="*/ 463665 h 901469"/>
              <a:gd name="connsiteX11" fmla="*/ 409229 w 475731"/>
              <a:gd name="connsiteY11" fmla="*/ 496916 h 901469"/>
              <a:gd name="connsiteX12" fmla="*/ 403687 w 475731"/>
              <a:gd name="connsiteY12" fmla="*/ 513541 h 901469"/>
              <a:gd name="connsiteX13" fmla="*/ 370436 w 475731"/>
              <a:gd name="connsiteY13" fmla="*/ 535709 h 901469"/>
              <a:gd name="connsiteX14" fmla="*/ 353811 w 475731"/>
              <a:gd name="connsiteY14" fmla="*/ 552334 h 901469"/>
              <a:gd name="connsiteX15" fmla="*/ 315018 w 475731"/>
              <a:gd name="connsiteY15" fmla="*/ 574501 h 901469"/>
              <a:gd name="connsiteX16" fmla="*/ 287309 w 475731"/>
              <a:gd name="connsiteY16" fmla="*/ 607752 h 901469"/>
              <a:gd name="connsiteX17" fmla="*/ 270684 w 475731"/>
              <a:gd name="connsiteY17" fmla="*/ 613294 h 901469"/>
              <a:gd name="connsiteX18" fmla="*/ 237433 w 475731"/>
              <a:gd name="connsiteY18" fmla="*/ 646545 h 901469"/>
              <a:gd name="connsiteX19" fmla="*/ 226349 w 475731"/>
              <a:gd name="connsiteY19" fmla="*/ 663171 h 901469"/>
              <a:gd name="connsiteX20" fmla="*/ 209724 w 475731"/>
              <a:gd name="connsiteY20" fmla="*/ 696421 h 901469"/>
              <a:gd name="connsiteX21" fmla="*/ 193098 w 475731"/>
              <a:gd name="connsiteY21" fmla="*/ 746298 h 901469"/>
              <a:gd name="connsiteX22" fmla="*/ 176473 w 475731"/>
              <a:gd name="connsiteY22" fmla="*/ 785091 h 901469"/>
              <a:gd name="connsiteX23" fmla="*/ 159847 w 475731"/>
              <a:gd name="connsiteY23" fmla="*/ 840509 h 901469"/>
              <a:gd name="connsiteX24" fmla="*/ 154306 w 475731"/>
              <a:gd name="connsiteY24" fmla="*/ 857134 h 901469"/>
              <a:gd name="connsiteX25" fmla="*/ 115513 w 475731"/>
              <a:gd name="connsiteY25" fmla="*/ 879301 h 901469"/>
              <a:gd name="connsiteX26" fmla="*/ 76720 w 475731"/>
              <a:gd name="connsiteY26" fmla="*/ 890385 h 901469"/>
              <a:gd name="connsiteX27" fmla="*/ 49011 w 475731"/>
              <a:gd name="connsiteY27" fmla="*/ 895927 h 901469"/>
              <a:gd name="connsiteX28" fmla="*/ 32386 w 475731"/>
              <a:gd name="connsiteY28" fmla="*/ 901469 h 901469"/>
              <a:gd name="connsiteX29" fmla="*/ 15760 w 475731"/>
              <a:gd name="connsiteY29" fmla="*/ 895927 h 901469"/>
              <a:gd name="connsiteX30" fmla="*/ 4676 w 475731"/>
              <a:gd name="connsiteY30" fmla="*/ 862676 h 901469"/>
              <a:gd name="connsiteX31" fmla="*/ 49011 w 475731"/>
              <a:gd name="connsiteY31" fmla="*/ 840509 h 901469"/>
              <a:gd name="connsiteX32" fmla="*/ 82262 w 475731"/>
              <a:gd name="connsiteY32" fmla="*/ 818341 h 901469"/>
              <a:gd name="connsiteX33" fmla="*/ 98887 w 475731"/>
              <a:gd name="connsiteY33" fmla="*/ 768465 h 901469"/>
              <a:gd name="connsiteX34" fmla="*/ 104429 w 475731"/>
              <a:gd name="connsiteY34" fmla="*/ 751840 h 901469"/>
              <a:gd name="connsiteX35" fmla="*/ 109971 w 475731"/>
              <a:gd name="connsiteY35" fmla="*/ 735214 h 901469"/>
              <a:gd name="connsiteX36" fmla="*/ 121055 w 475731"/>
              <a:gd name="connsiteY36" fmla="*/ 713047 h 901469"/>
              <a:gd name="connsiteX37" fmla="*/ 143222 w 475731"/>
              <a:gd name="connsiteY37" fmla="*/ 663171 h 901469"/>
              <a:gd name="connsiteX38" fmla="*/ 154306 w 475731"/>
              <a:gd name="connsiteY38" fmla="*/ 618836 h 901469"/>
              <a:gd name="connsiteX39" fmla="*/ 159847 w 475731"/>
              <a:gd name="connsiteY39" fmla="*/ 602211 h 901469"/>
              <a:gd name="connsiteX40" fmla="*/ 165389 w 475731"/>
              <a:gd name="connsiteY40" fmla="*/ 580043 h 901469"/>
              <a:gd name="connsiteX41" fmla="*/ 170931 w 475731"/>
              <a:gd name="connsiteY41" fmla="*/ 563418 h 901469"/>
              <a:gd name="connsiteX42" fmla="*/ 215266 w 475731"/>
              <a:gd name="connsiteY42" fmla="*/ 530167 h 901469"/>
              <a:gd name="connsiteX43" fmla="*/ 231891 w 475731"/>
              <a:gd name="connsiteY43" fmla="*/ 519083 h 901469"/>
              <a:gd name="connsiteX44" fmla="*/ 281767 w 475731"/>
              <a:gd name="connsiteY44" fmla="*/ 491374 h 901469"/>
              <a:gd name="connsiteX45" fmla="*/ 309476 w 475731"/>
              <a:gd name="connsiteY45" fmla="*/ 441498 h 901469"/>
              <a:gd name="connsiteX46" fmla="*/ 326102 w 475731"/>
              <a:gd name="connsiteY46" fmla="*/ 419331 h 901469"/>
              <a:gd name="connsiteX47" fmla="*/ 359353 w 475731"/>
              <a:gd name="connsiteY47" fmla="*/ 386080 h 901469"/>
              <a:gd name="connsiteX48" fmla="*/ 370436 w 475731"/>
              <a:gd name="connsiteY48" fmla="*/ 347287 h 901469"/>
              <a:gd name="connsiteX49" fmla="*/ 381520 w 475731"/>
              <a:gd name="connsiteY49" fmla="*/ 302952 h 901469"/>
              <a:gd name="connsiteX50" fmla="*/ 375978 w 475731"/>
              <a:gd name="connsiteY50" fmla="*/ 125614 h 901469"/>
              <a:gd name="connsiteX51" fmla="*/ 370436 w 475731"/>
              <a:gd name="connsiteY51" fmla="*/ 108989 h 901469"/>
              <a:gd name="connsiteX52" fmla="*/ 375978 w 475731"/>
              <a:gd name="connsiteY52" fmla="*/ 14778 h 901469"/>
              <a:gd name="connsiteX0" fmla="*/ 375978 w 475731"/>
              <a:gd name="connsiteY0" fmla="*/ 14778 h 901469"/>
              <a:gd name="connsiteX1" fmla="*/ 403687 w 475731"/>
              <a:gd name="connsiteY1" fmla="*/ 20320 h 901469"/>
              <a:gd name="connsiteX2" fmla="*/ 436938 w 475731"/>
              <a:gd name="connsiteY2" fmla="*/ 31403 h 901469"/>
              <a:gd name="connsiteX3" fmla="*/ 448022 w 475731"/>
              <a:gd name="connsiteY3" fmla="*/ 48029 h 901469"/>
              <a:gd name="connsiteX4" fmla="*/ 459106 w 475731"/>
              <a:gd name="connsiteY4" fmla="*/ 131156 h 901469"/>
              <a:gd name="connsiteX5" fmla="*/ 470189 w 475731"/>
              <a:gd name="connsiteY5" fmla="*/ 192116 h 901469"/>
              <a:gd name="connsiteX6" fmla="*/ 475731 w 475731"/>
              <a:gd name="connsiteY6" fmla="*/ 291869 h 901469"/>
              <a:gd name="connsiteX7" fmla="*/ 464647 w 475731"/>
              <a:gd name="connsiteY7" fmla="*/ 397163 h 901469"/>
              <a:gd name="connsiteX8" fmla="*/ 459106 w 475731"/>
              <a:gd name="connsiteY8" fmla="*/ 413789 h 901469"/>
              <a:gd name="connsiteX9" fmla="*/ 448022 w 475731"/>
              <a:gd name="connsiteY9" fmla="*/ 430414 h 901469"/>
              <a:gd name="connsiteX10" fmla="*/ 431396 w 475731"/>
              <a:gd name="connsiteY10" fmla="*/ 463665 h 901469"/>
              <a:gd name="connsiteX11" fmla="*/ 409229 w 475731"/>
              <a:gd name="connsiteY11" fmla="*/ 496916 h 901469"/>
              <a:gd name="connsiteX12" fmla="*/ 403687 w 475731"/>
              <a:gd name="connsiteY12" fmla="*/ 513541 h 901469"/>
              <a:gd name="connsiteX13" fmla="*/ 370436 w 475731"/>
              <a:gd name="connsiteY13" fmla="*/ 535709 h 901469"/>
              <a:gd name="connsiteX14" fmla="*/ 353811 w 475731"/>
              <a:gd name="connsiteY14" fmla="*/ 552334 h 901469"/>
              <a:gd name="connsiteX15" fmla="*/ 315018 w 475731"/>
              <a:gd name="connsiteY15" fmla="*/ 574501 h 901469"/>
              <a:gd name="connsiteX16" fmla="*/ 287309 w 475731"/>
              <a:gd name="connsiteY16" fmla="*/ 607752 h 901469"/>
              <a:gd name="connsiteX17" fmla="*/ 270684 w 475731"/>
              <a:gd name="connsiteY17" fmla="*/ 613294 h 901469"/>
              <a:gd name="connsiteX18" fmla="*/ 237433 w 475731"/>
              <a:gd name="connsiteY18" fmla="*/ 646545 h 901469"/>
              <a:gd name="connsiteX19" fmla="*/ 226349 w 475731"/>
              <a:gd name="connsiteY19" fmla="*/ 663171 h 901469"/>
              <a:gd name="connsiteX20" fmla="*/ 209724 w 475731"/>
              <a:gd name="connsiteY20" fmla="*/ 696421 h 901469"/>
              <a:gd name="connsiteX21" fmla="*/ 193098 w 475731"/>
              <a:gd name="connsiteY21" fmla="*/ 746298 h 901469"/>
              <a:gd name="connsiteX22" fmla="*/ 176473 w 475731"/>
              <a:gd name="connsiteY22" fmla="*/ 785091 h 901469"/>
              <a:gd name="connsiteX23" fmla="*/ 159847 w 475731"/>
              <a:gd name="connsiteY23" fmla="*/ 840509 h 901469"/>
              <a:gd name="connsiteX24" fmla="*/ 154306 w 475731"/>
              <a:gd name="connsiteY24" fmla="*/ 857134 h 901469"/>
              <a:gd name="connsiteX25" fmla="*/ 115513 w 475731"/>
              <a:gd name="connsiteY25" fmla="*/ 879301 h 901469"/>
              <a:gd name="connsiteX26" fmla="*/ 76720 w 475731"/>
              <a:gd name="connsiteY26" fmla="*/ 890385 h 901469"/>
              <a:gd name="connsiteX27" fmla="*/ 49011 w 475731"/>
              <a:gd name="connsiteY27" fmla="*/ 895927 h 901469"/>
              <a:gd name="connsiteX28" fmla="*/ 32386 w 475731"/>
              <a:gd name="connsiteY28" fmla="*/ 901469 h 901469"/>
              <a:gd name="connsiteX29" fmla="*/ 15760 w 475731"/>
              <a:gd name="connsiteY29" fmla="*/ 895927 h 901469"/>
              <a:gd name="connsiteX30" fmla="*/ 4676 w 475731"/>
              <a:gd name="connsiteY30" fmla="*/ 862676 h 901469"/>
              <a:gd name="connsiteX31" fmla="*/ 49011 w 475731"/>
              <a:gd name="connsiteY31" fmla="*/ 840509 h 901469"/>
              <a:gd name="connsiteX32" fmla="*/ 82262 w 475731"/>
              <a:gd name="connsiteY32" fmla="*/ 818341 h 901469"/>
              <a:gd name="connsiteX33" fmla="*/ 98887 w 475731"/>
              <a:gd name="connsiteY33" fmla="*/ 768465 h 901469"/>
              <a:gd name="connsiteX34" fmla="*/ 104429 w 475731"/>
              <a:gd name="connsiteY34" fmla="*/ 751840 h 901469"/>
              <a:gd name="connsiteX35" fmla="*/ 109971 w 475731"/>
              <a:gd name="connsiteY35" fmla="*/ 735214 h 901469"/>
              <a:gd name="connsiteX36" fmla="*/ 121055 w 475731"/>
              <a:gd name="connsiteY36" fmla="*/ 713047 h 901469"/>
              <a:gd name="connsiteX37" fmla="*/ 143222 w 475731"/>
              <a:gd name="connsiteY37" fmla="*/ 663171 h 901469"/>
              <a:gd name="connsiteX38" fmla="*/ 154306 w 475731"/>
              <a:gd name="connsiteY38" fmla="*/ 618836 h 901469"/>
              <a:gd name="connsiteX39" fmla="*/ 159847 w 475731"/>
              <a:gd name="connsiteY39" fmla="*/ 602211 h 901469"/>
              <a:gd name="connsiteX40" fmla="*/ 165389 w 475731"/>
              <a:gd name="connsiteY40" fmla="*/ 580043 h 901469"/>
              <a:gd name="connsiteX41" fmla="*/ 170931 w 475731"/>
              <a:gd name="connsiteY41" fmla="*/ 563418 h 901469"/>
              <a:gd name="connsiteX42" fmla="*/ 215266 w 475731"/>
              <a:gd name="connsiteY42" fmla="*/ 530167 h 901469"/>
              <a:gd name="connsiteX43" fmla="*/ 231891 w 475731"/>
              <a:gd name="connsiteY43" fmla="*/ 519083 h 901469"/>
              <a:gd name="connsiteX44" fmla="*/ 309476 w 475731"/>
              <a:gd name="connsiteY44" fmla="*/ 441498 h 901469"/>
              <a:gd name="connsiteX45" fmla="*/ 326102 w 475731"/>
              <a:gd name="connsiteY45" fmla="*/ 419331 h 901469"/>
              <a:gd name="connsiteX46" fmla="*/ 359353 w 475731"/>
              <a:gd name="connsiteY46" fmla="*/ 386080 h 901469"/>
              <a:gd name="connsiteX47" fmla="*/ 370436 w 475731"/>
              <a:gd name="connsiteY47" fmla="*/ 347287 h 901469"/>
              <a:gd name="connsiteX48" fmla="*/ 381520 w 475731"/>
              <a:gd name="connsiteY48" fmla="*/ 302952 h 901469"/>
              <a:gd name="connsiteX49" fmla="*/ 375978 w 475731"/>
              <a:gd name="connsiteY49" fmla="*/ 125614 h 901469"/>
              <a:gd name="connsiteX50" fmla="*/ 370436 w 475731"/>
              <a:gd name="connsiteY50" fmla="*/ 108989 h 901469"/>
              <a:gd name="connsiteX51" fmla="*/ 375978 w 475731"/>
              <a:gd name="connsiteY51" fmla="*/ 14778 h 901469"/>
              <a:gd name="connsiteX0" fmla="*/ 375978 w 475731"/>
              <a:gd name="connsiteY0" fmla="*/ 14778 h 901469"/>
              <a:gd name="connsiteX1" fmla="*/ 403687 w 475731"/>
              <a:gd name="connsiteY1" fmla="*/ 20320 h 901469"/>
              <a:gd name="connsiteX2" fmla="*/ 436938 w 475731"/>
              <a:gd name="connsiteY2" fmla="*/ 31403 h 901469"/>
              <a:gd name="connsiteX3" fmla="*/ 448022 w 475731"/>
              <a:gd name="connsiteY3" fmla="*/ 48029 h 901469"/>
              <a:gd name="connsiteX4" fmla="*/ 459106 w 475731"/>
              <a:gd name="connsiteY4" fmla="*/ 131156 h 901469"/>
              <a:gd name="connsiteX5" fmla="*/ 470189 w 475731"/>
              <a:gd name="connsiteY5" fmla="*/ 192116 h 901469"/>
              <a:gd name="connsiteX6" fmla="*/ 475731 w 475731"/>
              <a:gd name="connsiteY6" fmla="*/ 291869 h 901469"/>
              <a:gd name="connsiteX7" fmla="*/ 464647 w 475731"/>
              <a:gd name="connsiteY7" fmla="*/ 397163 h 901469"/>
              <a:gd name="connsiteX8" fmla="*/ 459106 w 475731"/>
              <a:gd name="connsiteY8" fmla="*/ 413789 h 901469"/>
              <a:gd name="connsiteX9" fmla="*/ 448022 w 475731"/>
              <a:gd name="connsiteY9" fmla="*/ 430414 h 901469"/>
              <a:gd name="connsiteX10" fmla="*/ 431396 w 475731"/>
              <a:gd name="connsiteY10" fmla="*/ 463665 h 901469"/>
              <a:gd name="connsiteX11" fmla="*/ 409229 w 475731"/>
              <a:gd name="connsiteY11" fmla="*/ 496916 h 901469"/>
              <a:gd name="connsiteX12" fmla="*/ 403687 w 475731"/>
              <a:gd name="connsiteY12" fmla="*/ 513541 h 901469"/>
              <a:gd name="connsiteX13" fmla="*/ 370436 w 475731"/>
              <a:gd name="connsiteY13" fmla="*/ 535709 h 901469"/>
              <a:gd name="connsiteX14" fmla="*/ 353811 w 475731"/>
              <a:gd name="connsiteY14" fmla="*/ 552334 h 901469"/>
              <a:gd name="connsiteX15" fmla="*/ 315018 w 475731"/>
              <a:gd name="connsiteY15" fmla="*/ 574501 h 901469"/>
              <a:gd name="connsiteX16" fmla="*/ 287309 w 475731"/>
              <a:gd name="connsiteY16" fmla="*/ 607752 h 901469"/>
              <a:gd name="connsiteX17" fmla="*/ 270684 w 475731"/>
              <a:gd name="connsiteY17" fmla="*/ 613294 h 901469"/>
              <a:gd name="connsiteX18" fmla="*/ 237433 w 475731"/>
              <a:gd name="connsiteY18" fmla="*/ 646545 h 901469"/>
              <a:gd name="connsiteX19" fmla="*/ 226349 w 475731"/>
              <a:gd name="connsiteY19" fmla="*/ 663171 h 901469"/>
              <a:gd name="connsiteX20" fmla="*/ 209724 w 475731"/>
              <a:gd name="connsiteY20" fmla="*/ 696421 h 901469"/>
              <a:gd name="connsiteX21" fmla="*/ 193098 w 475731"/>
              <a:gd name="connsiteY21" fmla="*/ 746298 h 901469"/>
              <a:gd name="connsiteX22" fmla="*/ 176473 w 475731"/>
              <a:gd name="connsiteY22" fmla="*/ 785091 h 901469"/>
              <a:gd name="connsiteX23" fmla="*/ 159847 w 475731"/>
              <a:gd name="connsiteY23" fmla="*/ 840509 h 901469"/>
              <a:gd name="connsiteX24" fmla="*/ 154306 w 475731"/>
              <a:gd name="connsiteY24" fmla="*/ 857134 h 901469"/>
              <a:gd name="connsiteX25" fmla="*/ 115513 w 475731"/>
              <a:gd name="connsiteY25" fmla="*/ 879301 h 901469"/>
              <a:gd name="connsiteX26" fmla="*/ 76720 w 475731"/>
              <a:gd name="connsiteY26" fmla="*/ 890385 h 901469"/>
              <a:gd name="connsiteX27" fmla="*/ 49011 w 475731"/>
              <a:gd name="connsiteY27" fmla="*/ 895927 h 901469"/>
              <a:gd name="connsiteX28" fmla="*/ 32386 w 475731"/>
              <a:gd name="connsiteY28" fmla="*/ 901469 h 901469"/>
              <a:gd name="connsiteX29" fmla="*/ 15760 w 475731"/>
              <a:gd name="connsiteY29" fmla="*/ 895927 h 901469"/>
              <a:gd name="connsiteX30" fmla="*/ 4676 w 475731"/>
              <a:gd name="connsiteY30" fmla="*/ 862676 h 901469"/>
              <a:gd name="connsiteX31" fmla="*/ 49011 w 475731"/>
              <a:gd name="connsiteY31" fmla="*/ 840509 h 901469"/>
              <a:gd name="connsiteX32" fmla="*/ 82262 w 475731"/>
              <a:gd name="connsiteY32" fmla="*/ 818341 h 901469"/>
              <a:gd name="connsiteX33" fmla="*/ 98887 w 475731"/>
              <a:gd name="connsiteY33" fmla="*/ 768465 h 901469"/>
              <a:gd name="connsiteX34" fmla="*/ 104429 w 475731"/>
              <a:gd name="connsiteY34" fmla="*/ 751840 h 901469"/>
              <a:gd name="connsiteX35" fmla="*/ 109971 w 475731"/>
              <a:gd name="connsiteY35" fmla="*/ 735214 h 901469"/>
              <a:gd name="connsiteX36" fmla="*/ 121055 w 475731"/>
              <a:gd name="connsiteY36" fmla="*/ 713047 h 901469"/>
              <a:gd name="connsiteX37" fmla="*/ 143222 w 475731"/>
              <a:gd name="connsiteY37" fmla="*/ 663171 h 901469"/>
              <a:gd name="connsiteX38" fmla="*/ 154306 w 475731"/>
              <a:gd name="connsiteY38" fmla="*/ 618836 h 901469"/>
              <a:gd name="connsiteX39" fmla="*/ 159847 w 475731"/>
              <a:gd name="connsiteY39" fmla="*/ 602211 h 901469"/>
              <a:gd name="connsiteX40" fmla="*/ 165389 w 475731"/>
              <a:gd name="connsiteY40" fmla="*/ 580043 h 901469"/>
              <a:gd name="connsiteX41" fmla="*/ 170931 w 475731"/>
              <a:gd name="connsiteY41" fmla="*/ 563418 h 901469"/>
              <a:gd name="connsiteX42" fmla="*/ 215266 w 475731"/>
              <a:gd name="connsiteY42" fmla="*/ 530167 h 901469"/>
              <a:gd name="connsiteX43" fmla="*/ 231891 w 475731"/>
              <a:gd name="connsiteY43" fmla="*/ 519083 h 901469"/>
              <a:gd name="connsiteX44" fmla="*/ 309476 w 475731"/>
              <a:gd name="connsiteY44" fmla="*/ 441498 h 901469"/>
              <a:gd name="connsiteX45" fmla="*/ 326102 w 475731"/>
              <a:gd name="connsiteY45" fmla="*/ 419331 h 901469"/>
              <a:gd name="connsiteX46" fmla="*/ 359353 w 475731"/>
              <a:gd name="connsiteY46" fmla="*/ 386080 h 901469"/>
              <a:gd name="connsiteX47" fmla="*/ 370436 w 475731"/>
              <a:gd name="connsiteY47" fmla="*/ 347287 h 901469"/>
              <a:gd name="connsiteX48" fmla="*/ 381520 w 475731"/>
              <a:gd name="connsiteY48" fmla="*/ 302952 h 901469"/>
              <a:gd name="connsiteX49" fmla="*/ 370436 w 475731"/>
              <a:gd name="connsiteY49" fmla="*/ 108989 h 901469"/>
              <a:gd name="connsiteX50" fmla="*/ 375978 w 475731"/>
              <a:gd name="connsiteY50" fmla="*/ 14778 h 901469"/>
              <a:gd name="connsiteX0" fmla="*/ 375978 w 475731"/>
              <a:gd name="connsiteY0" fmla="*/ 12931 h 899622"/>
              <a:gd name="connsiteX1" fmla="*/ 436938 w 475731"/>
              <a:gd name="connsiteY1" fmla="*/ 29556 h 899622"/>
              <a:gd name="connsiteX2" fmla="*/ 448022 w 475731"/>
              <a:gd name="connsiteY2" fmla="*/ 46182 h 899622"/>
              <a:gd name="connsiteX3" fmla="*/ 459106 w 475731"/>
              <a:gd name="connsiteY3" fmla="*/ 129309 h 899622"/>
              <a:gd name="connsiteX4" fmla="*/ 470189 w 475731"/>
              <a:gd name="connsiteY4" fmla="*/ 190269 h 899622"/>
              <a:gd name="connsiteX5" fmla="*/ 475731 w 475731"/>
              <a:gd name="connsiteY5" fmla="*/ 290022 h 899622"/>
              <a:gd name="connsiteX6" fmla="*/ 464647 w 475731"/>
              <a:gd name="connsiteY6" fmla="*/ 395316 h 899622"/>
              <a:gd name="connsiteX7" fmla="*/ 459106 w 475731"/>
              <a:gd name="connsiteY7" fmla="*/ 411942 h 899622"/>
              <a:gd name="connsiteX8" fmla="*/ 448022 w 475731"/>
              <a:gd name="connsiteY8" fmla="*/ 428567 h 899622"/>
              <a:gd name="connsiteX9" fmla="*/ 431396 w 475731"/>
              <a:gd name="connsiteY9" fmla="*/ 461818 h 899622"/>
              <a:gd name="connsiteX10" fmla="*/ 409229 w 475731"/>
              <a:gd name="connsiteY10" fmla="*/ 495069 h 899622"/>
              <a:gd name="connsiteX11" fmla="*/ 403687 w 475731"/>
              <a:gd name="connsiteY11" fmla="*/ 511694 h 899622"/>
              <a:gd name="connsiteX12" fmla="*/ 370436 w 475731"/>
              <a:gd name="connsiteY12" fmla="*/ 533862 h 899622"/>
              <a:gd name="connsiteX13" fmla="*/ 353811 w 475731"/>
              <a:gd name="connsiteY13" fmla="*/ 550487 h 899622"/>
              <a:gd name="connsiteX14" fmla="*/ 315018 w 475731"/>
              <a:gd name="connsiteY14" fmla="*/ 572654 h 899622"/>
              <a:gd name="connsiteX15" fmla="*/ 287309 w 475731"/>
              <a:gd name="connsiteY15" fmla="*/ 605905 h 899622"/>
              <a:gd name="connsiteX16" fmla="*/ 270684 w 475731"/>
              <a:gd name="connsiteY16" fmla="*/ 611447 h 899622"/>
              <a:gd name="connsiteX17" fmla="*/ 237433 w 475731"/>
              <a:gd name="connsiteY17" fmla="*/ 644698 h 899622"/>
              <a:gd name="connsiteX18" fmla="*/ 226349 w 475731"/>
              <a:gd name="connsiteY18" fmla="*/ 661324 h 899622"/>
              <a:gd name="connsiteX19" fmla="*/ 209724 w 475731"/>
              <a:gd name="connsiteY19" fmla="*/ 694574 h 899622"/>
              <a:gd name="connsiteX20" fmla="*/ 193098 w 475731"/>
              <a:gd name="connsiteY20" fmla="*/ 744451 h 899622"/>
              <a:gd name="connsiteX21" fmla="*/ 176473 w 475731"/>
              <a:gd name="connsiteY21" fmla="*/ 783244 h 899622"/>
              <a:gd name="connsiteX22" fmla="*/ 159847 w 475731"/>
              <a:gd name="connsiteY22" fmla="*/ 838662 h 899622"/>
              <a:gd name="connsiteX23" fmla="*/ 154306 w 475731"/>
              <a:gd name="connsiteY23" fmla="*/ 855287 h 899622"/>
              <a:gd name="connsiteX24" fmla="*/ 115513 w 475731"/>
              <a:gd name="connsiteY24" fmla="*/ 877454 h 899622"/>
              <a:gd name="connsiteX25" fmla="*/ 76720 w 475731"/>
              <a:gd name="connsiteY25" fmla="*/ 888538 h 899622"/>
              <a:gd name="connsiteX26" fmla="*/ 49011 w 475731"/>
              <a:gd name="connsiteY26" fmla="*/ 894080 h 899622"/>
              <a:gd name="connsiteX27" fmla="*/ 32386 w 475731"/>
              <a:gd name="connsiteY27" fmla="*/ 899622 h 899622"/>
              <a:gd name="connsiteX28" fmla="*/ 15760 w 475731"/>
              <a:gd name="connsiteY28" fmla="*/ 894080 h 899622"/>
              <a:gd name="connsiteX29" fmla="*/ 4676 w 475731"/>
              <a:gd name="connsiteY29" fmla="*/ 860829 h 899622"/>
              <a:gd name="connsiteX30" fmla="*/ 49011 w 475731"/>
              <a:gd name="connsiteY30" fmla="*/ 838662 h 899622"/>
              <a:gd name="connsiteX31" fmla="*/ 82262 w 475731"/>
              <a:gd name="connsiteY31" fmla="*/ 816494 h 899622"/>
              <a:gd name="connsiteX32" fmla="*/ 98887 w 475731"/>
              <a:gd name="connsiteY32" fmla="*/ 766618 h 899622"/>
              <a:gd name="connsiteX33" fmla="*/ 104429 w 475731"/>
              <a:gd name="connsiteY33" fmla="*/ 749993 h 899622"/>
              <a:gd name="connsiteX34" fmla="*/ 109971 w 475731"/>
              <a:gd name="connsiteY34" fmla="*/ 733367 h 899622"/>
              <a:gd name="connsiteX35" fmla="*/ 121055 w 475731"/>
              <a:gd name="connsiteY35" fmla="*/ 711200 h 899622"/>
              <a:gd name="connsiteX36" fmla="*/ 143222 w 475731"/>
              <a:gd name="connsiteY36" fmla="*/ 661324 h 899622"/>
              <a:gd name="connsiteX37" fmla="*/ 154306 w 475731"/>
              <a:gd name="connsiteY37" fmla="*/ 616989 h 899622"/>
              <a:gd name="connsiteX38" fmla="*/ 159847 w 475731"/>
              <a:gd name="connsiteY38" fmla="*/ 600364 h 899622"/>
              <a:gd name="connsiteX39" fmla="*/ 165389 w 475731"/>
              <a:gd name="connsiteY39" fmla="*/ 578196 h 899622"/>
              <a:gd name="connsiteX40" fmla="*/ 170931 w 475731"/>
              <a:gd name="connsiteY40" fmla="*/ 561571 h 899622"/>
              <a:gd name="connsiteX41" fmla="*/ 215266 w 475731"/>
              <a:gd name="connsiteY41" fmla="*/ 528320 h 899622"/>
              <a:gd name="connsiteX42" fmla="*/ 231891 w 475731"/>
              <a:gd name="connsiteY42" fmla="*/ 517236 h 899622"/>
              <a:gd name="connsiteX43" fmla="*/ 309476 w 475731"/>
              <a:gd name="connsiteY43" fmla="*/ 439651 h 899622"/>
              <a:gd name="connsiteX44" fmla="*/ 326102 w 475731"/>
              <a:gd name="connsiteY44" fmla="*/ 417484 h 899622"/>
              <a:gd name="connsiteX45" fmla="*/ 359353 w 475731"/>
              <a:gd name="connsiteY45" fmla="*/ 384233 h 899622"/>
              <a:gd name="connsiteX46" fmla="*/ 370436 w 475731"/>
              <a:gd name="connsiteY46" fmla="*/ 345440 h 899622"/>
              <a:gd name="connsiteX47" fmla="*/ 381520 w 475731"/>
              <a:gd name="connsiteY47" fmla="*/ 301105 h 899622"/>
              <a:gd name="connsiteX48" fmla="*/ 370436 w 475731"/>
              <a:gd name="connsiteY48" fmla="*/ 107142 h 899622"/>
              <a:gd name="connsiteX49" fmla="*/ 375978 w 475731"/>
              <a:gd name="connsiteY49" fmla="*/ 12931 h 899622"/>
              <a:gd name="connsiteX0" fmla="*/ 375978 w 475731"/>
              <a:gd name="connsiteY0" fmla="*/ 12931 h 899622"/>
              <a:gd name="connsiteX1" fmla="*/ 436938 w 475731"/>
              <a:gd name="connsiteY1" fmla="*/ 29556 h 899622"/>
              <a:gd name="connsiteX2" fmla="*/ 448022 w 475731"/>
              <a:gd name="connsiteY2" fmla="*/ 46182 h 899622"/>
              <a:gd name="connsiteX3" fmla="*/ 459106 w 475731"/>
              <a:gd name="connsiteY3" fmla="*/ 129309 h 899622"/>
              <a:gd name="connsiteX4" fmla="*/ 470189 w 475731"/>
              <a:gd name="connsiteY4" fmla="*/ 190269 h 899622"/>
              <a:gd name="connsiteX5" fmla="*/ 475731 w 475731"/>
              <a:gd name="connsiteY5" fmla="*/ 290022 h 899622"/>
              <a:gd name="connsiteX6" fmla="*/ 464647 w 475731"/>
              <a:gd name="connsiteY6" fmla="*/ 395316 h 899622"/>
              <a:gd name="connsiteX7" fmla="*/ 448022 w 475731"/>
              <a:gd name="connsiteY7" fmla="*/ 428567 h 899622"/>
              <a:gd name="connsiteX8" fmla="*/ 431396 w 475731"/>
              <a:gd name="connsiteY8" fmla="*/ 461818 h 899622"/>
              <a:gd name="connsiteX9" fmla="*/ 409229 w 475731"/>
              <a:gd name="connsiteY9" fmla="*/ 495069 h 899622"/>
              <a:gd name="connsiteX10" fmla="*/ 403687 w 475731"/>
              <a:gd name="connsiteY10" fmla="*/ 511694 h 899622"/>
              <a:gd name="connsiteX11" fmla="*/ 370436 w 475731"/>
              <a:gd name="connsiteY11" fmla="*/ 533862 h 899622"/>
              <a:gd name="connsiteX12" fmla="*/ 353811 w 475731"/>
              <a:gd name="connsiteY12" fmla="*/ 550487 h 899622"/>
              <a:gd name="connsiteX13" fmla="*/ 315018 w 475731"/>
              <a:gd name="connsiteY13" fmla="*/ 572654 h 899622"/>
              <a:gd name="connsiteX14" fmla="*/ 287309 w 475731"/>
              <a:gd name="connsiteY14" fmla="*/ 605905 h 899622"/>
              <a:gd name="connsiteX15" fmla="*/ 270684 w 475731"/>
              <a:gd name="connsiteY15" fmla="*/ 611447 h 899622"/>
              <a:gd name="connsiteX16" fmla="*/ 237433 w 475731"/>
              <a:gd name="connsiteY16" fmla="*/ 644698 h 899622"/>
              <a:gd name="connsiteX17" fmla="*/ 226349 w 475731"/>
              <a:gd name="connsiteY17" fmla="*/ 661324 h 899622"/>
              <a:gd name="connsiteX18" fmla="*/ 209724 w 475731"/>
              <a:gd name="connsiteY18" fmla="*/ 694574 h 899622"/>
              <a:gd name="connsiteX19" fmla="*/ 193098 w 475731"/>
              <a:gd name="connsiteY19" fmla="*/ 744451 h 899622"/>
              <a:gd name="connsiteX20" fmla="*/ 176473 w 475731"/>
              <a:gd name="connsiteY20" fmla="*/ 783244 h 899622"/>
              <a:gd name="connsiteX21" fmla="*/ 159847 w 475731"/>
              <a:gd name="connsiteY21" fmla="*/ 838662 h 899622"/>
              <a:gd name="connsiteX22" fmla="*/ 154306 w 475731"/>
              <a:gd name="connsiteY22" fmla="*/ 855287 h 899622"/>
              <a:gd name="connsiteX23" fmla="*/ 115513 w 475731"/>
              <a:gd name="connsiteY23" fmla="*/ 877454 h 899622"/>
              <a:gd name="connsiteX24" fmla="*/ 76720 w 475731"/>
              <a:gd name="connsiteY24" fmla="*/ 888538 h 899622"/>
              <a:gd name="connsiteX25" fmla="*/ 49011 w 475731"/>
              <a:gd name="connsiteY25" fmla="*/ 894080 h 899622"/>
              <a:gd name="connsiteX26" fmla="*/ 32386 w 475731"/>
              <a:gd name="connsiteY26" fmla="*/ 899622 h 899622"/>
              <a:gd name="connsiteX27" fmla="*/ 15760 w 475731"/>
              <a:gd name="connsiteY27" fmla="*/ 894080 h 899622"/>
              <a:gd name="connsiteX28" fmla="*/ 4676 w 475731"/>
              <a:gd name="connsiteY28" fmla="*/ 860829 h 899622"/>
              <a:gd name="connsiteX29" fmla="*/ 49011 w 475731"/>
              <a:gd name="connsiteY29" fmla="*/ 838662 h 899622"/>
              <a:gd name="connsiteX30" fmla="*/ 82262 w 475731"/>
              <a:gd name="connsiteY30" fmla="*/ 816494 h 899622"/>
              <a:gd name="connsiteX31" fmla="*/ 98887 w 475731"/>
              <a:gd name="connsiteY31" fmla="*/ 766618 h 899622"/>
              <a:gd name="connsiteX32" fmla="*/ 104429 w 475731"/>
              <a:gd name="connsiteY32" fmla="*/ 749993 h 899622"/>
              <a:gd name="connsiteX33" fmla="*/ 109971 w 475731"/>
              <a:gd name="connsiteY33" fmla="*/ 733367 h 899622"/>
              <a:gd name="connsiteX34" fmla="*/ 121055 w 475731"/>
              <a:gd name="connsiteY34" fmla="*/ 711200 h 899622"/>
              <a:gd name="connsiteX35" fmla="*/ 143222 w 475731"/>
              <a:gd name="connsiteY35" fmla="*/ 661324 h 899622"/>
              <a:gd name="connsiteX36" fmla="*/ 154306 w 475731"/>
              <a:gd name="connsiteY36" fmla="*/ 616989 h 899622"/>
              <a:gd name="connsiteX37" fmla="*/ 159847 w 475731"/>
              <a:gd name="connsiteY37" fmla="*/ 600364 h 899622"/>
              <a:gd name="connsiteX38" fmla="*/ 165389 w 475731"/>
              <a:gd name="connsiteY38" fmla="*/ 578196 h 899622"/>
              <a:gd name="connsiteX39" fmla="*/ 170931 w 475731"/>
              <a:gd name="connsiteY39" fmla="*/ 561571 h 899622"/>
              <a:gd name="connsiteX40" fmla="*/ 215266 w 475731"/>
              <a:gd name="connsiteY40" fmla="*/ 528320 h 899622"/>
              <a:gd name="connsiteX41" fmla="*/ 231891 w 475731"/>
              <a:gd name="connsiteY41" fmla="*/ 517236 h 899622"/>
              <a:gd name="connsiteX42" fmla="*/ 309476 w 475731"/>
              <a:gd name="connsiteY42" fmla="*/ 439651 h 899622"/>
              <a:gd name="connsiteX43" fmla="*/ 326102 w 475731"/>
              <a:gd name="connsiteY43" fmla="*/ 417484 h 899622"/>
              <a:gd name="connsiteX44" fmla="*/ 359353 w 475731"/>
              <a:gd name="connsiteY44" fmla="*/ 384233 h 899622"/>
              <a:gd name="connsiteX45" fmla="*/ 370436 w 475731"/>
              <a:gd name="connsiteY45" fmla="*/ 345440 h 899622"/>
              <a:gd name="connsiteX46" fmla="*/ 381520 w 475731"/>
              <a:gd name="connsiteY46" fmla="*/ 301105 h 899622"/>
              <a:gd name="connsiteX47" fmla="*/ 370436 w 475731"/>
              <a:gd name="connsiteY47" fmla="*/ 107142 h 899622"/>
              <a:gd name="connsiteX48" fmla="*/ 375978 w 475731"/>
              <a:gd name="connsiteY48" fmla="*/ 12931 h 899622"/>
              <a:gd name="connsiteX0" fmla="*/ 375978 w 475731"/>
              <a:gd name="connsiteY0" fmla="*/ 12931 h 899622"/>
              <a:gd name="connsiteX1" fmla="*/ 436938 w 475731"/>
              <a:gd name="connsiteY1" fmla="*/ 29556 h 899622"/>
              <a:gd name="connsiteX2" fmla="*/ 459106 w 475731"/>
              <a:gd name="connsiteY2" fmla="*/ 129309 h 899622"/>
              <a:gd name="connsiteX3" fmla="*/ 470189 w 475731"/>
              <a:gd name="connsiteY3" fmla="*/ 190269 h 899622"/>
              <a:gd name="connsiteX4" fmla="*/ 475731 w 475731"/>
              <a:gd name="connsiteY4" fmla="*/ 290022 h 899622"/>
              <a:gd name="connsiteX5" fmla="*/ 464647 w 475731"/>
              <a:gd name="connsiteY5" fmla="*/ 395316 h 899622"/>
              <a:gd name="connsiteX6" fmla="*/ 448022 w 475731"/>
              <a:gd name="connsiteY6" fmla="*/ 428567 h 899622"/>
              <a:gd name="connsiteX7" fmla="*/ 431396 w 475731"/>
              <a:gd name="connsiteY7" fmla="*/ 461818 h 899622"/>
              <a:gd name="connsiteX8" fmla="*/ 409229 w 475731"/>
              <a:gd name="connsiteY8" fmla="*/ 495069 h 899622"/>
              <a:gd name="connsiteX9" fmla="*/ 403687 w 475731"/>
              <a:gd name="connsiteY9" fmla="*/ 511694 h 899622"/>
              <a:gd name="connsiteX10" fmla="*/ 370436 w 475731"/>
              <a:gd name="connsiteY10" fmla="*/ 533862 h 899622"/>
              <a:gd name="connsiteX11" fmla="*/ 353811 w 475731"/>
              <a:gd name="connsiteY11" fmla="*/ 550487 h 899622"/>
              <a:gd name="connsiteX12" fmla="*/ 315018 w 475731"/>
              <a:gd name="connsiteY12" fmla="*/ 572654 h 899622"/>
              <a:gd name="connsiteX13" fmla="*/ 287309 w 475731"/>
              <a:gd name="connsiteY13" fmla="*/ 605905 h 899622"/>
              <a:gd name="connsiteX14" fmla="*/ 270684 w 475731"/>
              <a:gd name="connsiteY14" fmla="*/ 611447 h 899622"/>
              <a:gd name="connsiteX15" fmla="*/ 237433 w 475731"/>
              <a:gd name="connsiteY15" fmla="*/ 644698 h 899622"/>
              <a:gd name="connsiteX16" fmla="*/ 226349 w 475731"/>
              <a:gd name="connsiteY16" fmla="*/ 661324 h 899622"/>
              <a:gd name="connsiteX17" fmla="*/ 209724 w 475731"/>
              <a:gd name="connsiteY17" fmla="*/ 694574 h 899622"/>
              <a:gd name="connsiteX18" fmla="*/ 193098 w 475731"/>
              <a:gd name="connsiteY18" fmla="*/ 744451 h 899622"/>
              <a:gd name="connsiteX19" fmla="*/ 176473 w 475731"/>
              <a:gd name="connsiteY19" fmla="*/ 783244 h 899622"/>
              <a:gd name="connsiteX20" fmla="*/ 159847 w 475731"/>
              <a:gd name="connsiteY20" fmla="*/ 838662 h 899622"/>
              <a:gd name="connsiteX21" fmla="*/ 154306 w 475731"/>
              <a:gd name="connsiteY21" fmla="*/ 855287 h 899622"/>
              <a:gd name="connsiteX22" fmla="*/ 115513 w 475731"/>
              <a:gd name="connsiteY22" fmla="*/ 877454 h 899622"/>
              <a:gd name="connsiteX23" fmla="*/ 76720 w 475731"/>
              <a:gd name="connsiteY23" fmla="*/ 888538 h 899622"/>
              <a:gd name="connsiteX24" fmla="*/ 49011 w 475731"/>
              <a:gd name="connsiteY24" fmla="*/ 894080 h 899622"/>
              <a:gd name="connsiteX25" fmla="*/ 32386 w 475731"/>
              <a:gd name="connsiteY25" fmla="*/ 899622 h 899622"/>
              <a:gd name="connsiteX26" fmla="*/ 15760 w 475731"/>
              <a:gd name="connsiteY26" fmla="*/ 894080 h 899622"/>
              <a:gd name="connsiteX27" fmla="*/ 4676 w 475731"/>
              <a:gd name="connsiteY27" fmla="*/ 860829 h 899622"/>
              <a:gd name="connsiteX28" fmla="*/ 49011 w 475731"/>
              <a:gd name="connsiteY28" fmla="*/ 838662 h 899622"/>
              <a:gd name="connsiteX29" fmla="*/ 82262 w 475731"/>
              <a:gd name="connsiteY29" fmla="*/ 816494 h 899622"/>
              <a:gd name="connsiteX30" fmla="*/ 98887 w 475731"/>
              <a:gd name="connsiteY30" fmla="*/ 766618 h 899622"/>
              <a:gd name="connsiteX31" fmla="*/ 104429 w 475731"/>
              <a:gd name="connsiteY31" fmla="*/ 749993 h 899622"/>
              <a:gd name="connsiteX32" fmla="*/ 109971 w 475731"/>
              <a:gd name="connsiteY32" fmla="*/ 733367 h 899622"/>
              <a:gd name="connsiteX33" fmla="*/ 121055 w 475731"/>
              <a:gd name="connsiteY33" fmla="*/ 711200 h 899622"/>
              <a:gd name="connsiteX34" fmla="*/ 143222 w 475731"/>
              <a:gd name="connsiteY34" fmla="*/ 661324 h 899622"/>
              <a:gd name="connsiteX35" fmla="*/ 154306 w 475731"/>
              <a:gd name="connsiteY35" fmla="*/ 616989 h 899622"/>
              <a:gd name="connsiteX36" fmla="*/ 159847 w 475731"/>
              <a:gd name="connsiteY36" fmla="*/ 600364 h 899622"/>
              <a:gd name="connsiteX37" fmla="*/ 165389 w 475731"/>
              <a:gd name="connsiteY37" fmla="*/ 578196 h 899622"/>
              <a:gd name="connsiteX38" fmla="*/ 170931 w 475731"/>
              <a:gd name="connsiteY38" fmla="*/ 561571 h 899622"/>
              <a:gd name="connsiteX39" fmla="*/ 215266 w 475731"/>
              <a:gd name="connsiteY39" fmla="*/ 528320 h 899622"/>
              <a:gd name="connsiteX40" fmla="*/ 231891 w 475731"/>
              <a:gd name="connsiteY40" fmla="*/ 517236 h 899622"/>
              <a:gd name="connsiteX41" fmla="*/ 309476 w 475731"/>
              <a:gd name="connsiteY41" fmla="*/ 439651 h 899622"/>
              <a:gd name="connsiteX42" fmla="*/ 326102 w 475731"/>
              <a:gd name="connsiteY42" fmla="*/ 417484 h 899622"/>
              <a:gd name="connsiteX43" fmla="*/ 359353 w 475731"/>
              <a:gd name="connsiteY43" fmla="*/ 384233 h 899622"/>
              <a:gd name="connsiteX44" fmla="*/ 370436 w 475731"/>
              <a:gd name="connsiteY44" fmla="*/ 345440 h 899622"/>
              <a:gd name="connsiteX45" fmla="*/ 381520 w 475731"/>
              <a:gd name="connsiteY45" fmla="*/ 301105 h 899622"/>
              <a:gd name="connsiteX46" fmla="*/ 370436 w 475731"/>
              <a:gd name="connsiteY46" fmla="*/ 107142 h 899622"/>
              <a:gd name="connsiteX47" fmla="*/ 375978 w 475731"/>
              <a:gd name="connsiteY47" fmla="*/ 12931 h 899622"/>
              <a:gd name="connsiteX0" fmla="*/ 375978 w 475731"/>
              <a:gd name="connsiteY0" fmla="*/ 3694 h 890385"/>
              <a:gd name="connsiteX1" fmla="*/ 459106 w 475731"/>
              <a:gd name="connsiteY1" fmla="*/ 120072 h 890385"/>
              <a:gd name="connsiteX2" fmla="*/ 470189 w 475731"/>
              <a:gd name="connsiteY2" fmla="*/ 181032 h 890385"/>
              <a:gd name="connsiteX3" fmla="*/ 475731 w 475731"/>
              <a:gd name="connsiteY3" fmla="*/ 280785 h 890385"/>
              <a:gd name="connsiteX4" fmla="*/ 464647 w 475731"/>
              <a:gd name="connsiteY4" fmla="*/ 386079 h 890385"/>
              <a:gd name="connsiteX5" fmla="*/ 448022 w 475731"/>
              <a:gd name="connsiteY5" fmla="*/ 419330 h 890385"/>
              <a:gd name="connsiteX6" fmla="*/ 431396 w 475731"/>
              <a:gd name="connsiteY6" fmla="*/ 452581 h 890385"/>
              <a:gd name="connsiteX7" fmla="*/ 409229 w 475731"/>
              <a:gd name="connsiteY7" fmla="*/ 485832 h 890385"/>
              <a:gd name="connsiteX8" fmla="*/ 403687 w 475731"/>
              <a:gd name="connsiteY8" fmla="*/ 502457 h 890385"/>
              <a:gd name="connsiteX9" fmla="*/ 370436 w 475731"/>
              <a:gd name="connsiteY9" fmla="*/ 524625 h 890385"/>
              <a:gd name="connsiteX10" fmla="*/ 353811 w 475731"/>
              <a:gd name="connsiteY10" fmla="*/ 541250 h 890385"/>
              <a:gd name="connsiteX11" fmla="*/ 315018 w 475731"/>
              <a:gd name="connsiteY11" fmla="*/ 563417 h 890385"/>
              <a:gd name="connsiteX12" fmla="*/ 287309 w 475731"/>
              <a:gd name="connsiteY12" fmla="*/ 596668 h 890385"/>
              <a:gd name="connsiteX13" fmla="*/ 270684 w 475731"/>
              <a:gd name="connsiteY13" fmla="*/ 602210 h 890385"/>
              <a:gd name="connsiteX14" fmla="*/ 237433 w 475731"/>
              <a:gd name="connsiteY14" fmla="*/ 635461 h 890385"/>
              <a:gd name="connsiteX15" fmla="*/ 226349 w 475731"/>
              <a:gd name="connsiteY15" fmla="*/ 652087 h 890385"/>
              <a:gd name="connsiteX16" fmla="*/ 209724 w 475731"/>
              <a:gd name="connsiteY16" fmla="*/ 685337 h 890385"/>
              <a:gd name="connsiteX17" fmla="*/ 193098 w 475731"/>
              <a:gd name="connsiteY17" fmla="*/ 735214 h 890385"/>
              <a:gd name="connsiteX18" fmla="*/ 176473 w 475731"/>
              <a:gd name="connsiteY18" fmla="*/ 774007 h 890385"/>
              <a:gd name="connsiteX19" fmla="*/ 159847 w 475731"/>
              <a:gd name="connsiteY19" fmla="*/ 829425 h 890385"/>
              <a:gd name="connsiteX20" fmla="*/ 154306 w 475731"/>
              <a:gd name="connsiteY20" fmla="*/ 846050 h 890385"/>
              <a:gd name="connsiteX21" fmla="*/ 115513 w 475731"/>
              <a:gd name="connsiteY21" fmla="*/ 868217 h 890385"/>
              <a:gd name="connsiteX22" fmla="*/ 76720 w 475731"/>
              <a:gd name="connsiteY22" fmla="*/ 879301 h 890385"/>
              <a:gd name="connsiteX23" fmla="*/ 49011 w 475731"/>
              <a:gd name="connsiteY23" fmla="*/ 884843 h 890385"/>
              <a:gd name="connsiteX24" fmla="*/ 32386 w 475731"/>
              <a:gd name="connsiteY24" fmla="*/ 890385 h 890385"/>
              <a:gd name="connsiteX25" fmla="*/ 15760 w 475731"/>
              <a:gd name="connsiteY25" fmla="*/ 884843 h 890385"/>
              <a:gd name="connsiteX26" fmla="*/ 4676 w 475731"/>
              <a:gd name="connsiteY26" fmla="*/ 851592 h 890385"/>
              <a:gd name="connsiteX27" fmla="*/ 49011 w 475731"/>
              <a:gd name="connsiteY27" fmla="*/ 829425 h 890385"/>
              <a:gd name="connsiteX28" fmla="*/ 82262 w 475731"/>
              <a:gd name="connsiteY28" fmla="*/ 807257 h 890385"/>
              <a:gd name="connsiteX29" fmla="*/ 98887 w 475731"/>
              <a:gd name="connsiteY29" fmla="*/ 757381 h 890385"/>
              <a:gd name="connsiteX30" fmla="*/ 104429 w 475731"/>
              <a:gd name="connsiteY30" fmla="*/ 740756 h 890385"/>
              <a:gd name="connsiteX31" fmla="*/ 109971 w 475731"/>
              <a:gd name="connsiteY31" fmla="*/ 724130 h 890385"/>
              <a:gd name="connsiteX32" fmla="*/ 121055 w 475731"/>
              <a:gd name="connsiteY32" fmla="*/ 701963 h 890385"/>
              <a:gd name="connsiteX33" fmla="*/ 143222 w 475731"/>
              <a:gd name="connsiteY33" fmla="*/ 652087 h 890385"/>
              <a:gd name="connsiteX34" fmla="*/ 154306 w 475731"/>
              <a:gd name="connsiteY34" fmla="*/ 607752 h 890385"/>
              <a:gd name="connsiteX35" fmla="*/ 159847 w 475731"/>
              <a:gd name="connsiteY35" fmla="*/ 591127 h 890385"/>
              <a:gd name="connsiteX36" fmla="*/ 165389 w 475731"/>
              <a:gd name="connsiteY36" fmla="*/ 568959 h 890385"/>
              <a:gd name="connsiteX37" fmla="*/ 170931 w 475731"/>
              <a:gd name="connsiteY37" fmla="*/ 552334 h 890385"/>
              <a:gd name="connsiteX38" fmla="*/ 215266 w 475731"/>
              <a:gd name="connsiteY38" fmla="*/ 519083 h 890385"/>
              <a:gd name="connsiteX39" fmla="*/ 231891 w 475731"/>
              <a:gd name="connsiteY39" fmla="*/ 507999 h 890385"/>
              <a:gd name="connsiteX40" fmla="*/ 309476 w 475731"/>
              <a:gd name="connsiteY40" fmla="*/ 430414 h 890385"/>
              <a:gd name="connsiteX41" fmla="*/ 326102 w 475731"/>
              <a:gd name="connsiteY41" fmla="*/ 408247 h 890385"/>
              <a:gd name="connsiteX42" fmla="*/ 359353 w 475731"/>
              <a:gd name="connsiteY42" fmla="*/ 374996 h 890385"/>
              <a:gd name="connsiteX43" fmla="*/ 370436 w 475731"/>
              <a:gd name="connsiteY43" fmla="*/ 336203 h 890385"/>
              <a:gd name="connsiteX44" fmla="*/ 381520 w 475731"/>
              <a:gd name="connsiteY44" fmla="*/ 291868 h 890385"/>
              <a:gd name="connsiteX45" fmla="*/ 370436 w 475731"/>
              <a:gd name="connsiteY45" fmla="*/ 97905 h 890385"/>
              <a:gd name="connsiteX46" fmla="*/ 375978 w 475731"/>
              <a:gd name="connsiteY46" fmla="*/ 3694 h 890385"/>
              <a:gd name="connsiteX0" fmla="*/ 375978 w 475731"/>
              <a:gd name="connsiteY0" fmla="*/ 13791 h 900482"/>
              <a:gd name="connsiteX1" fmla="*/ 459106 w 475731"/>
              <a:gd name="connsiteY1" fmla="*/ 29556 h 900482"/>
              <a:gd name="connsiteX2" fmla="*/ 470189 w 475731"/>
              <a:gd name="connsiteY2" fmla="*/ 191129 h 900482"/>
              <a:gd name="connsiteX3" fmla="*/ 475731 w 475731"/>
              <a:gd name="connsiteY3" fmla="*/ 290882 h 900482"/>
              <a:gd name="connsiteX4" fmla="*/ 464647 w 475731"/>
              <a:gd name="connsiteY4" fmla="*/ 396176 h 900482"/>
              <a:gd name="connsiteX5" fmla="*/ 448022 w 475731"/>
              <a:gd name="connsiteY5" fmla="*/ 429427 h 900482"/>
              <a:gd name="connsiteX6" fmla="*/ 431396 w 475731"/>
              <a:gd name="connsiteY6" fmla="*/ 462678 h 900482"/>
              <a:gd name="connsiteX7" fmla="*/ 409229 w 475731"/>
              <a:gd name="connsiteY7" fmla="*/ 495929 h 900482"/>
              <a:gd name="connsiteX8" fmla="*/ 403687 w 475731"/>
              <a:gd name="connsiteY8" fmla="*/ 512554 h 900482"/>
              <a:gd name="connsiteX9" fmla="*/ 370436 w 475731"/>
              <a:gd name="connsiteY9" fmla="*/ 534722 h 900482"/>
              <a:gd name="connsiteX10" fmla="*/ 353811 w 475731"/>
              <a:gd name="connsiteY10" fmla="*/ 551347 h 900482"/>
              <a:gd name="connsiteX11" fmla="*/ 315018 w 475731"/>
              <a:gd name="connsiteY11" fmla="*/ 573514 h 900482"/>
              <a:gd name="connsiteX12" fmla="*/ 287309 w 475731"/>
              <a:gd name="connsiteY12" fmla="*/ 606765 h 900482"/>
              <a:gd name="connsiteX13" fmla="*/ 270684 w 475731"/>
              <a:gd name="connsiteY13" fmla="*/ 612307 h 900482"/>
              <a:gd name="connsiteX14" fmla="*/ 237433 w 475731"/>
              <a:gd name="connsiteY14" fmla="*/ 645558 h 900482"/>
              <a:gd name="connsiteX15" fmla="*/ 226349 w 475731"/>
              <a:gd name="connsiteY15" fmla="*/ 662184 h 900482"/>
              <a:gd name="connsiteX16" fmla="*/ 209724 w 475731"/>
              <a:gd name="connsiteY16" fmla="*/ 695434 h 900482"/>
              <a:gd name="connsiteX17" fmla="*/ 193098 w 475731"/>
              <a:gd name="connsiteY17" fmla="*/ 745311 h 900482"/>
              <a:gd name="connsiteX18" fmla="*/ 176473 w 475731"/>
              <a:gd name="connsiteY18" fmla="*/ 784104 h 900482"/>
              <a:gd name="connsiteX19" fmla="*/ 159847 w 475731"/>
              <a:gd name="connsiteY19" fmla="*/ 839522 h 900482"/>
              <a:gd name="connsiteX20" fmla="*/ 154306 w 475731"/>
              <a:gd name="connsiteY20" fmla="*/ 856147 h 900482"/>
              <a:gd name="connsiteX21" fmla="*/ 115513 w 475731"/>
              <a:gd name="connsiteY21" fmla="*/ 878314 h 900482"/>
              <a:gd name="connsiteX22" fmla="*/ 76720 w 475731"/>
              <a:gd name="connsiteY22" fmla="*/ 889398 h 900482"/>
              <a:gd name="connsiteX23" fmla="*/ 49011 w 475731"/>
              <a:gd name="connsiteY23" fmla="*/ 894940 h 900482"/>
              <a:gd name="connsiteX24" fmla="*/ 32386 w 475731"/>
              <a:gd name="connsiteY24" fmla="*/ 900482 h 900482"/>
              <a:gd name="connsiteX25" fmla="*/ 15760 w 475731"/>
              <a:gd name="connsiteY25" fmla="*/ 894940 h 900482"/>
              <a:gd name="connsiteX26" fmla="*/ 4676 w 475731"/>
              <a:gd name="connsiteY26" fmla="*/ 861689 h 900482"/>
              <a:gd name="connsiteX27" fmla="*/ 49011 w 475731"/>
              <a:gd name="connsiteY27" fmla="*/ 839522 h 900482"/>
              <a:gd name="connsiteX28" fmla="*/ 82262 w 475731"/>
              <a:gd name="connsiteY28" fmla="*/ 817354 h 900482"/>
              <a:gd name="connsiteX29" fmla="*/ 98887 w 475731"/>
              <a:gd name="connsiteY29" fmla="*/ 767478 h 900482"/>
              <a:gd name="connsiteX30" fmla="*/ 104429 w 475731"/>
              <a:gd name="connsiteY30" fmla="*/ 750853 h 900482"/>
              <a:gd name="connsiteX31" fmla="*/ 109971 w 475731"/>
              <a:gd name="connsiteY31" fmla="*/ 734227 h 900482"/>
              <a:gd name="connsiteX32" fmla="*/ 121055 w 475731"/>
              <a:gd name="connsiteY32" fmla="*/ 712060 h 900482"/>
              <a:gd name="connsiteX33" fmla="*/ 143222 w 475731"/>
              <a:gd name="connsiteY33" fmla="*/ 662184 h 900482"/>
              <a:gd name="connsiteX34" fmla="*/ 154306 w 475731"/>
              <a:gd name="connsiteY34" fmla="*/ 617849 h 900482"/>
              <a:gd name="connsiteX35" fmla="*/ 159847 w 475731"/>
              <a:gd name="connsiteY35" fmla="*/ 601224 h 900482"/>
              <a:gd name="connsiteX36" fmla="*/ 165389 w 475731"/>
              <a:gd name="connsiteY36" fmla="*/ 579056 h 900482"/>
              <a:gd name="connsiteX37" fmla="*/ 170931 w 475731"/>
              <a:gd name="connsiteY37" fmla="*/ 562431 h 900482"/>
              <a:gd name="connsiteX38" fmla="*/ 215266 w 475731"/>
              <a:gd name="connsiteY38" fmla="*/ 529180 h 900482"/>
              <a:gd name="connsiteX39" fmla="*/ 231891 w 475731"/>
              <a:gd name="connsiteY39" fmla="*/ 518096 h 900482"/>
              <a:gd name="connsiteX40" fmla="*/ 309476 w 475731"/>
              <a:gd name="connsiteY40" fmla="*/ 440511 h 900482"/>
              <a:gd name="connsiteX41" fmla="*/ 326102 w 475731"/>
              <a:gd name="connsiteY41" fmla="*/ 418344 h 900482"/>
              <a:gd name="connsiteX42" fmla="*/ 359353 w 475731"/>
              <a:gd name="connsiteY42" fmla="*/ 385093 h 900482"/>
              <a:gd name="connsiteX43" fmla="*/ 370436 w 475731"/>
              <a:gd name="connsiteY43" fmla="*/ 346300 h 900482"/>
              <a:gd name="connsiteX44" fmla="*/ 381520 w 475731"/>
              <a:gd name="connsiteY44" fmla="*/ 301965 h 900482"/>
              <a:gd name="connsiteX45" fmla="*/ 370436 w 475731"/>
              <a:gd name="connsiteY45" fmla="*/ 108002 h 900482"/>
              <a:gd name="connsiteX46" fmla="*/ 375978 w 475731"/>
              <a:gd name="connsiteY46" fmla="*/ 13791 h 900482"/>
              <a:gd name="connsiteX0" fmla="*/ 375978 w 475731"/>
              <a:gd name="connsiteY0" fmla="*/ 13791 h 900482"/>
              <a:gd name="connsiteX1" fmla="*/ 459106 w 475731"/>
              <a:gd name="connsiteY1" fmla="*/ 29556 h 900482"/>
              <a:gd name="connsiteX2" fmla="*/ 470189 w 475731"/>
              <a:gd name="connsiteY2" fmla="*/ 191129 h 900482"/>
              <a:gd name="connsiteX3" fmla="*/ 475731 w 475731"/>
              <a:gd name="connsiteY3" fmla="*/ 290882 h 900482"/>
              <a:gd name="connsiteX4" fmla="*/ 464647 w 475731"/>
              <a:gd name="connsiteY4" fmla="*/ 396176 h 900482"/>
              <a:gd name="connsiteX5" fmla="*/ 448022 w 475731"/>
              <a:gd name="connsiteY5" fmla="*/ 429427 h 900482"/>
              <a:gd name="connsiteX6" fmla="*/ 431396 w 475731"/>
              <a:gd name="connsiteY6" fmla="*/ 462678 h 900482"/>
              <a:gd name="connsiteX7" fmla="*/ 403687 w 475731"/>
              <a:gd name="connsiteY7" fmla="*/ 512554 h 900482"/>
              <a:gd name="connsiteX8" fmla="*/ 370436 w 475731"/>
              <a:gd name="connsiteY8" fmla="*/ 534722 h 900482"/>
              <a:gd name="connsiteX9" fmla="*/ 353811 w 475731"/>
              <a:gd name="connsiteY9" fmla="*/ 551347 h 900482"/>
              <a:gd name="connsiteX10" fmla="*/ 315018 w 475731"/>
              <a:gd name="connsiteY10" fmla="*/ 573514 h 900482"/>
              <a:gd name="connsiteX11" fmla="*/ 287309 w 475731"/>
              <a:gd name="connsiteY11" fmla="*/ 606765 h 900482"/>
              <a:gd name="connsiteX12" fmla="*/ 270684 w 475731"/>
              <a:gd name="connsiteY12" fmla="*/ 612307 h 900482"/>
              <a:gd name="connsiteX13" fmla="*/ 237433 w 475731"/>
              <a:gd name="connsiteY13" fmla="*/ 645558 h 900482"/>
              <a:gd name="connsiteX14" fmla="*/ 226349 w 475731"/>
              <a:gd name="connsiteY14" fmla="*/ 662184 h 900482"/>
              <a:gd name="connsiteX15" fmla="*/ 209724 w 475731"/>
              <a:gd name="connsiteY15" fmla="*/ 695434 h 900482"/>
              <a:gd name="connsiteX16" fmla="*/ 193098 w 475731"/>
              <a:gd name="connsiteY16" fmla="*/ 745311 h 900482"/>
              <a:gd name="connsiteX17" fmla="*/ 176473 w 475731"/>
              <a:gd name="connsiteY17" fmla="*/ 784104 h 900482"/>
              <a:gd name="connsiteX18" fmla="*/ 159847 w 475731"/>
              <a:gd name="connsiteY18" fmla="*/ 839522 h 900482"/>
              <a:gd name="connsiteX19" fmla="*/ 154306 w 475731"/>
              <a:gd name="connsiteY19" fmla="*/ 856147 h 900482"/>
              <a:gd name="connsiteX20" fmla="*/ 115513 w 475731"/>
              <a:gd name="connsiteY20" fmla="*/ 878314 h 900482"/>
              <a:gd name="connsiteX21" fmla="*/ 76720 w 475731"/>
              <a:gd name="connsiteY21" fmla="*/ 889398 h 900482"/>
              <a:gd name="connsiteX22" fmla="*/ 49011 w 475731"/>
              <a:gd name="connsiteY22" fmla="*/ 894940 h 900482"/>
              <a:gd name="connsiteX23" fmla="*/ 32386 w 475731"/>
              <a:gd name="connsiteY23" fmla="*/ 900482 h 900482"/>
              <a:gd name="connsiteX24" fmla="*/ 15760 w 475731"/>
              <a:gd name="connsiteY24" fmla="*/ 894940 h 900482"/>
              <a:gd name="connsiteX25" fmla="*/ 4676 w 475731"/>
              <a:gd name="connsiteY25" fmla="*/ 861689 h 900482"/>
              <a:gd name="connsiteX26" fmla="*/ 49011 w 475731"/>
              <a:gd name="connsiteY26" fmla="*/ 839522 h 900482"/>
              <a:gd name="connsiteX27" fmla="*/ 82262 w 475731"/>
              <a:gd name="connsiteY27" fmla="*/ 817354 h 900482"/>
              <a:gd name="connsiteX28" fmla="*/ 98887 w 475731"/>
              <a:gd name="connsiteY28" fmla="*/ 767478 h 900482"/>
              <a:gd name="connsiteX29" fmla="*/ 104429 w 475731"/>
              <a:gd name="connsiteY29" fmla="*/ 750853 h 900482"/>
              <a:gd name="connsiteX30" fmla="*/ 109971 w 475731"/>
              <a:gd name="connsiteY30" fmla="*/ 734227 h 900482"/>
              <a:gd name="connsiteX31" fmla="*/ 121055 w 475731"/>
              <a:gd name="connsiteY31" fmla="*/ 712060 h 900482"/>
              <a:gd name="connsiteX32" fmla="*/ 143222 w 475731"/>
              <a:gd name="connsiteY32" fmla="*/ 662184 h 900482"/>
              <a:gd name="connsiteX33" fmla="*/ 154306 w 475731"/>
              <a:gd name="connsiteY33" fmla="*/ 617849 h 900482"/>
              <a:gd name="connsiteX34" fmla="*/ 159847 w 475731"/>
              <a:gd name="connsiteY34" fmla="*/ 601224 h 900482"/>
              <a:gd name="connsiteX35" fmla="*/ 165389 w 475731"/>
              <a:gd name="connsiteY35" fmla="*/ 579056 h 900482"/>
              <a:gd name="connsiteX36" fmla="*/ 170931 w 475731"/>
              <a:gd name="connsiteY36" fmla="*/ 562431 h 900482"/>
              <a:gd name="connsiteX37" fmla="*/ 215266 w 475731"/>
              <a:gd name="connsiteY37" fmla="*/ 529180 h 900482"/>
              <a:gd name="connsiteX38" fmla="*/ 231891 w 475731"/>
              <a:gd name="connsiteY38" fmla="*/ 518096 h 900482"/>
              <a:gd name="connsiteX39" fmla="*/ 309476 w 475731"/>
              <a:gd name="connsiteY39" fmla="*/ 440511 h 900482"/>
              <a:gd name="connsiteX40" fmla="*/ 326102 w 475731"/>
              <a:gd name="connsiteY40" fmla="*/ 418344 h 900482"/>
              <a:gd name="connsiteX41" fmla="*/ 359353 w 475731"/>
              <a:gd name="connsiteY41" fmla="*/ 385093 h 900482"/>
              <a:gd name="connsiteX42" fmla="*/ 370436 w 475731"/>
              <a:gd name="connsiteY42" fmla="*/ 346300 h 900482"/>
              <a:gd name="connsiteX43" fmla="*/ 381520 w 475731"/>
              <a:gd name="connsiteY43" fmla="*/ 301965 h 900482"/>
              <a:gd name="connsiteX44" fmla="*/ 370436 w 475731"/>
              <a:gd name="connsiteY44" fmla="*/ 108002 h 900482"/>
              <a:gd name="connsiteX45" fmla="*/ 375978 w 475731"/>
              <a:gd name="connsiteY45" fmla="*/ 13791 h 900482"/>
              <a:gd name="connsiteX0" fmla="*/ 375978 w 475731"/>
              <a:gd name="connsiteY0" fmla="*/ 13791 h 900482"/>
              <a:gd name="connsiteX1" fmla="*/ 459106 w 475731"/>
              <a:gd name="connsiteY1" fmla="*/ 29556 h 900482"/>
              <a:gd name="connsiteX2" fmla="*/ 470189 w 475731"/>
              <a:gd name="connsiteY2" fmla="*/ 191129 h 900482"/>
              <a:gd name="connsiteX3" fmla="*/ 475731 w 475731"/>
              <a:gd name="connsiteY3" fmla="*/ 290882 h 900482"/>
              <a:gd name="connsiteX4" fmla="*/ 464647 w 475731"/>
              <a:gd name="connsiteY4" fmla="*/ 396176 h 900482"/>
              <a:gd name="connsiteX5" fmla="*/ 448022 w 475731"/>
              <a:gd name="connsiteY5" fmla="*/ 429427 h 900482"/>
              <a:gd name="connsiteX6" fmla="*/ 431396 w 475731"/>
              <a:gd name="connsiteY6" fmla="*/ 462678 h 900482"/>
              <a:gd name="connsiteX7" fmla="*/ 370436 w 475731"/>
              <a:gd name="connsiteY7" fmla="*/ 534722 h 900482"/>
              <a:gd name="connsiteX8" fmla="*/ 353811 w 475731"/>
              <a:gd name="connsiteY8" fmla="*/ 551347 h 900482"/>
              <a:gd name="connsiteX9" fmla="*/ 315018 w 475731"/>
              <a:gd name="connsiteY9" fmla="*/ 573514 h 900482"/>
              <a:gd name="connsiteX10" fmla="*/ 287309 w 475731"/>
              <a:gd name="connsiteY10" fmla="*/ 606765 h 900482"/>
              <a:gd name="connsiteX11" fmla="*/ 270684 w 475731"/>
              <a:gd name="connsiteY11" fmla="*/ 612307 h 900482"/>
              <a:gd name="connsiteX12" fmla="*/ 237433 w 475731"/>
              <a:gd name="connsiteY12" fmla="*/ 645558 h 900482"/>
              <a:gd name="connsiteX13" fmla="*/ 226349 w 475731"/>
              <a:gd name="connsiteY13" fmla="*/ 662184 h 900482"/>
              <a:gd name="connsiteX14" fmla="*/ 209724 w 475731"/>
              <a:gd name="connsiteY14" fmla="*/ 695434 h 900482"/>
              <a:gd name="connsiteX15" fmla="*/ 193098 w 475731"/>
              <a:gd name="connsiteY15" fmla="*/ 745311 h 900482"/>
              <a:gd name="connsiteX16" fmla="*/ 176473 w 475731"/>
              <a:gd name="connsiteY16" fmla="*/ 784104 h 900482"/>
              <a:gd name="connsiteX17" fmla="*/ 159847 w 475731"/>
              <a:gd name="connsiteY17" fmla="*/ 839522 h 900482"/>
              <a:gd name="connsiteX18" fmla="*/ 154306 w 475731"/>
              <a:gd name="connsiteY18" fmla="*/ 856147 h 900482"/>
              <a:gd name="connsiteX19" fmla="*/ 115513 w 475731"/>
              <a:gd name="connsiteY19" fmla="*/ 878314 h 900482"/>
              <a:gd name="connsiteX20" fmla="*/ 76720 w 475731"/>
              <a:gd name="connsiteY20" fmla="*/ 889398 h 900482"/>
              <a:gd name="connsiteX21" fmla="*/ 49011 w 475731"/>
              <a:gd name="connsiteY21" fmla="*/ 894940 h 900482"/>
              <a:gd name="connsiteX22" fmla="*/ 32386 w 475731"/>
              <a:gd name="connsiteY22" fmla="*/ 900482 h 900482"/>
              <a:gd name="connsiteX23" fmla="*/ 15760 w 475731"/>
              <a:gd name="connsiteY23" fmla="*/ 894940 h 900482"/>
              <a:gd name="connsiteX24" fmla="*/ 4676 w 475731"/>
              <a:gd name="connsiteY24" fmla="*/ 861689 h 900482"/>
              <a:gd name="connsiteX25" fmla="*/ 49011 w 475731"/>
              <a:gd name="connsiteY25" fmla="*/ 839522 h 900482"/>
              <a:gd name="connsiteX26" fmla="*/ 82262 w 475731"/>
              <a:gd name="connsiteY26" fmla="*/ 817354 h 900482"/>
              <a:gd name="connsiteX27" fmla="*/ 98887 w 475731"/>
              <a:gd name="connsiteY27" fmla="*/ 767478 h 900482"/>
              <a:gd name="connsiteX28" fmla="*/ 104429 w 475731"/>
              <a:gd name="connsiteY28" fmla="*/ 750853 h 900482"/>
              <a:gd name="connsiteX29" fmla="*/ 109971 w 475731"/>
              <a:gd name="connsiteY29" fmla="*/ 734227 h 900482"/>
              <a:gd name="connsiteX30" fmla="*/ 121055 w 475731"/>
              <a:gd name="connsiteY30" fmla="*/ 712060 h 900482"/>
              <a:gd name="connsiteX31" fmla="*/ 143222 w 475731"/>
              <a:gd name="connsiteY31" fmla="*/ 662184 h 900482"/>
              <a:gd name="connsiteX32" fmla="*/ 154306 w 475731"/>
              <a:gd name="connsiteY32" fmla="*/ 617849 h 900482"/>
              <a:gd name="connsiteX33" fmla="*/ 159847 w 475731"/>
              <a:gd name="connsiteY33" fmla="*/ 601224 h 900482"/>
              <a:gd name="connsiteX34" fmla="*/ 165389 w 475731"/>
              <a:gd name="connsiteY34" fmla="*/ 579056 h 900482"/>
              <a:gd name="connsiteX35" fmla="*/ 170931 w 475731"/>
              <a:gd name="connsiteY35" fmla="*/ 562431 h 900482"/>
              <a:gd name="connsiteX36" fmla="*/ 215266 w 475731"/>
              <a:gd name="connsiteY36" fmla="*/ 529180 h 900482"/>
              <a:gd name="connsiteX37" fmla="*/ 231891 w 475731"/>
              <a:gd name="connsiteY37" fmla="*/ 518096 h 900482"/>
              <a:gd name="connsiteX38" fmla="*/ 309476 w 475731"/>
              <a:gd name="connsiteY38" fmla="*/ 440511 h 900482"/>
              <a:gd name="connsiteX39" fmla="*/ 326102 w 475731"/>
              <a:gd name="connsiteY39" fmla="*/ 418344 h 900482"/>
              <a:gd name="connsiteX40" fmla="*/ 359353 w 475731"/>
              <a:gd name="connsiteY40" fmla="*/ 385093 h 900482"/>
              <a:gd name="connsiteX41" fmla="*/ 370436 w 475731"/>
              <a:gd name="connsiteY41" fmla="*/ 346300 h 900482"/>
              <a:gd name="connsiteX42" fmla="*/ 381520 w 475731"/>
              <a:gd name="connsiteY42" fmla="*/ 301965 h 900482"/>
              <a:gd name="connsiteX43" fmla="*/ 370436 w 475731"/>
              <a:gd name="connsiteY43" fmla="*/ 108002 h 900482"/>
              <a:gd name="connsiteX44" fmla="*/ 375978 w 475731"/>
              <a:gd name="connsiteY44" fmla="*/ 13791 h 900482"/>
              <a:gd name="connsiteX0" fmla="*/ 375978 w 475731"/>
              <a:gd name="connsiteY0" fmla="*/ 13791 h 900482"/>
              <a:gd name="connsiteX1" fmla="*/ 459106 w 475731"/>
              <a:gd name="connsiteY1" fmla="*/ 29556 h 900482"/>
              <a:gd name="connsiteX2" fmla="*/ 470189 w 475731"/>
              <a:gd name="connsiteY2" fmla="*/ 191129 h 900482"/>
              <a:gd name="connsiteX3" fmla="*/ 475731 w 475731"/>
              <a:gd name="connsiteY3" fmla="*/ 290882 h 900482"/>
              <a:gd name="connsiteX4" fmla="*/ 464647 w 475731"/>
              <a:gd name="connsiteY4" fmla="*/ 396176 h 900482"/>
              <a:gd name="connsiteX5" fmla="*/ 448022 w 475731"/>
              <a:gd name="connsiteY5" fmla="*/ 429427 h 900482"/>
              <a:gd name="connsiteX6" fmla="*/ 431396 w 475731"/>
              <a:gd name="connsiteY6" fmla="*/ 462678 h 900482"/>
              <a:gd name="connsiteX7" fmla="*/ 370436 w 475731"/>
              <a:gd name="connsiteY7" fmla="*/ 534722 h 900482"/>
              <a:gd name="connsiteX8" fmla="*/ 353811 w 475731"/>
              <a:gd name="connsiteY8" fmla="*/ 551347 h 900482"/>
              <a:gd name="connsiteX9" fmla="*/ 315018 w 475731"/>
              <a:gd name="connsiteY9" fmla="*/ 573514 h 900482"/>
              <a:gd name="connsiteX10" fmla="*/ 287309 w 475731"/>
              <a:gd name="connsiteY10" fmla="*/ 606765 h 900482"/>
              <a:gd name="connsiteX11" fmla="*/ 270684 w 475731"/>
              <a:gd name="connsiteY11" fmla="*/ 612307 h 900482"/>
              <a:gd name="connsiteX12" fmla="*/ 237433 w 475731"/>
              <a:gd name="connsiteY12" fmla="*/ 645558 h 900482"/>
              <a:gd name="connsiteX13" fmla="*/ 226349 w 475731"/>
              <a:gd name="connsiteY13" fmla="*/ 662184 h 900482"/>
              <a:gd name="connsiteX14" fmla="*/ 209724 w 475731"/>
              <a:gd name="connsiteY14" fmla="*/ 695434 h 900482"/>
              <a:gd name="connsiteX15" fmla="*/ 193098 w 475731"/>
              <a:gd name="connsiteY15" fmla="*/ 745311 h 900482"/>
              <a:gd name="connsiteX16" fmla="*/ 176473 w 475731"/>
              <a:gd name="connsiteY16" fmla="*/ 784104 h 900482"/>
              <a:gd name="connsiteX17" fmla="*/ 159847 w 475731"/>
              <a:gd name="connsiteY17" fmla="*/ 839522 h 900482"/>
              <a:gd name="connsiteX18" fmla="*/ 154306 w 475731"/>
              <a:gd name="connsiteY18" fmla="*/ 856147 h 900482"/>
              <a:gd name="connsiteX19" fmla="*/ 115513 w 475731"/>
              <a:gd name="connsiteY19" fmla="*/ 878314 h 900482"/>
              <a:gd name="connsiteX20" fmla="*/ 76720 w 475731"/>
              <a:gd name="connsiteY20" fmla="*/ 889398 h 900482"/>
              <a:gd name="connsiteX21" fmla="*/ 49011 w 475731"/>
              <a:gd name="connsiteY21" fmla="*/ 894940 h 900482"/>
              <a:gd name="connsiteX22" fmla="*/ 32386 w 475731"/>
              <a:gd name="connsiteY22" fmla="*/ 900482 h 900482"/>
              <a:gd name="connsiteX23" fmla="*/ 15760 w 475731"/>
              <a:gd name="connsiteY23" fmla="*/ 894940 h 900482"/>
              <a:gd name="connsiteX24" fmla="*/ 4676 w 475731"/>
              <a:gd name="connsiteY24" fmla="*/ 861689 h 900482"/>
              <a:gd name="connsiteX25" fmla="*/ 49011 w 475731"/>
              <a:gd name="connsiteY25" fmla="*/ 839522 h 900482"/>
              <a:gd name="connsiteX26" fmla="*/ 82262 w 475731"/>
              <a:gd name="connsiteY26" fmla="*/ 817354 h 900482"/>
              <a:gd name="connsiteX27" fmla="*/ 98887 w 475731"/>
              <a:gd name="connsiteY27" fmla="*/ 767478 h 900482"/>
              <a:gd name="connsiteX28" fmla="*/ 104429 w 475731"/>
              <a:gd name="connsiteY28" fmla="*/ 750853 h 900482"/>
              <a:gd name="connsiteX29" fmla="*/ 121055 w 475731"/>
              <a:gd name="connsiteY29" fmla="*/ 712060 h 900482"/>
              <a:gd name="connsiteX30" fmla="*/ 143222 w 475731"/>
              <a:gd name="connsiteY30" fmla="*/ 662184 h 900482"/>
              <a:gd name="connsiteX31" fmla="*/ 154306 w 475731"/>
              <a:gd name="connsiteY31" fmla="*/ 617849 h 900482"/>
              <a:gd name="connsiteX32" fmla="*/ 159847 w 475731"/>
              <a:gd name="connsiteY32" fmla="*/ 601224 h 900482"/>
              <a:gd name="connsiteX33" fmla="*/ 165389 w 475731"/>
              <a:gd name="connsiteY33" fmla="*/ 579056 h 900482"/>
              <a:gd name="connsiteX34" fmla="*/ 170931 w 475731"/>
              <a:gd name="connsiteY34" fmla="*/ 562431 h 900482"/>
              <a:gd name="connsiteX35" fmla="*/ 215266 w 475731"/>
              <a:gd name="connsiteY35" fmla="*/ 529180 h 900482"/>
              <a:gd name="connsiteX36" fmla="*/ 231891 w 475731"/>
              <a:gd name="connsiteY36" fmla="*/ 518096 h 900482"/>
              <a:gd name="connsiteX37" fmla="*/ 309476 w 475731"/>
              <a:gd name="connsiteY37" fmla="*/ 440511 h 900482"/>
              <a:gd name="connsiteX38" fmla="*/ 326102 w 475731"/>
              <a:gd name="connsiteY38" fmla="*/ 418344 h 900482"/>
              <a:gd name="connsiteX39" fmla="*/ 359353 w 475731"/>
              <a:gd name="connsiteY39" fmla="*/ 385093 h 900482"/>
              <a:gd name="connsiteX40" fmla="*/ 370436 w 475731"/>
              <a:gd name="connsiteY40" fmla="*/ 346300 h 900482"/>
              <a:gd name="connsiteX41" fmla="*/ 381520 w 475731"/>
              <a:gd name="connsiteY41" fmla="*/ 301965 h 900482"/>
              <a:gd name="connsiteX42" fmla="*/ 370436 w 475731"/>
              <a:gd name="connsiteY42" fmla="*/ 108002 h 900482"/>
              <a:gd name="connsiteX43" fmla="*/ 375978 w 475731"/>
              <a:gd name="connsiteY43" fmla="*/ 13791 h 900482"/>
              <a:gd name="connsiteX0" fmla="*/ 375978 w 475731"/>
              <a:gd name="connsiteY0" fmla="*/ 13791 h 900482"/>
              <a:gd name="connsiteX1" fmla="*/ 459106 w 475731"/>
              <a:gd name="connsiteY1" fmla="*/ 29556 h 900482"/>
              <a:gd name="connsiteX2" fmla="*/ 470189 w 475731"/>
              <a:gd name="connsiteY2" fmla="*/ 191129 h 900482"/>
              <a:gd name="connsiteX3" fmla="*/ 475731 w 475731"/>
              <a:gd name="connsiteY3" fmla="*/ 290882 h 900482"/>
              <a:gd name="connsiteX4" fmla="*/ 464647 w 475731"/>
              <a:gd name="connsiteY4" fmla="*/ 396176 h 900482"/>
              <a:gd name="connsiteX5" fmla="*/ 448022 w 475731"/>
              <a:gd name="connsiteY5" fmla="*/ 429427 h 900482"/>
              <a:gd name="connsiteX6" fmla="*/ 431396 w 475731"/>
              <a:gd name="connsiteY6" fmla="*/ 462678 h 900482"/>
              <a:gd name="connsiteX7" fmla="*/ 370436 w 475731"/>
              <a:gd name="connsiteY7" fmla="*/ 534722 h 900482"/>
              <a:gd name="connsiteX8" fmla="*/ 353811 w 475731"/>
              <a:gd name="connsiteY8" fmla="*/ 551347 h 900482"/>
              <a:gd name="connsiteX9" fmla="*/ 315018 w 475731"/>
              <a:gd name="connsiteY9" fmla="*/ 573514 h 900482"/>
              <a:gd name="connsiteX10" fmla="*/ 287309 w 475731"/>
              <a:gd name="connsiteY10" fmla="*/ 606765 h 900482"/>
              <a:gd name="connsiteX11" fmla="*/ 270684 w 475731"/>
              <a:gd name="connsiteY11" fmla="*/ 612307 h 900482"/>
              <a:gd name="connsiteX12" fmla="*/ 237433 w 475731"/>
              <a:gd name="connsiteY12" fmla="*/ 645558 h 900482"/>
              <a:gd name="connsiteX13" fmla="*/ 226349 w 475731"/>
              <a:gd name="connsiteY13" fmla="*/ 662184 h 900482"/>
              <a:gd name="connsiteX14" fmla="*/ 209724 w 475731"/>
              <a:gd name="connsiteY14" fmla="*/ 695434 h 900482"/>
              <a:gd name="connsiteX15" fmla="*/ 193098 w 475731"/>
              <a:gd name="connsiteY15" fmla="*/ 745311 h 900482"/>
              <a:gd name="connsiteX16" fmla="*/ 176473 w 475731"/>
              <a:gd name="connsiteY16" fmla="*/ 784104 h 900482"/>
              <a:gd name="connsiteX17" fmla="*/ 159847 w 475731"/>
              <a:gd name="connsiteY17" fmla="*/ 839522 h 900482"/>
              <a:gd name="connsiteX18" fmla="*/ 154306 w 475731"/>
              <a:gd name="connsiteY18" fmla="*/ 856147 h 900482"/>
              <a:gd name="connsiteX19" fmla="*/ 115513 w 475731"/>
              <a:gd name="connsiteY19" fmla="*/ 878314 h 900482"/>
              <a:gd name="connsiteX20" fmla="*/ 76720 w 475731"/>
              <a:gd name="connsiteY20" fmla="*/ 889398 h 900482"/>
              <a:gd name="connsiteX21" fmla="*/ 32386 w 475731"/>
              <a:gd name="connsiteY21" fmla="*/ 900482 h 900482"/>
              <a:gd name="connsiteX22" fmla="*/ 15760 w 475731"/>
              <a:gd name="connsiteY22" fmla="*/ 894940 h 900482"/>
              <a:gd name="connsiteX23" fmla="*/ 4676 w 475731"/>
              <a:gd name="connsiteY23" fmla="*/ 861689 h 900482"/>
              <a:gd name="connsiteX24" fmla="*/ 49011 w 475731"/>
              <a:gd name="connsiteY24" fmla="*/ 839522 h 900482"/>
              <a:gd name="connsiteX25" fmla="*/ 82262 w 475731"/>
              <a:gd name="connsiteY25" fmla="*/ 817354 h 900482"/>
              <a:gd name="connsiteX26" fmla="*/ 98887 w 475731"/>
              <a:gd name="connsiteY26" fmla="*/ 767478 h 900482"/>
              <a:gd name="connsiteX27" fmla="*/ 104429 w 475731"/>
              <a:gd name="connsiteY27" fmla="*/ 750853 h 900482"/>
              <a:gd name="connsiteX28" fmla="*/ 121055 w 475731"/>
              <a:gd name="connsiteY28" fmla="*/ 712060 h 900482"/>
              <a:gd name="connsiteX29" fmla="*/ 143222 w 475731"/>
              <a:gd name="connsiteY29" fmla="*/ 662184 h 900482"/>
              <a:gd name="connsiteX30" fmla="*/ 154306 w 475731"/>
              <a:gd name="connsiteY30" fmla="*/ 617849 h 900482"/>
              <a:gd name="connsiteX31" fmla="*/ 159847 w 475731"/>
              <a:gd name="connsiteY31" fmla="*/ 601224 h 900482"/>
              <a:gd name="connsiteX32" fmla="*/ 165389 w 475731"/>
              <a:gd name="connsiteY32" fmla="*/ 579056 h 900482"/>
              <a:gd name="connsiteX33" fmla="*/ 170931 w 475731"/>
              <a:gd name="connsiteY33" fmla="*/ 562431 h 900482"/>
              <a:gd name="connsiteX34" fmla="*/ 215266 w 475731"/>
              <a:gd name="connsiteY34" fmla="*/ 529180 h 900482"/>
              <a:gd name="connsiteX35" fmla="*/ 231891 w 475731"/>
              <a:gd name="connsiteY35" fmla="*/ 518096 h 900482"/>
              <a:gd name="connsiteX36" fmla="*/ 309476 w 475731"/>
              <a:gd name="connsiteY36" fmla="*/ 440511 h 900482"/>
              <a:gd name="connsiteX37" fmla="*/ 326102 w 475731"/>
              <a:gd name="connsiteY37" fmla="*/ 418344 h 900482"/>
              <a:gd name="connsiteX38" fmla="*/ 359353 w 475731"/>
              <a:gd name="connsiteY38" fmla="*/ 385093 h 900482"/>
              <a:gd name="connsiteX39" fmla="*/ 370436 w 475731"/>
              <a:gd name="connsiteY39" fmla="*/ 346300 h 900482"/>
              <a:gd name="connsiteX40" fmla="*/ 381520 w 475731"/>
              <a:gd name="connsiteY40" fmla="*/ 301965 h 900482"/>
              <a:gd name="connsiteX41" fmla="*/ 370436 w 475731"/>
              <a:gd name="connsiteY41" fmla="*/ 108002 h 900482"/>
              <a:gd name="connsiteX42" fmla="*/ 375978 w 475731"/>
              <a:gd name="connsiteY42" fmla="*/ 13791 h 900482"/>
              <a:gd name="connsiteX0" fmla="*/ 375978 w 475731"/>
              <a:gd name="connsiteY0" fmla="*/ 13791 h 900482"/>
              <a:gd name="connsiteX1" fmla="*/ 459106 w 475731"/>
              <a:gd name="connsiteY1" fmla="*/ 29556 h 900482"/>
              <a:gd name="connsiteX2" fmla="*/ 470189 w 475731"/>
              <a:gd name="connsiteY2" fmla="*/ 191129 h 900482"/>
              <a:gd name="connsiteX3" fmla="*/ 475731 w 475731"/>
              <a:gd name="connsiteY3" fmla="*/ 290882 h 900482"/>
              <a:gd name="connsiteX4" fmla="*/ 464647 w 475731"/>
              <a:gd name="connsiteY4" fmla="*/ 396176 h 900482"/>
              <a:gd name="connsiteX5" fmla="*/ 448022 w 475731"/>
              <a:gd name="connsiteY5" fmla="*/ 429427 h 900482"/>
              <a:gd name="connsiteX6" fmla="*/ 431396 w 475731"/>
              <a:gd name="connsiteY6" fmla="*/ 462678 h 900482"/>
              <a:gd name="connsiteX7" fmla="*/ 370436 w 475731"/>
              <a:gd name="connsiteY7" fmla="*/ 534722 h 900482"/>
              <a:gd name="connsiteX8" fmla="*/ 353811 w 475731"/>
              <a:gd name="connsiteY8" fmla="*/ 551347 h 900482"/>
              <a:gd name="connsiteX9" fmla="*/ 315018 w 475731"/>
              <a:gd name="connsiteY9" fmla="*/ 573514 h 900482"/>
              <a:gd name="connsiteX10" fmla="*/ 287309 w 475731"/>
              <a:gd name="connsiteY10" fmla="*/ 606765 h 900482"/>
              <a:gd name="connsiteX11" fmla="*/ 270684 w 475731"/>
              <a:gd name="connsiteY11" fmla="*/ 612307 h 900482"/>
              <a:gd name="connsiteX12" fmla="*/ 237433 w 475731"/>
              <a:gd name="connsiteY12" fmla="*/ 645558 h 900482"/>
              <a:gd name="connsiteX13" fmla="*/ 226349 w 475731"/>
              <a:gd name="connsiteY13" fmla="*/ 662184 h 900482"/>
              <a:gd name="connsiteX14" fmla="*/ 209724 w 475731"/>
              <a:gd name="connsiteY14" fmla="*/ 695434 h 900482"/>
              <a:gd name="connsiteX15" fmla="*/ 193098 w 475731"/>
              <a:gd name="connsiteY15" fmla="*/ 745311 h 900482"/>
              <a:gd name="connsiteX16" fmla="*/ 176473 w 475731"/>
              <a:gd name="connsiteY16" fmla="*/ 784104 h 900482"/>
              <a:gd name="connsiteX17" fmla="*/ 159847 w 475731"/>
              <a:gd name="connsiteY17" fmla="*/ 839522 h 900482"/>
              <a:gd name="connsiteX18" fmla="*/ 154306 w 475731"/>
              <a:gd name="connsiteY18" fmla="*/ 856147 h 900482"/>
              <a:gd name="connsiteX19" fmla="*/ 115513 w 475731"/>
              <a:gd name="connsiteY19" fmla="*/ 878314 h 900482"/>
              <a:gd name="connsiteX20" fmla="*/ 76720 w 475731"/>
              <a:gd name="connsiteY20" fmla="*/ 889398 h 900482"/>
              <a:gd name="connsiteX21" fmla="*/ 32386 w 475731"/>
              <a:gd name="connsiteY21" fmla="*/ 900482 h 900482"/>
              <a:gd name="connsiteX22" fmla="*/ 4676 w 475731"/>
              <a:gd name="connsiteY22" fmla="*/ 861689 h 900482"/>
              <a:gd name="connsiteX23" fmla="*/ 49011 w 475731"/>
              <a:gd name="connsiteY23" fmla="*/ 839522 h 900482"/>
              <a:gd name="connsiteX24" fmla="*/ 82262 w 475731"/>
              <a:gd name="connsiteY24" fmla="*/ 817354 h 900482"/>
              <a:gd name="connsiteX25" fmla="*/ 98887 w 475731"/>
              <a:gd name="connsiteY25" fmla="*/ 767478 h 900482"/>
              <a:gd name="connsiteX26" fmla="*/ 104429 w 475731"/>
              <a:gd name="connsiteY26" fmla="*/ 750853 h 900482"/>
              <a:gd name="connsiteX27" fmla="*/ 121055 w 475731"/>
              <a:gd name="connsiteY27" fmla="*/ 712060 h 900482"/>
              <a:gd name="connsiteX28" fmla="*/ 143222 w 475731"/>
              <a:gd name="connsiteY28" fmla="*/ 662184 h 900482"/>
              <a:gd name="connsiteX29" fmla="*/ 154306 w 475731"/>
              <a:gd name="connsiteY29" fmla="*/ 617849 h 900482"/>
              <a:gd name="connsiteX30" fmla="*/ 159847 w 475731"/>
              <a:gd name="connsiteY30" fmla="*/ 601224 h 900482"/>
              <a:gd name="connsiteX31" fmla="*/ 165389 w 475731"/>
              <a:gd name="connsiteY31" fmla="*/ 579056 h 900482"/>
              <a:gd name="connsiteX32" fmla="*/ 170931 w 475731"/>
              <a:gd name="connsiteY32" fmla="*/ 562431 h 900482"/>
              <a:gd name="connsiteX33" fmla="*/ 215266 w 475731"/>
              <a:gd name="connsiteY33" fmla="*/ 529180 h 900482"/>
              <a:gd name="connsiteX34" fmla="*/ 231891 w 475731"/>
              <a:gd name="connsiteY34" fmla="*/ 518096 h 900482"/>
              <a:gd name="connsiteX35" fmla="*/ 309476 w 475731"/>
              <a:gd name="connsiteY35" fmla="*/ 440511 h 900482"/>
              <a:gd name="connsiteX36" fmla="*/ 326102 w 475731"/>
              <a:gd name="connsiteY36" fmla="*/ 418344 h 900482"/>
              <a:gd name="connsiteX37" fmla="*/ 359353 w 475731"/>
              <a:gd name="connsiteY37" fmla="*/ 385093 h 900482"/>
              <a:gd name="connsiteX38" fmla="*/ 370436 w 475731"/>
              <a:gd name="connsiteY38" fmla="*/ 346300 h 900482"/>
              <a:gd name="connsiteX39" fmla="*/ 381520 w 475731"/>
              <a:gd name="connsiteY39" fmla="*/ 301965 h 900482"/>
              <a:gd name="connsiteX40" fmla="*/ 370436 w 475731"/>
              <a:gd name="connsiteY40" fmla="*/ 108002 h 900482"/>
              <a:gd name="connsiteX41" fmla="*/ 375978 w 475731"/>
              <a:gd name="connsiteY41" fmla="*/ 13791 h 900482"/>
              <a:gd name="connsiteX0" fmla="*/ 374073 w 473826"/>
              <a:gd name="connsiteY0" fmla="*/ 13791 h 900482"/>
              <a:gd name="connsiteX1" fmla="*/ 457201 w 473826"/>
              <a:gd name="connsiteY1" fmla="*/ 29556 h 900482"/>
              <a:gd name="connsiteX2" fmla="*/ 468284 w 473826"/>
              <a:gd name="connsiteY2" fmla="*/ 191129 h 900482"/>
              <a:gd name="connsiteX3" fmla="*/ 473826 w 473826"/>
              <a:gd name="connsiteY3" fmla="*/ 290882 h 900482"/>
              <a:gd name="connsiteX4" fmla="*/ 462742 w 473826"/>
              <a:gd name="connsiteY4" fmla="*/ 396176 h 900482"/>
              <a:gd name="connsiteX5" fmla="*/ 446117 w 473826"/>
              <a:gd name="connsiteY5" fmla="*/ 429427 h 900482"/>
              <a:gd name="connsiteX6" fmla="*/ 429491 w 473826"/>
              <a:gd name="connsiteY6" fmla="*/ 462678 h 900482"/>
              <a:gd name="connsiteX7" fmla="*/ 368531 w 473826"/>
              <a:gd name="connsiteY7" fmla="*/ 534722 h 900482"/>
              <a:gd name="connsiteX8" fmla="*/ 351906 w 473826"/>
              <a:gd name="connsiteY8" fmla="*/ 551347 h 900482"/>
              <a:gd name="connsiteX9" fmla="*/ 313113 w 473826"/>
              <a:gd name="connsiteY9" fmla="*/ 573514 h 900482"/>
              <a:gd name="connsiteX10" fmla="*/ 285404 w 473826"/>
              <a:gd name="connsiteY10" fmla="*/ 606765 h 900482"/>
              <a:gd name="connsiteX11" fmla="*/ 268779 w 473826"/>
              <a:gd name="connsiteY11" fmla="*/ 612307 h 900482"/>
              <a:gd name="connsiteX12" fmla="*/ 235528 w 473826"/>
              <a:gd name="connsiteY12" fmla="*/ 645558 h 900482"/>
              <a:gd name="connsiteX13" fmla="*/ 224444 w 473826"/>
              <a:gd name="connsiteY13" fmla="*/ 662184 h 900482"/>
              <a:gd name="connsiteX14" fmla="*/ 207819 w 473826"/>
              <a:gd name="connsiteY14" fmla="*/ 695434 h 900482"/>
              <a:gd name="connsiteX15" fmla="*/ 191193 w 473826"/>
              <a:gd name="connsiteY15" fmla="*/ 745311 h 900482"/>
              <a:gd name="connsiteX16" fmla="*/ 174568 w 473826"/>
              <a:gd name="connsiteY16" fmla="*/ 784104 h 900482"/>
              <a:gd name="connsiteX17" fmla="*/ 157942 w 473826"/>
              <a:gd name="connsiteY17" fmla="*/ 839522 h 900482"/>
              <a:gd name="connsiteX18" fmla="*/ 152401 w 473826"/>
              <a:gd name="connsiteY18" fmla="*/ 856147 h 900482"/>
              <a:gd name="connsiteX19" fmla="*/ 113608 w 473826"/>
              <a:gd name="connsiteY19" fmla="*/ 878314 h 900482"/>
              <a:gd name="connsiteX20" fmla="*/ 74815 w 473826"/>
              <a:gd name="connsiteY20" fmla="*/ 889398 h 900482"/>
              <a:gd name="connsiteX21" fmla="*/ 30481 w 473826"/>
              <a:gd name="connsiteY21" fmla="*/ 900482 h 900482"/>
              <a:gd name="connsiteX22" fmla="*/ 2771 w 473826"/>
              <a:gd name="connsiteY22" fmla="*/ 861689 h 900482"/>
              <a:gd name="connsiteX23" fmla="*/ 80357 w 473826"/>
              <a:gd name="connsiteY23" fmla="*/ 817354 h 900482"/>
              <a:gd name="connsiteX24" fmla="*/ 96982 w 473826"/>
              <a:gd name="connsiteY24" fmla="*/ 767478 h 900482"/>
              <a:gd name="connsiteX25" fmla="*/ 102524 w 473826"/>
              <a:gd name="connsiteY25" fmla="*/ 750853 h 900482"/>
              <a:gd name="connsiteX26" fmla="*/ 119150 w 473826"/>
              <a:gd name="connsiteY26" fmla="*/ 712060 h 900482"/>
              <a:gd name="connsiteX27" fmla="*/ 141317 w 473826"/>
              <a:gd name="connsiteY27" fmla="*/ 662184 h 900482"/>
              <a:gd name="connsiteX28" fmla="*/ 152401 w 473826"/>
              <a:gd name="connsiteY28" fmla="*/ 617849 h 900482"/>
              <a:gd name="connsiteX29" fmla="*/ 157942 w 473826"/>
              <a:gd name="connsiteY29" fmla="*/ 601224 h 900482"/>
              <a:gd name="connsiteX30" fmla="*/ 163484 w 473826"/>
              <a:gd name="connsiteY30" fmla="*/ 579056 h 900482"/>
              <a:gd name="connsiteX31" fmla="*/ 169026 w 473826"/>
              <a:gd name="connsiteY31" fmla="*/ 562431 h 900482"/>
              <a:gd name="connsiteX32" fmla="*/ 213361 w 473826"/>
              <a:gd name="connsiteY32" fmla="*/ 529180 h 900482"/>
              <a:gd name="connsiteX33" fmla="*/ 229986 w 473826"/>
              <a:gd name="connsiteY33" fmla="*/ 518096 h 900482"/>
              <a:gd name="connsiteX34" fmla="*/ 307571 w 473826"/>
              <a:gd name="connsiteY34" fmla="*/ 440511 h 900482"/>
              <a:gd name="connsiteX35" fmla="*/ 324197 w 473826"/>
              <a:gd name="connsiteY35" fmla="*/ 418344 h 900482"/>
              <a:gd name="connsiteX36" fmla="*/ 357448 w 473826"/>
              <a:gd name="connsiteY36" fmla="*/ 385093 h 900482"/>
              <a:gd name="connsiteX37" fmla="*/ 368531 w 473826"/>
              <a:gd name="connsiteY37" fmla="*/ 346300 h 900482"/>
              <a:gd name="connsiteX38" fmla="*/ 379615 w 473826"/>
              <a:gd name="connsiteY38" fmla="*/ 301965 h 900482"/>
              <a:gd name="connsiteX39" fmla="*/ 368531 w 473826"/>
              <a:gd name="connsiteY39" fmla="*/ 108002 h 900482"/>
              <a:gd name="connsiteX40" fmla="*/ 374073 w 473826"/>
              <a:gd name="connsiteY40" fmla="*/ 13791 h 900482"/>
              <a:gd name="connsiteX0" fmla="*/ 374073 w 473826"/>
              <a:gd name="connsiteY0" fmla="*/ 13791 h 900482"/>
              <a:gd name="connsiteX1" fmla="*/ 457201 w 473826"/>
              <a:gd name="connsiteY1" fmla="*/ 29556 h 900482"/>
              <a:gd name="connsiteX2" fmla="*/ 468284 w 473826"/>
              <a:gd name="connsiteY2" fmla="*/ 191129 h 900482"/>
              <a:gd name="connsiteX3" fmla="*/ 473826 w 473826"/>
              <a:gd name="connsiteY3" fmla="*/ 290882 h 900482"/>
              <a:gd name="connsiteX4" fmla="*/ 462742 w 473826"/>
              <a:gd name="connsiteY4" fmla="*/ 396176 h 900482"/>
              <a:gd name="connsiteX5" fmla="*/ 446117 w 473826"/>
              <a:gd name="connsiteY5" fmla="*/ 429427 h 900482"/>
              <a:gd name="connsiteX6" fmla="*/ 429491 w 473826"/>
              <a:gd name="connsiteY6" fmla="*/ 462678 h 900482"/>
              <a:gd name="connsiteX7" fmla="*/ 368531 w 473826"/>
              <a:gd name="connsiteY7" fmla="*/ 534722 h 900482"/>
              <a:gd name="connsiteX8" fmla="*/ 351906 w 473826"/>
              <a:gd name="connsiteY8" fmla="*/ 551347 h 900482"/>
              <a:gd name="connsiteX9" fmla="*/ 313113 w 473826"/>
              <a:gd name="connsiteY9" fmla="*/ 573514 h 900482"/>
              <a:gd name="connsiteX10" fmla="*/ 285404 w 473826"/>
              <a:gd name="connsiteY10" fmla="*/ 606765 h 900482"/>
              <a:gd name="connsiteX11" fmla="*/ 268779 w 473826"/>
              <a:gd name="connsiteY11" fmla="*/ 612307 h 900482"/>
              <a:gd name="connsiteX12" fmla="*/ 235528 w 473826"/>
              <a:gd name="connsiteY12" fmla="*/ 645558 h 900482"/>
              <a:gd name="connsiteX13" fmla="*/ 224444 w 473826"/>
              <a:gd name="connsiteY13" fmla="*/ 662184 h 900482"/>
              <a:gd name="connsiteX14" fmla="*/ 207819 w 473826"/>
              <a:gd name="connsiteY14" fmla="*/ 695434 h 900482"/>
              <a:gd name="connsiteX15" fmla="*/ 191193 w 473826"/>
              <a:gd name="connsiteY15" fmla="*/ 745311 h 900482"/>
              <a:gd name="connsiteX16" fmla="*/ 174568 w 473826"/>
              <a:gd name="connsiteY16" fmla="*/ 784104 h 900482"/>
              <a:gd name="connsiteX17" fmla="*/ 157942 w 473826"/>
              <a:gd name="connsiteY17" fmla="*/ 839522 h 900482"/>
              <a:gd name="connsiteX18" fmla="*/ 113608 w 473826"/>
              <a:gd name="connsiteY18" fmla="*/ 878314 h 900482"/>
              <a:gd name="connsiteX19" fmla="*/ 74815 w 473826"/>
              <a:gd name="connsiteY19" fmla="*/ 889398 h 900482"/>
              <a:gd name="connsiteX20" fmla="*/ 30481 w 473826"/>
              <a:gd name="connsiteY20" fmla="*/ 900482 h 900482"/>
              <a:gd name="connsiteX21" fmla="*/ 2771 w 473826"/>
              <a:gd name="connsiteY21" fmla="*/ 861689 h 900482"/>
              <a:gd name="connsiteX22" fmla="*/ 80357 w 473826"/>
              <a:gd name="connsiteY22" fmla="*/ 817354 h 900482"/>
              <a:gd name="connsiteX23" fmla="*/ 96982 w 473826"/>
              <a:gd name="connsiteY23" fmla="*/ 767478 h 900482"/>
              <a:gd name="connsiteX24" fmla="*/ 102524 w 473826"/>
              <a:gd name="connsiteY24" fmla="*/ 750853 h 900482"/>
              <a:gd name="connsiteX25" fmla="*/ 119150 w 473826"/>
              <a:gd name="connsiteY25" fmla="*/ 712060 h 900482"/>
              <a:gd name="connsiteX26" fmla="*/ 141317 w 473826"/>
              <a:gd name="connsiteY26" fmla="*/ 662184 h 900482"/>
              <a:gd name="connsiteX27" fmla="*/ 152401 w 473826"/>
              <a:gd name="connsiteY27" fmla="*/ 617849 h 900482"/>
              <a:gd name="connsiteX28" fmla="*/ 157942 w 473826"/>
              <a:gd name="connsiteY28" fmla="*/ 601224 h 900482"/>
              <a:gd name="connsiteX29" fmla="*/ 163484 w 473826"/>
              <a:gd name="connsiteY29" fmla="*/ 579056 h 900482"/>
              <a:gd name="connsiteX30" fmla="*/ 169026 w 473826"/>
              <a:gd name="connsiteY30" fmla="*/ 562431 h 900482"/>
              <a:gd name="connsiteX31" fmla="*/ 213361 w 473826"/>
              <a:gd name="connsiteY31" fmla="*/ 529180 h 900482"/>
              <a:gd name="connsiteX32" fmla="*/ 229986 w 473826"/>
              <a:gd name="connsiteY32" fmla="*/ 518096 h 900482"/>
              <a:gd name="connsiteX33" fmla="*/ 307571 w 473826"/>
              <a:gd name="connsiteY33" fmla="*/ 440511 h 900482"/>
              <a:gd name="connsiteX34" fmla="*/ 324197 w 473826"/>
              <a:gd name="connsiteY34" fmla="*/ 418344 h 900482"/>
              <a:gd name="connsiteX35" fmla="*/ 357448 w 473826"/>
              <a:gd name="connsiteY35" fmla="*/ 385093 h 900482"/>
              <a:gd name="connsiteX36" fmla="*/ 368531 w 473826"/>
              <a:gd name="connsiteY36" fmla="*/ 346300 h 900482"/>
              <a:gd name="connsiteX37" fmla="*/ 379615 w 473826"/>
              <a:gd name="connsiteY37" fmla="*/ 301965 h 900482"/>
              <a:gd name="connsiteX38" fmla="*/ 368531 w 473826"/>
              <a:gd name="connsiteY38" fmla="*/ 108002 h 900482"/>
              <a:gd name="connsiteX39" fmla="*/ 374073 w 473826"/>
              <a:gd name="connsiteY39" fmla="*/ 13791 h 900482"/>
              <a:gd name="connsiteX0" fmla="*/ 374073 w 473826"/>
              <a:gd name="connsiteY0" fmla="*/ 13791 h 900482"/>
              <a:gd name="connsiteX1" fmla="*/ 457201 w 473826"/>
              <a:gd name="connsiteY1" fmla="*/ 29556 h 900482"/>
              <a:gd name="connsiteX2" fmla="*/ 468284 w 473826"/>
              <a:gd name="connsiteY2" fmla="*/ 191129 h 900482"/>
              <a:gd name="connsiteX3" fmla="*/ 473826 w 473826"/>
              <a:gd name="connsiteY3" fmla="*/ 290882 h 900482"/>
              <a:gd name="connsiteX4" fmla="*/ 462742 w 473826"/>
              <a:gd name="connsiteY4" fmla="*/ 396176 h 900482"/>
              <a:gd name="connsiteX5" fmla="*/ 446117 w 473826"/>
              <a:gd name="connsiteY5" fmla="*/ 429427 h 900482"/>
              <a:gd name="connsiteX6" fmla="*/ 429491 w 473826"/>
              <a:gd name="connsiteY6" fmla="*/ 462678 h 900482"/>
              <a:gd name="connsiteX7" fmla="*/ 368531 w 473826"/>
              <a:gd name="connsiteY7" fmla="*/ 534722 h 900482"/>
              <a:gd name="connsiteX8" fmla="*/ 351906 w 473826"/>
              <a:gd name="connsiteY8" fmla="*/ 551347 h 900482"/>
              <a:gd name="connsiteX9" fmla="*/ 313113 w 473826"/>
              <a:gd name="connsiteY9" fmla="*/ 573514 h 900482"/>
              <a:gd name="connsiteX10" fmla="*/ 285404 w 473826"/>
              <a:gd name="connsiteY10" fmla="*/ 606765 h 900482"/>
              <a:gd name="connsiteX11" fmla="*/ 268779 w 473826"/>
              <a:gd name="connsiteY11" fmla="*/ 612307 h 900482"/>
              <a:gd name="connsiteX12" fmla="*/ 235528 w 473826"/>
              <a:gd name="connsiteY12" fmla="*/ 645558 h 900482"/>
              <a:gd name="connsiteX13" fmla="*/ 224444 w 473826"/>
              <a:gd name="connsiteY13" fmla="*/ 662184 h 900482"/>
              <a:gd name="connsiteX14" fmla="*/ 207819 w 473826"/>
              <a:gd name="connsiteY14" fmla="*/ 695434 h 900482"/>
              <a:gd name="connsiteX15" fmla="*/ 191193 w 473826"/>
              <a:gd name="connsiteY15" fmla="*/ 745311 h 900482"/>
              <a:gd name="connsiteX16" fmla="*/ 174568 w 473826"/>
              <a:gd name="connsiteY16" fmla="*/ 784104 h 900482"/>
              <a:gd name="connsiteX17" fmla="*/ 157942 w 473826"/>
              <a:gd name="connsiteY17" fmla="*/ 839522 h 900482"/>
              <a:gd name="connsiteX18" fmla="*/ 113608 w 473826"/>
              <a:gd name="connsiteY18" fmla="*/ 878314 h 900482"/>
              <a:gd name="connsiteX19" fmla="*/ 74815 w 473826"/>
              <a:gd name="connsiteY19" fmla="*/ 889398 h 900482"/>
              <a:gd name="connsiteX20" fmla="*/ 30481 w 473826"/>
              <a:gd name="connsiteY20" fmla="*/ 900482 h 900482"/>
              <a:gd name="connsiteX21" fmla="*/ 2771 w 473826"/>
              <a:gd name="connsiteY21" fmla="*/ 861689 h 900482"/>
              <a:gd name="connsiteX22" fmla="*/ 80357 w 473826"/>
              <a:gd name="connsiteY22" fmla="*/ 817354 h 900482"/>
              <a:gd name="connsiteX23" fmla="*/ 96982 w 473826"/>
              <a:gd name="connsiteY23" fmla="*/ 767478 h 900482"/>
              <a:gd name="connsiteX24" fmla="*/ 102524 w 473826"/>
              <a:gd name="connsiteY24" fmla="*/ 750853 h 900482"/>
              <a:gd name="connsiteX25" fmla="*/ 119150 w 473826"/>
              <a:gd name="connsiteY25" fmla="*/ 712060 h 900482"/>
              <a:gd name="connsiteX26" fmla="*/ 141317 w 473826"/>
              <a:gd name="connsiteY26" fmla="*/ 662184 h 900482"/>
              <a:gd name="connsiteX27" fmla="*/ 152401 w 473826"/>
              <a:gd name="connsiteY27" fmla="*/ 617849 h 900482"/>
              <a:gd name="connsiteX28" fmla="*/ 157942 w 473826"/>
              <a:gd name="connsiteY28" fmla="*/ 601224 h 900482"/>
              <a:gd name="connsiteX29" fmla="*/ 163484 w 473826"/>
              <a:gd name="connsiteY29" fmla="*/ 579056 h 900482"/>
              <a:gd name="connsiteX30" fmla="*/ 169026 w 473826"/>
              <a:gd name="connsiteY30" fmla="*/ 562431 h 900482"/>
              <a:gd name="connsiteX31" fmla="*/ 229986 w 473826"/>
              <a:gd name="connsiteY31" fmla="*/ 518096 h 900482"/>
              <a:gd name="connsiteX32" fmla="*/ 307571 w 473826"/>
              <a:gd name="connsiteY32" fmla="*/ 440511 h 900482"/>
              <a:gd name="connsiteX33" fmla="*/ 324197 w 473826"/>
              <a:gd name="connsiteY33" fmla="*/ 418344 h 900482"/>
              <a:gd name="connsiteX34" fmla="*/ 357448 w 473826"/>
              <a:gd name="connsiteY34" fmla="*/ 385093 h 900482"/>
              <a:gd name="connsiteX35" fmla="*/ 368531 w 473826"/>
              <a:gd name="connsiteY35" fmla="*/ 346300 h 900482"/>
              <a:gd name="connsiteX36" fmla="*/ 379615 w 473826"/>
              <a:gd name="connsiteY36" fmla="*/ 301965 h 900482"/>
              <a:gd name="connsiteX37" fmla="*/ 368531 w 473826"/>
              <a:gd name="connsiteY37" fmla="*/ 108002 h 900482"/>
              <a:gd name="connsiteX38" fmla="*/ 374073 w 473826"/>
              <a:gd name="connsiteY38" fmla="*/ 13791 h 900482"/>
              <a:gd name="connsiteX0" fmla="*/ 374073 w 473826"/>
              <a:gd name="connsiteY0" fmla="*/ 13791 h 900482"/>
              <a:gd name="connsiteX1" fmla="*/ 457201 w 473826"/>
              <a:gd name="connsiteY1" fmla="*/ 29556 h 900482"/>
              <a:gd name="connsiteX2" fmla="*/ 468284 w 473826"/>
              <a:gd name="connsiteY2" fmla="*/ 191129 h 900482"/>
              <a:gd name="connsiteX3" fmla="*/ 473826 w 473826"/>
              <a:gd name="connsiteY3" fmla="*/ 290882 h 900482"/>
              <a:gd name="connsiteX4" fmla="*/ 462742 w 473826"/>
              <a:gd name="connsiteY4" fmla="*/ 396176 h 900482"/>
              <a:gd name="connsiteX5" fmla="*/ 446117 w 473826"/>
              <a:gd name="connsiteY5" fmla="*/ 429427 h 900482"/>
              <a:gd name="connsiteX6" fmla="*/ 429491 w 473826"/>
              <a:gd name="connsiteY6" fmla="*/ 462678 h 900482"/>
              <a:gd name="connsiteX7" fmla="*/ 368531 w 473826"/>
              <a:gd name="connsiteY7" fmla="*/ 534722 h 900482"/>
              <a:gd name="connsiteX8" fmla="*/ 351906 w 473826"/>
              <a:gd name="connsiteY8" fmla="*/ 551347 h 900482"/>
              <a:gd name="connsiteX9" fmla="*/ 313113 w 473826"/>
              <a:gd name="connsiteY9" fmla="*/ 573514 h 900482"/>
              <a:gd name="connsiteX10" fmla="*/ 285404 w 473826"/>
              <a:gd name="connsiteY10" fmla="*/ 606765 h 900482"/>
              <a:gd name="connsiteX11" fmla="*/ 268779 w 473826"/>
              <a:gd name="connsiteY11" fmla="*/ 612307 h 900482"/>
              <a:gd name="connsiteX12" fmla="*/ 235528 w 473826"/>
              <a:gd name="connsiteY12" fmla="*/ 645558 h 900482"/>
              <a:gd name="connsiteX13" fmla="*/ 224444 w 473826"/>
              <a:gd name="connsiteY13" fmla="*/ 662184 h 900482"/>
              <a:gd name="connsiteX14" fmla="*/ 207819 w 473826"/>
              <a:gd name="connsiteY14" fmla="*/ 695434 h 900482"/>
              <a:gd name="connsiteX15" fmla="*/ 191193 w 473826"/>
              <a:gd name="connsiteY15" fmla="*/ 745311 h 900482"/>
              <a:gd name="connsiteX16" fmla="*/ 174568 w 473826"/>
              <a:gd name="connsiteY16" fmla="*/ 784104 h 900482"/>
              <a:gd name="connsiteX17" fmla="*/ 157942 w 473826"/>
              <a:gd name="connsiteY17" fmla="*/ 839522 h 900482"/>
              <a:gd name="connsiteX18" fmla="*/ 113608 w 473826"/>
              <a:gd name="connsiteY18" fmla="*/ 878314 h 900482"/>
              <a:gd name="connsiteX19" fmla="*/ 74815 w 473826"/>
              <a:gd name="connsiteY19" fmla="*/ 889398 h 900482"/>
              <a:gd name="connsiteX20" fmla="*/ 30481 w 473826"/>
              <a:gd name="connsiteY20" fmla="*/ 900482 h 900482"/>
              <a:gd name="connsiteX21" fmla="*/ 2771 w 473826"/>
              <a:gd name="connsiteY21" fmla="*/ 861689 h 900482"/>
              <a:gd name="connsiteX22" fmla="*/ 80357 w 473826"/>
              <a:gd name="connsiteY22" fmla="*/ 817354 h 900482"/>
              <a:gd name="connsiteX23" fmla="*/ 96982 w 473826"/>
              <a:gd name="connsiteY23" fmla="*/ 767478 h 900482"/>
              <a:gd name="connsiteX24" fmla="*/ 102524 w 473826"/>
              <a:gd name="connsiteY24" fmla="*/ 750853 h 900482"/>
              <a:gd name="connsiteX25" fmla="*/ 119150 w 473826"/>
              <a:gd name="connsiteY25" fmla="*/ 712060 h 900482"/>
              <a:gd name="connsiteX26" fmla="*/ 141317 w 473826"/>
              <a:gd name="connsiteY26" fmla="*/ 662184 h 900482"/>
              <a:gd name="connsiteX27" fmla="*/ 152401 w 473826"/>
              <a:gd name="connsiteY27" fmla="*/ 617849 h 900482"/>
              <a:gd name="connsiteX28" fmla="*/ 157942 w 473826"/>
              <a:gd name="connsiteY28" fmla="*/ 601224 h 900482"/>
              <a:gd name="connsiteX29" fmla="*/ 169026 w 473826"/>
              <a:gd name="connsiteY29" fmla="*/ 562431 h 900482"/>
              <a:gd name="connsiteX30" fmla="*/ 229986 w 473826"/>
              <a:gd name="connsiteY30" fmla="*/ 518096 h 900482"/>
              <a:gd name="connsiteX31" fmla="*/ 307571 w 473826"/>
              <a:gd name="connsiteY31" fmla="*/ 440511 h 900482"/>
              <a:gd name="connsiteX32" fmla="*/ 324197 w 473826"/>
              <a:gd name="connsiteY32" fmla="*/ 418344 h 900482"/>
              <a:gd name="connsiteX33" fmla="*/ 357448 w 473826"/>
              <a:gd name="connsiteY33" fmla="*/ 385093 h 900482"/>
              <a:gd name="connsiteX34" fmla="*/ 368531 w 473826"/>
              <a:gd name="connsiteY34" fmla="*/ 346300 h 900482"/>
              <a:gd name="connsiteX35" fmla="*/ 379615 w 473826"/>
              <a:gd name="connsiteY35" fmla="*/ 301965 h 900482"/>
              <a:gd name="connsiteX36" fmla="*/ 368531 w 473826"/>
              <a:gd name="connsiteY36" fmla="*/ 108002 h 900482"/>
              <a:gd name="connsiteX37" fmla="*/ 374073 w 473826"/>
              <a:gd name="connsiteY37" fmla="*/ 13791 h 900482"/>
              <a:gd name="connsiteX0" fmla="*/ 374073 w 473826"/>
              <a:gd name="connsiteY0" fmla="*/ 13791 h 900482"/>
              <a:gd name="connsiteX1" fmla="*/ 457201 w 473826"/>
              <a:gd name="connsiteY1" fmla="*/ 29556 h 900482"/>
              <a:gd name="connsiteX2" fmla="*/ 468284 w 473826"/>
              <a:gd name="connsiteY2" fmla="*/ 191129 h 900482"/>
              <a:gd name="connsiteX3" fmla="*/ 473826 w 473826"/>
              <a:gd name="connsiteY3" fmla="*/ 290882 h 900482"/>
              <a:gd name="connsiteX4" fmla="*/ 462742 w 473826"/>
              <a:gd name="connsiteY4" fmla="*/ 396176 h 900482"/>
              <a:gd name="connsiteX5" fmla="*/ 446117 w 473826"/>
              <a:gd name="connsiteY5" fmla="*/ 429427 h 900482"/>
              <a:gd name="connsiteX6" fmla="*/ 429491 w 473826"/>
              <a:gd name="connsiteY6" fmla="*/ 462678 h 900482"/>
              <a:gd name="connsiteX7" fmla="*/ 368531 w 473826"/>
              <a:gd name="connsiteY7" fmla="*/ 534722 h 900482"/>
              <a:gd name="connsiteX8" fmla="*/ 351906 w 473826"/>
              <a:gd name="connsiteY8" fmla="*/ 551347 h 900482"/>
              <a:gd name="connsiteX9" fmla="*/ 313113 w 473826"/>
              <a:gd name="connsiteY9" fmla="*/ 573514 h 900482"/>
              <a:gd name="connsiteX10" fmla="*/ 285404 w 473826"/>
              <a:gd name="connsiteY10" fmla="*/ 606765 h 900482"/>
              <a:gd name="connsiteX11" fmla="*/ 268779 w 473826"/>
              <a:gd name="connsiteY11" fmla="*/ 612307 h 900482"/>
              <a:gd name="connsiteX12" fmla="*/ 235528 w 473826"/>
              <a:gd name="connsiteY12" fmla="*/ 645558 h 900482"/>
              <a:gd name="connsiteX13" fmla="*/ 224444 w 473826"/>
              <a:gd name="connsiteY13" fmla="*/ 662184 h 900482"/>
              <a:gd name="connsiteX14" fmla="*/ 207819 w 473826"/>
              <a:gd name="connsiteY14" fmla="*/ 695434 h 900482"/>
              <a:gd name="connsiteX15" fmla="*/ 191193 w 473826"/>
              <a:gd name="connsiteY15" fmla="*/ 745311 h 900482"/>
              <a:gd name="connsiteX16" fmla="*/ 174568 w 473826"/>
              <a:gd name="connsiteY16" fmla="*/ 784104 h 900482"/>
              <a:gd name="connsiteX17" fmla="*/ 157942 w 473826"/>
              <a:gd name="connsiteY17" fmla="*/ 839522 h 900482"/>
              <a:gd name="connsiteX18" fmla="*/ 113608 w 473826"/>
              <a:gd name="connsiteY18" fmla="*/ 878314 h 900482"/>
              <a:gd name="connsiteX19" fmla="*/ 74815 w 473826"/>
              <a:gd name="connsiteY19" fmla="*/ 889398 h 900482"/>
              <a:gd name="connsiteX20" fmla="*/ 30481 w 473826"/>
              <a:gd name="connsiteY20" fmla="*/ 900482 h 900482"/>
              <a:gd name="connsiteX21" fmla="*/ 2771 w 473826"/>
              <a:gd name="connsiteY21" fmla="*/ 861689 h 900482"/>
              <a:gd name="connsiteX22" fmla="*/ 80357 w 473826"/>
              <a:gd name="connsiteY22" fmla="*/ 817354 h 900482"/>
              <a:gd name="connsiteX23" fmla="*/ 96982 w 473826"/>
              <a:gd name="connsiteY23" fmla="*/ 767478 h 900482"/>
              <a:gd name="connsiteX24" fmla="*/ 102524 w 473826"/>
              <a:gd name="connsiteY24" fmla="*/ 750853 h 900482"/>
              <a:gd name="connsiteX25" fmla="*/ 119150 w 473826"/>
              <a:gd name="connsiteY25" fmla="*/ 712060 h 900482"/>
              <a:gd name="connsiteX26" fmla="*/ 141317 w 473826"/>
              <a:gd name="connsiteY26" fmla="*/ 662184 h 900482"/>
              <a:gd name="connsiteX27" fmla="*/ 157942 w 473826"/>
              <a:gd name="connsiteY27" fmla="*/ 601224 h 900482"/>
              <a:gd name="connsiteX28" fmla="*/ 169026 w 473826"/>
              <a:gd name="connsiteY28" fmla="*/ 562431 h 900482"/>
              <a:gd name="connsiteX29" fmla="*/ 229986 w 473826"/>
              <a:gd name="connsiteY29" fmla="*/ 518096 h 900482"/>
              <a:gd name="connsiteX30" fmla="*/ 307571 w 473826"/>
              <a:gd name="connsiteY30" fmla="*/ 440511 h 900482"/>
              <a:gd name="connsiteX31" fmla="*/ 324197 w 473826"/>
              <a:gd name="connsiteY31" fmla="*/ 418344 h 900482"/>
              <a:gd name="connsiteX32" fmla="*/ 357448 w 473826"/>
              <a:gd name="connsiteY32" fmla="*/ 385093 h 900482"/>
              <a:gd name="connsiteX33" fmla="*/ 368531 w 473826"/>
              <a:gd name="connsiteY33" fmla="*/ 346300 h 900482"/>
              <a:gd name="connsiteX34" fmla="*/ 379615 w 473826"/>
              <a:gd name="connsiteY34" fmla="*/ 301965 h 900482"/>
              <a:gd name="connsiteX35" fmla="*/ 368531 w 473826"/>
              <a:gd name="connsiteY35" fmla="*/ 108002 h 900482"/>
              <a:gd name="connsiteX36" fmla="*/ 374073 w 473826"/>
              <a:gd name="connsiteY36" fmla="*/ 13791 h 900482"/>
              <a:gd name="connsiteX0" fmla="*/ 374073 w 473826"/>
              <a:gd name="connsiteY0" fmla="*/ 13791 h 900482"/>
              <a:gd name="connsiteX1" fmla="*/ 457201 w 473826"/>
              <a:gd name="connsiteY1" fmla="*/ 29556 h 900482"/>
              <a:gd name="connsiteX2" fmla="*/ 468284 w 473826"/>
              <a:gd name="connsiteY2" fmla="*/ 191129 h 900482"/>
              <a:gd name="connsiteX3" fmla="*/ 473826 w 473826"/>
              <a:gd name="connsiteY3" fmla="*/ 290882 h 900482"/>
              <a:gd name="connsiteX4" fmla="*/ 462742 w 473826"/>
              <a:gd name="connsiteY4" fmla="*/ 396176 h 900482"/>
              <a:gd name="connsiteX5" fmla="*/ 446117 w 473826"/>
              <a:gd name="connsiteY5" fmla="*/ 429427 h 900482"/>
              <a:gd name="connsiteX6" fmla="*/ 429491 w 473826"/>
              <a:gd name="connsiteY6" fmla="*/ 462678 h 900482"/>
              <a:gd name="connsiteX7" fmla="*/ 368531 w 473826"/>
              <a:gd name="connsiteY7" fmla="*/ 534722 h 900482"/>
              <a:gd name="connsiteX8" fmla="*/ 351906 w 473826"/>
              <a:gd name="connsiteY8" fmla="*/ 551347 h 900482"/>
              <a:gd name="connsiteX9" fmla="*/ 313113 w 473826"/>
              <a:gd name="connsiteY9" fmla="*/ 573514 h 900482"/>
              <a:gd name="connsiteX10" fmla="*/ 268779 w 473826"/>
              <a:gd name="connsiteY10" fmla="*/ 612307 h 900482"/>
              <a:gd name="connsiteX11" fmla="*/ 235528 w 473826"/>
              <a:gd name="connsiteY11" fmla="*/ 645558 h 900482"/>
              <a:gd name="connsiteX12" fmla="*/ 224444 w 473826"/>
              <a:gd name="connsiteY12" fmla="*/ 662184 h 900482"/>
              <a:gd name="connsiteX13" fmla="*/ 207819 w 473826"/>
              <a:gd name="connsiteY13" fmla="*/ 695434 h 900482"/>
              <a:gd name="connsiteX14" fmla="*/ 191193 w 473826"/>
              <a:gd name="connsiteY14" fmla="*/ 745311 h 900482"/>
              <a:gd name="connsiteX15" fmla="*/ 174568 w 473826"/>
              <a:gd name="connsiteY15" fmla="*/ 784104 h 900482"/>
              <a:gd name="connsiteX16" fmla="*/ 157942 w 473826"/>
              <a:gd name="connsiteY16" fmla="*/ 839522 h 900482"/>
              <a:gd name="connsiteX17" fmla="*/ 113608 w 473826"/>
              <a:gd name="connsiteY17" fmla="*/ 878314 h 900482"/>
              <a:gd name="connsiteX18" fmla="*/ 74815 w 473826"/>
              <a:gd name="connsiteY18" fmla="*/ 889398 h 900482"/>
              <a:gd name="connsiteX19" fmla="*/ 30481 w 473826"/>
              <a:gd name="connsiteY19" fmla="*/ 900482 h 900482"/>
              <a:gd name="connsiteX20" fmla="*/ 2771 w 473826"/>
              <a:gd name="connsiteY20" fmla="*/ 861689 h 900482"/>
              <a:gd name="connsiteX21" fmla="*/ 80357 w 473826"/>
              <a:gd name="connsiteY21" fmla="*/ 817354 h 900482"/>
              <a:gd name="connsiteX22" fmla="*/ 96982 w 473826"/>
              <a:gd name="connsiteY22" fmla="*/ 767478 h 900482"/>
              <a:gd name="connsiteX23" fmla="*/ 102524 w 473826"/>
              <a:gd name="connsiteY23" fmla="*/ 750853 h 900482"/>
              <a:gd name="connsiteX24" fmla="*/ 119150 w 473826"/>
              <a:gd name="connsiteY24" fmla="*/ 712060 h 900482"/>
              <a:gd name="connsiteX25" fmla="*/ 141317 w 473826"/>
              <a:gd name="connsiteY25" fmla="*/ 662184 h 900482"/>
              <a:gd name="connsiteX26" fmla="*/ 157942 w 473826"/>
              <a:gd name="connsiteY26" fmla="*/ 601224 h 900482"/>
              <a:gd name="connsiteX27" fmla="*/ 169026 w 473826"/>
              <a:gd name="connsiteY27" fmla="*/ 562431 h 900482"/>
              <a:gd name="connsiteX28" fmla="*/ 229986 w 473826"/>
              <a:gd name="connsiteY28" fmla="*/ 518096 h 900482"/>
              <a:gd name="connsiteX29" fmla="*/ 307571 w 473826"/>
              <a:gd name="connsiteY29" fmla="*/ 440511 h 900482"/>
              <a:gd name="connsiteX30" fmla="*/ 324197 w 473826"/>
              <a:gd name="connsiteY30" fmla="*/ 418344 h 900482"/>
              <a:gd name="connsiteX31" fmla="*/ 357448 w 473826"/>
              <a:gd name="connsiteY31" fmla="*/ 385093 h 900482"/>
              <a:gd name="connsiteX32" fmla="*/ 368531 w 473826"/>
              <a:gd name="connsiteY32" fmla="*/ 346300 h 900482"/>
              <a:gd name="connsiteX33" fmla="*/ 379615 w 473826"/>
              <a:gd name="connsiteY33" fmla="*/ 301965 h 900482"/>
              <a:gd name="connsiteX34" fmla="*/ 368531 w 473826"/>
              <a:gd name="connsiteY34" fmla="*/ 108002 h 900482"/>
              <a:gd name="connsiteX35" fmla="*/ 374073 w 473826"/>
              <a:gd name="connsiteY35" fmla="*/ 13791 h 900482"/>
              <a:gd name="connsiteX0" fmla="*/ 374073 w 473826"/>
              <a:gd name="connsiteY0" fmla="*/ 13791 h 900482"/>
              <a:gd name="connsiteX1" fmla="*/ 457201 w 473826"/>
              <a:gd name="connsiteY1" fmla="*/ 29556 h 900482"/>
              <a:gd name="connsiteX2" fmla="*/ 468284 w 473826"/>
              <a:gd name="connsiteY2" fmla="*/ 191129 h 900482"/>
              <a:gd name="connsiteX3" fmla="*/ 473826 w 473826"/>
              <a:gd name="connsiteY3" fmla="*/ 290882 h 900482"/>
              <a:gd name="connsiteX4" fmla="*/ 462742 w 473826"/>
              <a:gd name="connsiteY4" fmla="*/ 396176 h 900482"/>
              <a:gd name="connsiteX5" fmla="*/ 446117 w 473826"/>
              <a:gd name="connsiteY5" fmla="*/ 429427 h 900482"/>
              <a:gd name="connsiteX6" fmla="*/ 429491 w 473826"/>
              <a:gd name="connsiteY6" fmla="*/ 462678 h 900482"/>
              <a:gd name="connsiteX7" fmla="*/ 368531 w 473826"/>
              <a:gd name="connsiteY7" fmla="*/ 534722 h 900482"/>
              <a:gd name="connsiteX8" fmla="*/ 313113 w 473826"/>
              <a:gd name="connsiteY8" fmla="*/ 573514 h 900482"/>
              <a:gd name="connsiteX9" fmla="*/ 268779 w 473826"/>
              <a:gd name="connsiteY9" fmla="*/ 612307 h 900482"/>
              <a:gd name="connsiteX10" fmla="*/ 235528 w 473826"/>
              <a:gd name="connsiteY10" fmla="*/ 645558 h 900482"/>
              <a:gd name="connsiteX11" fmla="*/ 224444 w 473826"/>
              <a:gd name="connsiteY11" fmla="*/ 662184 h 900482"/>
              <a:gd name="connsiteX12" fmla="*/ 207819 w 473826"/>
              <a:gd name="connsiteY12" fmla="*/ 695434 h 900482"/>
              <a:gd name="connsiteX13" fmla="*/ 191193 w 473826"/>
              <a:gd name="connsiteY13" fmla="*/ 745311 h 900482"/>
              <a:gd name="connsiteX14" fmla="*/ 174568 w 473826"/>
              <a:gd name="connsiteY14" fmla="*/ 784104 h 900482"/>
              <a:gd name="connsiteX15" fmla="*/ 157942 w 473826"/>
              <a:gd name="connsiteY15" fmla="*/ 839522 h 900482"/>
              <a:gd name="connsiteX16" fmla="*/ 113608 w 473826"/>
              <a:gd name="connsiteY16" fmla="*/ 878314 h 900482"/>
              <a:gd name="connsiteX17" fmla="*/ 74815 w 473826"/>
              <a:gd name="connsiteY17" fmla="*/ 889398 h 900482"/>
              <a:gd name="connsiteX18" fmla="*/ 30481 w 473826"/>
              <a:gd name="connsiteY18" fmla="*/ 900482 h 900482"/>
              <a:gd name="connsiteX19" fmla="*/ 2771 w 473826"/>
              <a:gd name="connsiteY19" fmla="*/ 861689 h 900482"/>
              <a:gd name="connsiteX20" fmla="*/ 80357 w 473826"/>
              <a:gd name="connsiteY20" fmla="*/ 817354 h 900482"/>
              <a:gd name="connsiteX21" fmla="*/ 96982 w 473826"/>
              <a:gd name="connsiteY21" fmla="*/ 767478 h 900482"/>
              <a:gd name="connsiteX22" fmla="*/ 102524 w 473826"/>
              <a:gd name="connsiteY22" fmla="*/ 750853 h 900482"/>
              <a:gd name="connsiteX23" fmla="*/ 119150 w 473826"/>
              <a:gd name="connsiteY23" fmla="*/ 712060 h 900482"/>
              <a:gd name="connsiteX24" fmla="*/ 141317 w 473826"/>
              <a:gd name="connsiteY24" fmla="*/ 662184 h 900482"/>
              <a:gd name="connsiteX25" fmla="*/ 157942 w 473826"/>
              <a:gd name="connsiteY25" fmla="*/ 601224 h 900482"/>
              <a:gd name="connsiteX26" fmla="*/ 169026 w 473826"/>
              <a:gd name="connsiteY26" fmla="*/ 562431 h 900482"/>
              <a:gd name="connsiteX27" fmla="*/ 229986 w 473826"/>
              <a:gd name="connsiteY27" fmla="*/ 518096 h 900482"/>
              <a:gd name="connsiteX28" fmla="*/ 307571 w 473826"/>
              <a:gd name="connsiteY28" fmla="*/ 440511 h 900482"/>
              <a:gd name="connsiteX29" fmla="*/ 324197 w 473826"/>
              <a:gd name="connsiteY29" fmla="*/ 418344 h 900482"/>
              <a:gd name="connsiteX30" fmla="*/ 357448 w 473826"/>
              <a:gd name="connsiteY30" fmla="*/ 385093 h 900482"/>
              <a:gd name="connsiteX31" fmla="*/ 368531 w 473826"/>
              <a:gd name="connsiteY31" fmla="*/ 346300 h 900482"/>
              <a:gd name="connsiteX32" fmla="*/ 379615 w 473826"/>
              <a:gd name="connsiteY32" fmla="*/ 301965 h 900482"/>
              <a:gd name="connsiteX33" fmla="*/ 368531 w 473826"/>
              <a:gd name="connsiteY33" fmla="*/ 108002 h 900482"/>
              <a:gd name="connsiteX34" fmla="*/ 374073 w 473826"/>
              <a:gd name="connsiteY34" fmla="*/ 13791 h 900482"/>
              <a:gd name="connsiteX0" fmla="*/ 374073 w 473826"/>
              <a:gd name="connsiteY0" fmla="*/ 13791 h 900482"/>
              <a:gd name="connsiteX1" fmla="*/ 457201 w 473826"/>
              <a:gd name="connsiteY1" fmla="*/ 29556 h 900482"/>
              <a:gd name="connsiteX2" fmla="*/ 468284 w 473826"/>
              <a:gd name="connsiteY2" fmla="*/ 191129 h 900482"/>
              <a:gd name="connsiteX3" fmla="*/ 473826 w 473826"/>
              <a:gd name="connsiteY3" fmla="*/ 290882 h 900482"/>
              <a:gd name="connsiteX4" fmla="*/ 462742 w 473826"/>
              <a:gd name="connsiteY4" fmla="*/ 396176 h 900482"/>
              <a:gd name="connsiteX5" fmla="*/ 446117 w 473826"/>
              <a:gd name="connsiteY5" fmla="*/ 429427 h 900482"/>
              <a:gd name="connsiteX6" fmla="*/ 429491 w 473826"/>
              <a:gd name="connsiteY6" fmla="*/ 462678 h 900482"/>
              <a:gd name="connsiteX7" fmla="*/ 313113 w 473826"/>
              <a:gd name="connsiteY7" fmla="*/ 573514 h 900482"/>
              <a:gd name="connsiteX8" fmla="*/ 268779 w 473826"/>
              <a:gd name="connsiteY8" fmla="*/ 612307 h 900482"/>
              <a:gd name="connsiteX9" fmla="*/ 235528 w 473826"/>
              <a:gd name="connsiteY9" fmla="*/ 645558 h 900482"/>
              <a:gd name="connsiteX10" fmla="*/ 224444 w 473826"/>
              <a:gd name="connsiteY10" fmla="*/ 662184 h 900482"/>
              <a:gd name="connsiteX11" fmla="*/ 207819 w 473826"/>
              <a:gd name="connsiteY11" fmla="*/ 695434 h 900482"/>
              <a:gd name="connsiteX12" fmla="*/ 191193 w 473826"/>
              <a:gd name="connsiteY12" fmla="*/ 745311 h 900482"/>
              <a:gd name="connsiteX13" fmla="*/ 174568 w 473826"/>
              <a:gd name="connsiteY13" fmla="*/ 784104 h 900482"/>
              <a:gd name="connsiteX14" fmla="*/ 157942 w 473826"/>
              <a:gd name="connsiteY14" fmla="*/ 839522 h 900482"/>
              <a:gd name="connsiteX15" fmla="*/ 113608 w 473826"/>
              <a:gd name="connsiteY15" fmla="*/ 878314 h 900482"/>
              <a:gd name="connsiteX16" fmla="*/ 74815 w 473826"/>
              <a:gd name="connsiteY16" fmla="*/ 889398 h 900482"/>
              <a:gd name="connsiteX17" fmla="*/ 30481 w 473826"/>
              <a:gd name="connsiteY17" fmla="*/ 900482 h 900482"/>
              <a:gd name="connsiteX18" fmla="*/ 2771 w 473826"/>
              <a:gd name="connsiteY18" fmla="*/ 861689 h 900482"/>
              <a:gd name="connsiteX19" fmla="*/ 80357 w 473826"/>
              <a:gd name="connsiteY19" fmla="*/ 817354 h 900482"/>
              <a:gd name="connsiteX20" fmla="*/ 96982 w 473826"/>
              <a:gd name="connsiteY20" fmla="*/ 767478 h 900482"/>
              <a:gd name="connsiteX21" fmla="*/ 102524 w 473826"/>
              <a:gd name="connsiteY21" fmla="*/ 750853 h 900482"/>
              <a:gd name="connsiteX22" fmla="*/ 119150 w 473826"/>
              <a:gd name="connsiteY22" fmla="*/ 712060 h 900482"/>
              <a:gd name="connsiteX23" fmla="*/ 141317 w 473826"/>
              <a:gd name="connsiteY23" fmla="*/ 662184 h 900482"/>
              <a:gd name="connsiteX24" fmla="*/ 157942 w 473826"/>
              <a:gd name="connsiteY24" fmla="*/ 601224 h 900482"/>
              <a:gd name="connsiteX25" fmla="*/ 169026 w 473826"/>
              <a:gd name="connsiteY25" fmla="*/ 562431 h 900482"/>
              <a:gd name="connsiteX26" fmla="*/ 229986 w 473826"/>
              <a:gd name="connsiteY26" fmla="*/ 518096 h 900482"/>
              <a:gd name="connsiteX27" fmla="*/ 307571 w 473826"/>
              <a:gd name="connsiteY27" fmla="*/ 440511 h 900482"/>
              <a:gd name="connsiteX28" fmla="*/ 324197 w 473826"/>
              <a:gd name="connsiteY28" fmla="*/ 418344 h 900482"/>
              <a:gd name="connsiteX29" fmla="*/ 357448 w 473826"/>
              <a:gd name="connsiteY29" fmla="*/ 385093 h 900482"/>
              <a:gd name="connsiteX30" fmla="*/ 368531 w 473826"/>
              <a:gd name="connsiteY30" fmla="*/ 346300 h 900482"/>
              <a:gd name="connsiteX31" fmla="*/ 379615 w 473826"/>
              <a:gd name="connsiteY31" fmla="*/ 301965 h 900482"/>
              <a:gd name="connsiteX32" fmla="*/ 368531 w 473826"/>
              <a:gd name="connsiteY32" fmla="*/ 108002 h 900482"/>
              <a:gd name="connsiteX33" fmla="*/ 374073 w 473826"/>
              <a:gd name="connsiteY33" fmla="*/ 13791 h 900482"/>
              <a:gd name="connsiteX0" fmla="*/ 374073 w 473826"/>
              <a:gd name="connsiteY0" fmla="*/ 13791 h 900482"/>
              <a:gd name="connsiteX1" fmla="*/ 457201 w 473826"/>
              <a:gd name="connsiteY1" fmla="*/ 29556 h 900482"/>
              <a:gd name="connsiteX2" fmla="*/ 468284 w 473826"/>
              <a:gd name="connsiteY2" fmla="*/ 191129 h 900482"/>
              <a:gd name="connsiteX3" fmla="*/ 473826 w 473826"/>
              <a:gd name="connsiteY3" fmla="*/ 290882 h 900482"/>
              <a:gd name="connsiteX4" fmla="*/ 462742 w 473826"/>
              <a:gd name="connsiteY4" fmla="*/ 396176 h 900482"/>
              <a:gd name="connsiteX5" fmla="*/ 446117 w 473826"/>
              <a:gd name="connsiteY5" fmla="*/ 429427 h 900482"/>
              <a:gd name="connsiteX6" fmla="*/ 429491 w 473826"/>
              <a:gd name="connsiteY6" fmla="*/ 462678 h 900482"/>
              <a:gd name="connsiteX7" fmla="*/ 313113 w 473826"/>
              <a:gd name="connsiteY7" fmla="*/ 573514 h 900482"/>
              <a:gd name="connsiteX8" fmla="*/ 268779 w 473826"/>
              <a:gd name="connsiteY8" fmla="*/ 612307 h 900482"/>
              <a:gd name="connsiteX9" fmla="*/ 235528 w 473826"/>
              <a:gd name="connsiteY9" fmla="*/ 645558 h 900482"/>
              <a:gd name="connsiteX10" fmla="*/ 207819 w 473826"/>
              <a:gd name="connsiteY10" fmla="*/ 695434 h 900482"/>
              <a:gd name="connsiteX11" fmla="*/ 191193 w 473826"/>
              <a:gd name="connsiteY11" fmla="*/ 745311 h 900482"/>
              <a:gd name="connsiteX12" fmla="*/ 174568 w 473826"/>
              <a:gd name="connsiteY12" fmla="*/ 784104 h 900482"/>
              <a:gd name="connsiteX13" fmla="*/ 157942 w 473826"/>
              <a:gd name="connsiteY13" fmla="*/ 839522 h 900482"/>
              <a:gd name="connsiteX14" fmla="*/ 113608 w 473826"/>
              <a:gd name="connsiteY14" fmla="*/ 878314 h 900482"/>
              <a:gd name="connsiteX15" fmla="*/ 74815 w 473826"/>
              <a:gd name="connsiteY15" fmla="*/ 889398 h 900482"/>
              <a:gd name="connsiteX16" fmla="*/ 30481 w 473826"/>
              <a:gd name="connsiteY16" fmla="*/ 900482 h 900482"/>
              <a:gd name="connsiteX17" fmla="*/ 2771 w 473826"/>
              <a:gd name="connsiteY17" fmla="*/ 861689 h 900482"/>
              <a:gd name="connsiteX18" fmla="*/ 80357 w 473826"/>
              <a:gd name="connsiteY18" fmla="*/ 817354 h 900482"/>
              <a:gd name="connsiteX19" fmla="*/ 96982 w 473826"/>
              <a:gd name="connsiteY19" fmla="*/ 767478 h 900482"/>
              <a:gd name="connsiteX20" fmla="*/ 102524 w 473826"/>
              <a:gd name="connsiteY20" fmla="*/ 750853 h 900482"/>
              <a:gd name="connsiteX21" fmla="*/ 119150 w 473826"/>
              <a:gd name="connsiteY21" fmla="*/ 712060 h 900482"/>
              <a:gd name="connsiteX22" fmla="*/ 141317 w 473826"/>
              <a:gd name="connsiteY22" fmla="*/ 662184 h 900482"/>
              <a:gd name="connsiteX23" fmla="*/ 157942 w 473826"/>
              <a:gd name="connsiteY23" fmla="*/ 601224 h 900482"/>
              <a:gd name="connsiteX24" fmla="*/ 169026 w 473826"/>
              <a:gd name="connsiteY24" fmla="*/ 562431 h 900482"/>
              <a:gd name="connsiteX25" fmla="*/ 229986 w 473826"/>
              <a:gd name="connsiteY25" fmla="*/ 518096 h 900482"/>
              <a:gd name="connsiteX26" fmla="*/ 307571 w 473826"/>
              <a:gd name="connsiteY26" fmla="*/ 440511 h 900482"/>
              <a:gd name="connsiteX27" fmla="*/ 324197 w 473826"/>
              <a:gd name="connsiteY27" fmla="*/ 418344 h 900482"/>
              <a:gd name="connsiteX28" fmla="*/ 357448 w 473826"/>
              <a:gd name="connsiteY28" fmla="*/ 385093 h 900482"/>
              <a:gd name="connsiteX29" fmla="*/ 368531 w 473826"/>
              <a:gd name="connsiteY29" fmla="*/ 346300 h 900482"/>
              <a:gd name="connsiteX30" fmla="*/ 379615 w 473826"/>
              <a:gd name="connsiteY30" fmla="*/ 301965 h 900482"/>
              <a:gd name="connsiteX31" fmla="*/ 368531 w 473826"/>
              <a:gd name="connsiteY31" fmla="*/ 108002 h 900482"/>
              <a:gd name="connsiteX32" fmla="*/ 374073 w 473826"/>
              <a:gd name="connsiteY32" fmla="*/ 13791 h 900482"/>
              <a:gd name="connsiteX0" fmla="*/ 374073 w 473826"/>
              <a:gd name="connsiteY0" fmla="*/ 13791 h 900482"/>
              <a:gd name="connsiteX1" fmla="*/ 457201 w 473826"/>
              <a:gd name="connsiteY1" fmla="*/ 29556 h 900482"/>
              <a:gd name="connsiteX2" fmla="*/ 468284 w 473826"/>
              <a:gd name="connsiteY2" fmla="*/ 191129 h 900482"/>
              <a:gd name="connsiteX3" fmla="*/ 473826 w 473826"/>
              <a:gd name="connsiteY3" fmla="*/ 290882 h 900482"/>
              <a:gd name="connsiteX4" fmla="*/ 462742 w 473826"/>
              <a:gd name="connsiteY4" fmla="*/ 396176 h 900482"/>
              <a:gd name="connsiteX5" fmla="*/ 446117 w 473826"/>
              <a:gd name="connsiteY5" fmla="*/ 429427 h 900482"/>
              <a:gd name="connsiteX6" fmla="*/ 429491 w 473826"/>
              <a:gd name="connsiteY6" fmla="*/ 462678 h 900482"/>
              <a:gd name="connsiteX7" fmla="*/ 313113 w 473826"/>
              <a:gd name="connsiteY7" fmla="*/ 573514 h 900482"/>
              <a:gd name="connsiteX8" fmla="*/ 268779 w 473826"/>
              <a:gd name="connsiteY8" fmla="*/ 612307 h 900482"/>
              <a:gd name="connsiteX9" fmla="*/ 235528 w 473826"/>
              <a:gd name="connsiteY9" fmla="*/ 645558 h 900482"/>
              <a:gd name="connsiteX10" fmla="*/ 207819 w 473826"/>
              <a:gd name="connsiteY10" fmla="*/ 695434 h 900482"/>
              <a:gd name="connsiteX11" fmla="*/ 191193 w 473826"/>
              <a:gd name="connsiteY11" fmla="*/ 745311 h 900482"/>
              <a:gd name="connsiteX12" fmla="*/ 174568 w 473826"/>
              <a:gd name="connsiteY12" fmla="*/ 784104 h 900482"/>
              <a:gd name="connsiteX13" fmla="*/ 157942 w 473826"/>
              <a:gd name="connsiteY13" fmla="*/ 839522 h 900482"/>
              <a:gd name="connsiteX14" fmla="*/ 113608 w 473826"/>
              <a:gd name="connsiteY14" fmla="*/ 878314 h 900482"/>
              <a:gd name="connsiteX15" fmla="*/ 74815 w 473826"/>
              <a:gd name="connsiteY15" fmla="*/ 889398 h 900482"/>
              <a:gd name="connsiteX16" fmla="*/ 30481 w 473826"/>
              <a:gd name="connsiteY16" fmla="*/ 900482 h 900482"/>
              <a:gd name="connsiteX17" fmla="*/ 2771 w 473826"/>
              <a:gd name="connsiteY17" fmla="*/ 861689 h 900482"/>
              <a:gd name="connsiteX18" fmla="*/ 80357 w 473826"/>
              <a:gd name="connsiteY18" fmla="*/ 817354 h 900482"/>
              <a:gd name="connsiteX19" fmla="*/ 96982 w 473826"/>
              <a:gd name="connsiteY19" fmla="*/ 767478 h 900482"/>
              <a:gd name="connsiteX20" fmla="*/ 102524 w 473826"/>
              <a:gd name="connsiteY20" fmla="*/ 750853 h 900482"/>
              <a:gd name="connsiteX21" fmla="*/ 119150 w 473826"/>
              <a:gd name="connsiteY21" fmla="*/ 712060 h 900482"/>
              <a:gd name="connsiteX22" fmla="*/ 141317 w 473826"/>
              <a:gd name="connsiteY22" fmla="*/ 662184 h 900482"/>
              <a:gd name="connsiteX23" fmla="*/ 157942 w 473826"/>
              <a:gd name="connsiteY23" fmla="*/ 601224 h 900482"/>
              <a:gd name="connsiteX24" fmla="*/ 229986 w 473826"/>
              <a:gd name="connsiteY24" fmla="*/ 518096 h 900482"/>
              <a:gd name="connsiteX25" fmla="*/ 307571 w 473826"/>
              <a:gd name="connsiteY25" fmla="*/ 440511 h 900482"/>
              <a:gd name="connsiteX26" fmla="*/ 324197 w 473826"/>
              <a:gd name="connsiteY26" fmla="*/ 418344 h 900482"/>
              <a:gd name="connsiteX27" fmla="*/ 357448 w 473826"/>
              <a:gd name="connsiteY27" fmla="*/ 385093 h 900482"/>
              <a:gd name="connsiteX28" fmla="*/ 368531 w 473826"/>
              <a:gd name="connsiteY28" fmla="*/ 346300 h 900482"/>
              <a:gd name="connsiteX29" fmla="*/ 379615 w 473826"/>
              <a:gd name="connsiteY29" fmla="*/ 301965 h 900482"/>
              <a:gd name="connsiteX30" fmla="*/ 368531 w 473826"/>
              <a:gd name="connsiteY30" fmla="*/ 108002 h 900482"/>
              <a:gd name="connsiteX31" fmla="*/ 374073 w 473826"/>
              <a:gd name="connsiteY31" fmla="*/ 13791 h 900482"/>
              <a:gd name="connsiteX0" fmla="*/ 374073 w 473826"/>
              <a:gd name="connsiteY0" fmla="*/ 13791 h 903253"/>
              <a:gd name="connsiteX1" fmla="*/ 457201 w 473826"/>
              <a:gd name="connsiteY1" fmla="*/ 29556 h 903253"/>
              <a:gd name="connsiteX2" fmla="*/ 468284 w 473826"/>
              <a:gd name="connsiteY2" fmla="*/ 191129 h 903253"/>
              <a:gd name="connsiteX3" fmla="*/ 473826 w 473826"/>
              <a:gd name="connsiteY3" fmla="*/ 290882 h 903253"/>
              <a:gd name="connsiteX4" fmla="*/ 462742 w 473826"/>
              <a:gd name="connsiteY4" fmla="*/ 396176 h 903253"/>
              <a:gd name="connsiteX5" fmla="*/ 446117 w 473826"/>
              <a:gd name="connsiteY5" fmla="*/ 429427 h 903253"/>
              <a:gd name="connsiteX6" fmla="*/ 429491 w 473826"/>
              <a:gd name="connsiteY6" fmla="*/ 462678 h 903253"/>
              <a:gd name="connsiteX7" fmla="*/ 313113 w 473826"/>
              <a:gd name="connsiteY7" fmla="*/ 573514 h 903253"/>
              <a:gd name="connsiteX8" fmla="*/ 268779 w 473826"/>
              <a:gd name="connsiteY8" fmla="*/ 612307 h 903253"/>
              <a:gd name="connsiteX9" fmla="*/ 235528 w 473826"/>
              <a:gd name="connsiteY9" fmla="*/ 645558 h 903253"/>
              <a:gd name="connsiteX10" fmla="*/ 207819 w 473826"/>
              <a:gd name="connsiteY10" fmla="*/ 695434 h 903253"/>
              <a:gd name="connsiteX11" fmla="*/ 191193 w 473826"/>
              <a:gd name="connsiteY11" fmla="*/ 745311 h 903253"/>
              <a:gd name="connsiteX12" fmla="*/ 174568 w 473826"/>
              <a:gd name="connsiteY12" fmla="*/ 784104 h 903253"/>
              <a:gd name="connsiteX13" fmla="*/ 157942 w 473826"/>
              <a:gd name="connsiteY13" fmla="*/ 839522 h 903253"/>
              <a:gd name="connsiteX14" fmla="*/ 113608 w 473826"/>
              <a:gd name="connsiteY14" fmla="*/ 878314 h 903253"/>
              <a:gd name="connsiteX15" fmla="*/ 30481 w 473826"/>
              <a:gd name="connsiteY15" fmla="*/ 900482 h 903253"/>
              <a:gd name="connsiteX16" fmla="*/ 2771 w 473826"/>
              <a:gd name="connsiteY16" fmla="*/ 861689 h 903253"/>
              <a:gd name="connsiteX17" fmla="*/ 80357 w 473826"/>
              <a:gd name="connsiteY17" fmla="*/ 817354 h 903253"/>
              <a:gd name="connsiteX18" fmla="*/ 96982 w 473826"/>
              <a:gd name="connsiteY18" fmla="*/ 767478 h 903253"/>
              <a:gd name="connsiteX19" fmla="*/ 102524 w 473826"/>
              <a:gd name="connsiteY19" fmla="*/ 750853 h 903253"/>
              <a:gd name="connsiteX20" fmla="*/ 119150 w 473826"/>
              <a:gd name="connsiteY20" fmla="*/ 712060 h 903253"/>
              <a:gd name="connsiteX21" fmla="*/ 141317 w 473826"/>
              <a:gd name="connsiteY21" fmla="*/ 662184 h 903253"/>
              <a:gd name="connsiteX22" fmla="*/ 157942 w 473826"/>
              <a:gd name="connsiteY22" fmla="*/ 601224 h 903253"/>
              <a:gd name="connsiteX23" fmla="*/ 229986 w 473826"/>
              <a:gd name="connsiteY23" fmla="*/ 518096 h 903253"/>
              <a:gd name="connsiteX24" fmla="*/ 307571 w 473826"/>
              <a:gd name="connsiteY24" fmla="*/ 440511 h 903253"/>
              <a:gd name="connsiteX25" fmla="*/ 324197 w 473826"/>
              <a:gd name="connsiteY25" fmla="*/ 418344 h 903253"/>
              <a:gd name="connsiteX26" fmla="*/ 357448 w 473826"/>
              <a:gd name="connsiteY26" fmla="*/ 385093 h 903253"/>
              <a:gd name="connsiteX27" fmla="*/ 368531 w 473826"/>
              <a:gd name="connsiteY27" fmla="*/ 346300 h 903253"/>
              <a:gd name="connsiteX28" fmla="*/ 379615 w 473826"/>
              <a:gd name="connsiteY28" fmla="*/ 301965 h 903253"/>
              <a:gd name="connsiteX29" fmla="*/ 368531 w 473826"/>
              <a:gd name="connsiteY29" fmla="*/ 108002 h 903253"/>
              <a:gd name="connsiteX30" fmla="*/ 374073 w 473826"/>
              <a:gd name="connsiteY30" fmla="*/ 13791 h 903253"/>
              <a:gd name="connsiteX0" fmla="*/ 374073 w 473826"/>
              <a:gd name="connsiteY0" fmla="*/ 13791 h 900482"/>
              <a:gd name="connsiteX1" fmla="*/ 457201 w 473826"/>
              <a:gd name="connsiteY1" fmla="*/ 29556 h 900482"/>
              <a:gd name="connsiteX2" fmla="*/ 468284 w 473826"/>
              <a:gd name="connsiteY2" fmla="*/ 191129 h 900482"/>
              <a:gd name="connsiteX3" fmla="*/ 473826 w 473826"/>
              <a:gd name="connsiteY3" fmla="*/ 290882 h 900482"/>
              <a:gd name="connsiteX4" fmla="*/ 462742 w 473826"/>
              <a:gd name="connsiteY4" fmla="*/ 396176 h 900482"/>
              <a:gd name="connsiteX5" fmla="*/ 446117 w 473826"/>
              <a:gd name="connsiteY5" fmla="*/ 429427 h 900482"/>
              <a:gd name="connsiteX6" fmla="*/ 429491 w 473826"/>
              <a:gd name="connsiteY6" fmla="*/ 462678 h 900482"/>
              <a:gd name="connsiteX7" fmla="*/ 313113 w 473826"/>
              <a:gd name="connsiteY7" fmla="*/ 573514 h 900482"/>
              <a:gd name="connsiteX8" fmla="*/ 268779 w 473826"/>
              <a:gd name="connsiteY8" fmla="*/ 612307 h 900482"/>
              <a:gd name="connsiteX9" fmla="*/ 235528 w 473826"/>
              <a:gd name="connsiteY9" fmla="*/ 645558 h 900482"/>
              <a:gd name="connsiteX10" fmla="*/ 207819 w 473826"/>
              <a:gd name="connsiteY10" fmla="*/ 695434 h 900482"/>
              <a:gd name="connsiteX11" fmla="*/ 191193 w 473826"/>
              <a:gd name="connsiteY11" fmla="*/ 745311 h 900482"/>
              <a:gd name="connsiteX12" fmla="*/ 174568 w 473826"/>
              <a:gd name="connsiteY12" fmla="*/ 784104 h 900482"/>
              <a:gd name="connsiteX13" fmla="*/ 157942 w 473826"/>
              <a:gd name="connsiteY13" fmla="*/ 839522 h 900482"/>
              <a:gd name="connsiteX14" fmla="*/ 30481 w 473826"/>
              <a:gd name="connsiteY14" fmla="*/ 900482 h 900482"/>
              <a:gd name="connsiteX15" fmla="*/ 2771 w 473826"/>
              <a:gd name="connsiteY15" fmla="*/ 861689 h 900482"/>
              <a:gd name="connsiteX16" fmla="*/ 80357 w 473826"/>
              <a:gd name="connsiteY16" fmla="*/ 817354 h 900482"/>
              <a:gd name="connsiteX17" fmla="*/ 96982 w 473826"/>
              <a:gd name="connsiteY17" fmla="*/ 767478 h 900482"/>
              <a:gd name="connsiteX18" fmla="*/ 102524 w 473826"/>
              <a:gd name="connsiteY18" fmla="*/ 750853 h 900482"/>
              <a:gd name="connsiteX19" fmla="*/ 119150 w 473826"/>
              <a:gd name="connsiteY19" fmla="*/ 712060 h 900482"/>
              <a:gd name="connsiteX20" fmla="*/ 141317 w 473826"/>
              <a:gd name="connsiteY20" fmla="*/ 662184 h 900482"/>
              <a:gd name="connsiteX21" fmla="*/ 157942 w 473826"/>
              <a:gd name="connsiteY21" fmla="*/ 601224 h 900482"/>
              <a:gd name="connsiteX22" fmla="*/ 229986 w 473826"/>
              <a:gd name="connsiteY22" fmla="*/ 518096 h 900482"/>
              <a:gd name="connsiteX23" fmla="*/ 307571 w 473826"/>
              <a:gd name="connsiteY23" fmla="*/ 440511 h 900482"/>
              <a:gd name="connsiteX24" fmla="*/ 324197 w 473826"/>
              <a:gd name="connsiteY24" fmla="*/ 418344 h 900482"/>
              <a:gd name="connsiteX25" fmla="*/ 357448 w 473826"/>
              <a:gd name="connsiteY25" fmla="*/ 385093 h 900482"/>
              <a:gd name="connsiteX26" fmla="*/ 368531 w 473826"/>
              <a:gd name="connsiteY26" fmla="*/ 346300 h 900482"/>
              <a:gd name="connsiteX27" fmla="*/ 379615 w 473826"/>
              <a:gd name="connsiteY27" fmla="*/ 301965 h 900482"/>
              <a:gd name="connsiteX28" fmla="*/ 368531 w 473826"/>
              <a:gd name="connsiteY28" fmla="*/ 108002 h 900482"/>
              <a:gd name="connsiteX29" fmla="*/ 374073 w 473826"/>
              <a:gd name="connsiteY29" fmla="*/ 13791 h 900482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46117 w 473826"/>
              <a:gd name="connsiteY5" fmla="*/ 429427 h 935993"/>
              <a:gd name="connsiteX6" fmla="*/ 429491 w 473826"/>
              <a:gd name="connsiteY6" fmla="*/ 462678 h 935993"/>
              <a:gd name="connsiteX7" fmla="*/ 313113 w 473826"/>
              <a:gd name="connsiteY7" fmla="*/ 573514 h 935993"/>
              <a:gd name="connsiteX8" fmla="*/ 268779 w 473826"/>
              <a:gd name="connsiteY8" fmla="*/ 612307 h 935993"/>
              <a:gd name="connsiteX9" fmla="*/ 235528 w 473826"/>
              <a:gd name="connsiteY9" fmla="*/ 645558 h 935993"/>
              <a:gd name="connsiteX10" fmla="*/ 207819 w 473826"/>
              <a:gd name="connsiteY10" fmla="*/ 695434 h 935993"/>
              <a:gd name="connsiteX11" fmla="*/ 191193 w 473826"/>
              <a:gd name="connsiteY11" fmla="*/ 745311 h 935993"/>
              <a:gd name="connsiteX12" fmla="*/ 174568 w 473826"/>
              <a:gd name="connsiteY12" fmla="*/ 784104 h 935993"/>
              <a:gd name="connsiteX13" fmla="*/ 157942 w 473826"/>
              <a:gd name="connsiteY13" fmla="*/ 839522 h 935993"/>
              <a:gd name="connsiteX14" fmla="*/ 30481 w 473826"/>
              <a:gd name="connsiteY14" fmla="*/ 935993 h 935993"/>
              <a:gd name="connsiteX15" fmla="*/ 2771 w 473826"/>
              <a:gd name="connsiteY15" fmla="*/ 861689 h 935993"/>
              <a:gd name="connsiteX16" fmla="*/ 80357 w 473826"/>
              <a:gd name="connsiteY16" fmla="*/ 817354 h 935993"/>
              <a:gd name="connsiteX17" fmla="*/ 96982 w 473826"/>
              <a:gd name="connsiteY17" fmla="*/ 767478 h 935993"/>
              <a:gd name="connsiteX18" fmla="*/ 102524 w 473826"/>
              <a:gd name="connsiteY18" fmla="*/ 750853 h 935993"/>
              <a:gd name="connsiteX19" fmla="*/ 119150 w 473826"/>
              <a:gd name="connsiteY19" fmla="*/ 712060 h 935993"/>
              <a:gd name="connsiteX20" fmla="*/ 141317 w 473826"/>
              <a:gd name="connsiteY20" fmla="*/ 662184 h 935993"/>
              <a:gd name="connsiteX21" fmla="*/ 157942 w 473826"/>
              <a:gd name="connsiteY21" fmla="*/ 601224 h 935993"/>
              <a:gd name="connsiteX22" fmla="*/ 229986 w 473826"/>
              <a:gd name="connsiteY22" fmla="*/ 518096 h 935993"/>
              <a:gd name="connsiteX23" fmla="*/ 307571 w 473826"/>
              <a:gd name="connsiteY23" fmla="*/ 440511 h 935993"/>
              <a:gd name="connsiteX24" fmla="*/ 324197 w 473826"/>
              <a:gd name="connsiteY24" fmla="*/ 418344 h 935993"/>
              <a:gd name="connsiteX25" fmla="*/ 357448 w 473826"/>
              <a:gd name="connsiteY25" fmla="*/ 385093 h 935993"/>
              <a:gd name="connsiteX26" fmla="*/ 368531 w 473826"/>
              <a:gd name="connsiteY26" fmla="*/ 346300 h 935993"/>
              <a:gd name="connsiteX27" fmla="*/ 379615 w 473826"/>
              <a:gd name="connsiteY27" fmla="*/ 301965 h 935993"/>
              <a:gd name="connsiteX28" fmla="*/ 368531 w 473826"/>
              <a:gd name="connsiteY28" fmla="*/ 108002 h 935993"/>
              <a:gd name="connsiteX29" fmla="*/ 374073 w 473826"/>
              <a:gd name="connsiteY29" fmla="*/ 13791 h 935993"/>
              <a:gd name="connsiteX0" fmla="*/ 374073 w 473826"/>
              <a:gd name="connsiteY0" fmla="*/ 13791 h 974327"/>
              <a:gd name="connsiteX1" fmla="*/ 457201 w 473826"/>
              <a:gd name="connsiteY1" fmla="*/ 29556 h 974327"/>
              <a:gd name="connsiteX2" fmla="*/ 468284 w 473826"/>
              <a:gd name="connsiteY2" fmla="*/ 191129 h 974327"/>
              <a:gd name="connsiteX3" fmla="*/ 473826 w 473826"/>
              <a:gd name="connsiteY3" fmla="*/ 290882 h 974327"/>
              <a:gd name="connsiteX4" fmla="*/ 462742 w 473826"/>
              <a:gd name="connsiteY4" fmla="*/ 396176 h 974327"/>
              <a:gd name="connsiteX5" fmla="*/ 446117 w 473826"/>
              <a:gd name="connsiteY5" fmla="*/ 429427 h 974327"/>
              <a:gd name="connsiteX6" fmla="*/ 429491 w 473826"/>
              <a:gd name="connsiteY6" fmla="*/ 462678 h 974327"/>
              <a:gd name="connsiteX7" fmla="*/ 313113 w 473826"/>
              <a:gd name="connsiteY7" fmla="*/ 573514 h 974327"/>
              <a:gd name="connsiteX8" fmla="*/ 268779 w 473826"/>
              <a:gd name="connsiteY8" fmla="*/ 612307 h 974327"/>
              <a:gd name="connsiteX9" fmla="*/ 235528 w 473826"/>
              <a:gd name="connsiteY9" fmla="*/ 645558 h 974327"/>
              <a:gd name="connsiteX10" fmla="*/ 207819 w 473826"/>
              <a:gd name="connsiteY10" fmla="*/ 695434 h 974327"/>
              <a:gd name="connsiteX11" fmla="*/ 191193 w 473826"/>
              <a:gd name="connsiteY11" fmla="*/ 745311 h 974327"/>
              <a:gd name="connsiteX12" fmla="*/ 174568 w 473826"/>
              <a:gd name="connsiteY12" fmla="*/ 784104 h 974327"/>
              <a:gd name="connsiteX13" fmla="*/ 223045 w 473826"/>
              <a:gd name="connsiteY13" fmla="*/ 954931 h 974327"/>
              <a:gd name="connsiteX14" fmla="*/ 30481 w 473826"/>
              <a:gd name="connsiteY14" fmla="*/ 935993 h 974327"/>
              <a:gd name="connsiteX15" fmla="*/ 2771 w 473826"/>
              <a:gd name="connsiteY15" fmla="*/ 861689 h 974327"/>
              <a:gd name="connsiteX16" fmla="*/ 80357 w 473826"/>
              <a:gd name="connsiteY16" fmla="*/ 817354 h 974327"/>
              <a:gd name="connsiteX17" fmla="*/ 96982 w 473826"/>
              <a:gd name="connsiteY17" fmla="*/ 767478 h 974327"/>
              <a:gd name="connsiteX18" fmla="*/ 102524 w 473826"/>
              <a:gd name="connsiteY18" fmla="*/ 750853 h 974327"/>
              <a:gd name="connsiteX19" fmla="*/ 119150 w 473826"/>
              <a:gd name="connsiteY19" fmla="*/ 712060 h 974327"/>
              <a:gd name="connsiteX20" fmla="*/ 141317 w 473826"/>
              <a:gd name="connsiteY20" fmla="*/ 662184 h 974327"/>
              <a:gd name="connsiteX21" fmla="*/ 157942 w 473826"/>
              <a:gd name="connsiteY21" fmla="*/ 601224 h 974327"/>
              <a:gd name="connsiteX22" fmla="*/ 229986 w 473826"/>
              <a:gd name="connsiteY22" fmla="*/ 518096 h 974327"/>
              <a:gd name="connsiteX23" fmla="*/ 307571 w 473826"/>
              <a:gd name="connsiteY23" fmla="*/ 440511 h 974327"/>
              <a:gd name="connsiteX24" fmla="*/ 324197 w 473826"/>
              <a:gd name="connsiteY24" fmla="*/ 418344 h 974327"/>
              <a:gd name="connsiteX25" fmla="*/ 357448 w 473826"/>
              <a:gd name="connsiteY25" fmla="*/ 385093 h 974327"/>
              <a:gd name="connsiteX26" fmla="*/ 368531 w 473826"/>
              <a:gd name="connsiteY26" fmla="*/ 346300 h 974327"/>
              <a:gd name="connsiteX27" fmla="*/ 379615 w 473826"/>
              <a:gd name="connsiteY27" fmla="*/ 301965 h 974327"/>
              <a:gd name="connsiteX28" fmla="*/ 368531 w 473826"/>
              <a:gd name="connsiteY28" fmla="*/ 108002 h 974327"/>
              <a:gd name="connsiteX29" fmla="*/ 374073 w 473826"/>
              <a:gd name="connsiteY29" fmla="*/ 13791 h 974327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46117 w 473826"/>
              <a:gd name="connsiteY5" fmla="*/ 429427 h 935993"/>
              <a:gd name="connsiteX6" fmla="*/ 429491 w 473826"/>
              <a:gd name="connsiteY6" fmla="*/ 462678 h 935993"/>
              <a:gd name="connsiteX7" fmla="*/ 313113 w 473826"/>
              <a:gd name="connsiteY7" fmla="*/ 573514 h 935993"/>
              <a:gd name="connsiteX8" fmla="*/ 268779 w 473826"/>
              <a:gd name="connsiteY8" fmla="*/ 612307 h 935993"/>
              <a:gd name="connsiteX9" fmla="*/ 235528 w 473826"/>
              <a:gd name="connsiteY9" fmla="*/ 645558 h 935993"/>
              <a:gd name="connsiteX10" fmla="*/ 207819 w 473826"/>
              <a:gd name="connsiteY10" fmla="*/ 695434 h 935993"/>
              <a:gd name="connsiteX11" fmla="*/ 191193 w 473826"/>
              <a:gd name="connsiteY11" fmla="*/ 745311 h 935993"/>
              <a:gd name="connsiteX12" fmla="*/ 174568 w 473826"/>
              <a:gd name="connsiteY12" fmla="*/ 784104 h 935993"/>
              <a:gd name="connsiteX13" fmla="*/ 169779 w 473826"/>
              <a:gd name="connsiteY13" fmla="*/ 857277 h 935993"/>
              <a:gd name="connsiteX14" fmla="*/ 30481 w 473826"/>
              <a:gd name="connsiteY14" fmla="*/ 935993 h 935993"/>
              <a:gd name="connsiteX15" fmla="*/ 2771 w 473826"/>
              <a:gd name="connsiteY15" fmla="*/ 861689 h 935993"/>
              <a:gd name="connsiteX16" fmla="*/ 80357 w 473826"/>
              <a:gd name="connsiteY16" fmla="*/ 817354 h 935993"/>
              <a:gd name="connsiteX17" fmla="*/ 96982 w 473826"/>
              <a:gd name="connsiteY17" fmla="*/ 767478 h 935993"/>
              <a:gd name="connsiteX18" fmla="*/ 102524 w 473826"/>
              <a:gd name="connsiteY18" fmla="*/ 750853 h 935993"/>
              <a:gd name="connsiteX19" fmla="*/ 119150 w 473826"/>
              <a:gd name="connsiteY19" fmla="*/ 712060 h 935993"/>
              <a:gd name="connsiteX20" fmla="*/ 141317 w 473826"/>
              <a:gd name="connsiteY20" fmla="*/ 662184 h 935993"/>
              <a:gd name="connsiteX21" fmla="*/ 157942 w 473826"/>
              <a:gd name="connsiteY21" fmla="*/ 601224 h 935993"/>
              <a:gd name="connsiteX22" fmla="*/ 229986 w 473826"/>
              <a:gd name="connsiteY22" fmla="*/ 518096 h 935993"/>
              <a:gd name="connsiteX23" fmla="*/ 307571 w 473826"/>
              <a:gd name="connsiteY23" fmla="*/ 440511 h 935993"/>
              <a:gd name="connsiteX24" fmla="*/ 324197 w 473826"/>
              <a:gd name="connsiteY24" fmla="*/ 418344 h 935993"/>
              <a:gd name="connsiteX25" fmla="*/ 357448 w 473826"/>
              <a:gd name="connsiteY25" fmla="*/ 385093 h 935993"/>
              <a:gd name="connsiteX26" fmla="*/ 368531 w 473826"/>
              <a:gd name="connsiteY26" fmla="*/ 346300 h 935993"/>
              <a:gd name="connsiteX27" fmla="*/ 379615 w 473826"/>
              <a:gd name="connsiteY27" fmla="*/ 301965 h 935993"/>
              <a:gd name="connsiteX28" fmla="*/ 368531 w 473826"/>
              <a:gd name="connsiteY28" fmla="*/ 108002 h 935993"/>
              <a:gd name="connsiteX29" fmla="*/ 374073 w 473826"/>
              <a:gd name="connsiteY29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46117 w 473826"/>
              <a:gd name="connsiteY5" fmla="*/ 429427 h 935993"/>
              <a:gd name="connsiteX6" fmla="*/ 429491 w 473826"/>
              <a:gd name="connsiteY6" fmla="*/ 462678 h 935993"/>
              <a:gd name="connsiteX7" fmla="*/ 313113 w 473826"/>
              <a:gd name="connsiteY7" fmla="*/ 573514 h 935993"/>
              <a:gd name="connsiteX8" fmla="*/ 268779 w 473826"/>
              <a:gd name="connsiteY8" fmla="*/ 612307 h 935993"/>
              <a:gd name="connsiteX9" fmla="*/ 235528 w 473826"/>
              <a:gd name="connsiteY9" fmla="*/ 645558 h 935993"/>
              <a:gd name="connsiteX10" fmla="*/ 207819 w 473826"/>
              <a:gd name="connsiteY10" fmla="*/ 695434 h 935993"/>
              <a:gd name="connsiteX11" fmla="*/ 174568 w 473826"/>
              <a:gd name="connsiteY11" fmla="*/ 784104 h 935993"/>
              <a:gd name="connsiteX12" fmla="*/ 169779 w 473826"/>
              <a:gd name="connsiteY12" fmla="*/ 857277 h 935993"/>
              <a:gd name="connsiteX13" fmla="*/ 30481 w 473826"/>
              <a:gd name="connsiteY13" fmla="*/ 935993 h 935993"/>
              <a:gd name="connsiteX14" fmla="*/ 2771 w 473826"/>
              <a:gd name="connsiteY14" fmla="*/ 861689 h 935993"/>
              <a:gd name="connsiteX15" fmla="*/ 80357 w 473826"/>
              <a:gd name="connsiteY15" fmla="*/ 817354 h 935993"/>
              <a:gd name="connsiteX16" fmla="*/ 96982 w 473826"/>
              <a:gd name="connsiteY16" fmla="*/ 767478 h 935993"/>
              <a:gd name="connsiteX17" fmla="*/ 102524 w 473826"/>
              <a:gd name="connsiteY17" fmla="*/ 750853 h 935993"/>
              <a:gd name="connsiteX18" fmla="*/ 119150 w 473826"/>
              <a:gd name="connsiteY18" fmla="*/ 712060 h 935993"/>
              <a:gd name="connsiteX19" fmla="*/ 141317 w 473826"/>
              <a:gd name="connsiteY19" fmla="*/ 662184 h 935993"/>
              <a:gd name="connsiteX20" fmla="*/ 157942 w 473826"/>
              <a:gd name="connsiteY20" fmla="*/ 601224 h 935993"/>
              <a:gd name="connsiteX21" fmla="*/ 229986 w 473826"/>
              <a:gd name="connsiteY21" fmla="*/ 518096 h 935993"/>
              <a:gd name="connsiteX22" fmla="*/ 307571 w 473826"/>
              <a:gd name="connsiteY22" fmla="*/ 440511 h 935993"/>
              <a:gd name="connsiteX23" fmla="*/ 324197 w 473826"/>
              <a:gd name="connsiteY23" fmla="*/ 418344 h 935993"/>
              <a:gd name="connsiteX24" fmla="*/ 357448 w 473826"/>
              <a:gd name="connsiteY24" fmla="*/ 385093 h 935993"/>
              <a:gd name="connsiteX25" fmla="*/ 368531 w 473826"/>
              <a:gd name="connsiteY25" fmla="*/ 346300 h 935993"/>
              <a:gd name="connsiteX26" fmla="*/ 379615 w 473826"/>
              <a:gd name="connsiteY26" fmla="*/ 301965 h 935993"/>
              <a:gd name="connsiteX27" fmla="*/ 368531 w 473826"/>
              <a:gd name="connsiteY27" fmla="*/ 108002 h 935993"/>
              <a:gd name="connsiteX28" fmla="*/ 374073 w 473826"/>
              <a:gd name="connsiteY28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46117 w 473826"/>
              <a:gd name="connsiteY5" fmla="*/ 429427 h 935993"/>
              <a:gd name="connsiteX6" fmla="*/ 429491 w 473826"/>
              <a:gd name="connsiteY6" fmla="*/ 462678 h 935993"/>
              <a:gd name="connsiteX7" fmla="*/ 313113 w 473826"/>
              <a:gd name="connsiteY7" fmla="*/ 573514 h 935993"/>
              <a:gd name="connsiteX8" fmla="*/ 268779 w 473826"/>
              <a:gd name="connsiteY8" fmla="*/ 612307 h 935993"/>
              <a:gd name="connsiteX9" fmla="*/ 207819 w 473826"/>
              <a:gd name="connsiteY9" fmla="*/ 695434 h 935993"/>
              <a:gd name="connsiteX10" fmla="*/ 174568 w 473826"/>
              <a:gd name="connsiteY10" fmla="*/ 784104 h 935993"/>
              <a:gd name="connsiteX11" fmla="*/ 169779 w 473826"/>
              <a:gd name="connsiteY11" fmla="*/ 857277 h 935993"/>
              <a:gd name="connsiteX12" fmla="*/ 30481 w 473826"/>
              <a:gd name="connsiteY12" fmla="*/ 935993 h 935993"/>
              <a:gd name="connsiteX13" fmla="*/ 2771 w 473826"/>
              <a:gd name="connsiteY13" fmla="*/ 861689 h 935993"/>
              <a:gd name="connsiteX14" fmla="*/ 80357 w 473826"/>
              <a:gd name="connsiteY14" fmla="*/ 817354 h 935993"/>
              <a:gd name="connsiteX15" fmla="*/ 96982 w 473826"/>
              <a:gd name="connsiteY15" fmla="*/ 767478 h 935993"/>
              <a:gd name="connsiteX16" fmla="*/ 102524 w 473826"/>
              <a:gd name="connsiteY16" fmla="*/ 750853 h 935993"/>
              <a:gd name="connsiteX17" fmla="*/ 119150 w 473826"/>
              <a:gd name="connsiteY17" fmla="*/ 712060 h 935993"/>
              <a:gd name="connsiteX18" fmla="*/ 141317 w 473826"/>
              <a:gd name="connsiteY18" fmla="*/ 662184 h 935993"/>
              <a:gd name="connsiteX19" fmla="*/ 157942 w 473826"/>
              <a:gd name="connsiteY19" fmla="*/ 601224 h 935993"/>
              <a:gd name="connsiteX20" fmla="*/ 229986 w 473826"/>
              <a:gd name="connsiteY20" fmla="*/ 518096 h 935993"/>
              <a:gd name="connsiteX21" fmla="*/ 307571 w 473826"/>
              <a:gd name="connsiteY21" fmla="*/ 440511 h 935993"/>
              <a:gd name="connsiteX22" fmla="*/ 324197 w 473826"/>
              <a:gd name="connsiteY22" fmla="*/ 418344 h 935993"/>
              <a:gd name="connsiteX23" fmla="*/ 357448 w 473826"/>
              <a:gd name="connsiteY23" fmla="*/ 385093 h 935993"/>
              <a:gd name="connsiteX24" fmla="*/ 368531 w 473826"/>
              <a:gd name="connsiteY24" fmla="*/ 346300 h 935993"/>
              <a:gd name="connsiteX25" fmla="*/ 379615 w 473826"/>
              <a:gd name="connsiteY25" fmla="*/ 301965 h 935993"/>
              <a:gd name="connsiteX26" fmla="*/ 368531 w 473826"/>
              <a:gd name="connsiteY26" fmla="*/ 108002 h 935993"/>
              <a:gd name="connsiteX27" fmla="*/ 374073 w 473826"/>
              <a:gd name="connsiteY27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46117 w 473826"/>
              <a:gd name="connsiteY5" fmla="*/ 429427 h 935993"/>
              <a:gd name="connsiteX6" fmla="*/ 429491 w 473826"/>
              <a:gd name="connsiteY6" fmla="*/ 462678 h 935993"/>
              <a:gd name="connsiteX7" fmla="*/ 313113 w 473826"/>
              <a:gd name="connsiteY7" fmla="*/ 573514 h 935993"/>
              <a:gd name="connsiteX8" fmla="*/ 207819 w 473826"/>
              <a:gd name="connsiteY8" fmla="*/ 695434 h 935993"/>
              <a:gd name="connsiteX9" fmla="*/ 174568 w 473826"/>
              <a:gd name="connsiteY9" fmla="*/ 784104 h 935993"/>
              <a:gd name="connsiteX10" fmla="*/ 169779 w 473826"/>
              <a:gd name="connsiteY10" fmla="*/ 857277 h 935993"/>
              <a:gd name="connsiteX11" fmla="*/ 30481 w 473826"/>
              <a:gd name="connsiteY11" fmla="*/ 935993 h 935993"/>
              <a:gd name="connsiteX12" fmla="*/ 2771 w 473826"/>
              <a:gd name="connsiteY12" fmla="*/ 861689 h 935993"/>
              <a:gd name="connsiteX13" fmla="*/ 80357 w 473826"/>
              <a:gd name="connsiteY13" fmla="*/ 817354 h 935993"/>
              <a:gd name="connsiteX14" fmla="*/ 96982 w 473826"/>
              <a:gd name="connsiteY14" fmla="*/ 767478 h 935993"/>
              <a:gd name="connsiteX15" fmla="*/ 102524 w 473826"/>
              <a:gd name="connsiteY15" fmla="*/ 750853 h 935993"/>
              <a:gd name="connsiteX16" fmla="*/ 119150 w 473826"/>
              <a:gd name="connsiteY16" fmla="*/ 712060 h 935993"/>
              <a:gd name="connsiteX17" fmla="*/ 141317 w 473826"/>
              <a:gd name="connsiteY17" fmla="*/ 662184 h 935993"/>
              <a:gd name="connsiteX18" fmla="*/ 157942 w 473826"/>
              <a:gd name="connsiteY18" fmla="*/ 601224 h 935993"/>
              <a:gd name="connsiteX19" fmla="*/ 229986 w 473826"/>
              <a:gd name="connsiteY19" fmla="*/ 518096 h 935993"/>
              <a:gd name="connsiteX20" fmla="*/ 307571 w 473826"/>
              <a:gd name="connsiteY20" fmla="*/ 440511 h 935993"/>
              <a:gd name="connsiteX21" fmla="*/ 324197 w 473826"/>
              <a:gd name="connsiteY21" fmla="*/ 418344 h 935993"/>
              <a:gd name="connsiteX22" fmla="*/ 357448 w 473826"/>
              <a:gd name="connsiteY22" fmla="*/ 385093 h 935993"/>
              <a:gd name="connsiteX23" fmla="*/ 368531 w 473826"/>
              <a:gd name="connsiteY23" fmla="*/ 346300 h 935993"/>
              <a:gd name="connsiteX24" fmla="*/ 379615 w 473826"/>
              <a:gd name="connsiteY24" fmla="*/ 301965 h 935993"/>
              <a:gd name="connsiteX25" fmla="*/ 368531 w 473826"/>
              <a:gd name="connsiteY25" fmla="*/ 108002 h 935993"/>
              <a:gd name="connsiteX26" fmla="*/ 374073 w 473826"/>
              <a:gd name="connsiteY26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46117 w 473826"/>
              <a:gd name="connsiteY5" fmla="*/ 429427 h 935993"/>
              <a:gd name="connsiteX6" fmla="*/ 429491 w 473826"/>
              <a:gd name="connsiteY6" fmla="*/ 462678 h 935993"/>
              <a:gd name="connsiteX7" fmla="*/ 313113 w 473826"/>
              <a:gd name="connsiteY7" fmla="*/ 573514 h 935993"/>
              <a:gd name="connsiteX8" fmla="*/ 269963 w 473826"/>
              <a:gd name="connsiteY8" fmla="*/ 615535 h 935993"/>
              <a:gd name="connsiteX9" fmla="*/ 174568 w 473826"/>
              <a:gd name="connsiteY9" fmla="*/ 784104 h 935993"/>
              <a:gd name="connsiteX10" fmla="*/ 169779 w 473826"/>
              <a:gd name="connsiteY10" fmla="*/ 857277 h 935993"/>
              <a:gd name="connsiteX11" fmla="*/ 30481 w 473826"/>
              <a:gd name="connsiteY11" fmla="*/ 935993 h 935993"/>
              <a:gd name="connsiteX12" fmla="*/ 2771 w 473826"/>
              <a:gd name="connsiteY12" fmla="*/ 861689 h 935993"/>
              <a:gd name="connsiteX13" fmla="*/ 80357 w 473826"/>
              <a:gd name="connsiteY13" fmla="*/ 817354 h 935993"/>
              <a:gd name="connsiteX14" fmla="*/ 96982 w 473826"/>
              <a:gd name="connsiteY14" fmla="*/ 767478 h 935993"/>
              <a:gd name="connsiteX15" fmla="*/ 102524 w 473826"/>
              <a:gd name="connsiteY15" fmla="*/ 750853 h 935993"/>
              <a:gd name="connsiteX16" fmla="*/ 119150 w 473826"/>
              <a:gd name="connsiteY16" fmla="*/ 712060 h 935993"/>
              <a:gd name="connsiteX17" fmla="*/ 141317 w 473826"/>
              <a:gd name="connsiteY17" fmla="*/ 662184 h 935993"/>
              <a:gd name="connsiteX18" fmla="*/ 157942 w 473826"/>
              <a:gd name="connsiteY18" fmla="*/ 601224 h 935993"/>
              <a:gd name="connsiteX19" fmla="*/ 229986 w 473826"/>
              <a:gd name="connsiteY19" fmla="*/ 518096 h 935993"/>
              <a:gd name="connsiteX20" fmla="*/ 307571 w 473826"/>
              <a:gd name="connsiteY20" fmla="*/ 440511 h 935993"/>
              <a:gd name="connsiteX21" fmla="*/ 324197 w 473826"/>
              <a:gd name="connsiteY21" fmla="*/ 418344 h 935993"/>
              <a:gd name="connsiteX22" fmla="*/ 357448 w 473826"/>
              <a:gd name="connsiteY22" fmla="*/ 385093 h 935993"/>
              <a:gd name="connsiteX23" fmla="*/ 368531 w 473826"/>
              <a:gd name="connsiteY23" fmla="*/ 346300 h 935993"/>
              <a:gd name="connsiteX24" fmla="*/ 379615 w 473826"/>
              <a:gd name="connsiteY24" fmla="*/ 301965 h 935993"/>
              <a:gd name="connsiteX25" fmla="*/ 368531 w 473826"/>
              <a:gd name="connsiteY25" fmla="*/ 108002 h 935993"/>
              <a:gd name="connsiteX26" fmla="*/ 374073 w 473826"/>
              <a:gd name="connsiteY26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46117 w 473826"/>
              <a:gd name="connsiteY5" fmla="*/ 429427 h 935993"/>
              <a:gd name="connsiteX6" fmla="*/ 429491 w 473826"/>
              <a:gd name="connsiteY6" fmla="*/ 462678 h 935993"/>
              <a:gd name="connsiteX7" fmla="*/ 313113 w 473826"/>
              <a:gd name="connsiteY7" fmla="*/ 573514 h 935993"/>
              <a:gd name="connsiteX8" fmla="*/ 269963 w 473826"/>
              <a:gd name="connsiteY8" fmla="*/ 615535 h 935993"/>
              <a:gd name="connsiteX9" fmla="*/ 174568 w 473826"/>
              <a:gd name="connsiteY9" fmla="*/ 742674 h 935993"/>
              <a:gd name="connsiteX10" fmla="*/ 169779 w 473826"/>
              <a:gd name="connsiteY10" fmla="*/ 857277 h 935993"/>
              <a:gd name="connsiteX11" fmla="*/ 30481 w 473826"/>
              <a:gd name="connsiteY11" fmla="*/ 935993 h 935993"/>
              <a:gd name="connsiteX12" fmla="*/ 2771 w 473826"/>
              <a:gd name="connsiteY12" fmla="*/ 861689 h 935993"/>
              <a:gd name="connsiteX13" fmla="*/ 80357 w 473826"/>
              <a:gd name="connsiteY13" fmla="*/ 817354 h 935993"/>
              <a:gd name="connsiteX14" fmla="*/ 96982 w 473826"/>
              <a:gd name="connsiteY14" fmla="*/ 767478 h 935993"/>
              <a:gd name="connsiteX15" fmla="*/ 102524 w 473826"/>
              <a:gd name="connsiteY15" fmla="*/ 750853 h 935993"/>
              <a:gd name="connsiteX16" fmla="*/ 119150 w 473826"/>
              <a:gd name="connsiteY16" fmla="*/ 712060 h 935993"/>
              <a:gd name="connsiteX17" fmla="*/ 141317 w 473826"/>
              <a:gd name="connsiteY17" fmla="*/ 662184 h 935993"/>
              <a:gd name="connsiteX18" fmla="*/ 157942 w 473826"/>
              <a:gd name="connsiteY18" fmla="*/ 601224 h 935993"/>
              <a:gd name="connsiteX19" fmla="*/ 229986 w 473826"/>
              <a:gd name="connsiteY19" fmla="*/ 518096 h 935993"/>
              <a:gd name="connsiteX20" fmla="*/ 307571 w 473826"/>
              <a:gd name="connsiteY20" fmla="*/ 440511 h 935993"/>
              <a:gd name="connsiteX21" fmla="*/ 324197 w 473826"/>
              <a:gd name="connsiteY21" fmla="*/ 418344 h 935993"/>
              <a:gd name="connsiteX22" fmla="*/ 357448 w 473826"/>
              <a:gd name="connsiteY22" fmla="*/ 385093 h 935993"/>
              <a:gd name="connsiteX23" fmla="*/ 368531 w 473826"/>
              <a:gd name="connsiteY23" fmla="*/ 346300 h 935993"/>
              <a:gd name="connsiteX24" fmla="*/ 379615 w 473826"/>
              <a:gd name="connsiteY24" fmla="*/ 301965 h 935993"/>
              <a:gd name="connsiteX25" fmla="*/ 368531 w 473826"/>
              <a:gd name="connsiteY25" fmla="*/ 108002 h 935993"/>
              <a:gd name="connsiteX26" fmla="*/ 374073 w 473826"/>
              <a:gd name="connsiteY26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46117 w 473826"/>
              <a:gd name="connsiteY5" fmla="*/ 429427 h 935993"/>
              <a:gd name="connsiteX6" fmla="*/ 429491 w 473826"/>
              <a:gd name="connsiteY6" fmla="*/ 462678 h 935993"/>
              <a:gd name="connsiteX7" fmla="*/ 313113 w 473826"/>
              <a:gd name="connsiteY7" fmla="*/ 573514 h 935993"/>
              <a:gd name="connsiteX8" fmla="*/ 269963 w 473826"/>
              <a:gd name="connsiteY8" fmla="*/ 615535 h 935993"/>
              <a:gd name="connsiteX9" fmla="*/ 169779 w 473826"/>
              <a:gd name="connsiteY9" fmla="*/ 857277 h 935993"/>
              <a:gd name="connsiteX10" fmla="*/ 30481 w 473826"/>
              <a:gd name="connsiteY10" fmla="*/ 935993 h 935993"/>
              <a:gd name="connsiteX11" fmla="*/ 2771 w 473826"/>
              <a:gd name="connsiteY11" fmla="*/ 861689 h 935993"/>
              <a:gd name="connsiteX12" fmla="*/ 80357 w 473826"/>
              <a:gd name="connsiteY12" fmla="*/ 817354 h 935993"/>
              <a:gd name="connsiteX13" fmla="*/ 96982 w 473826"/>
              <a:gd name="connsiteY13" fmla="*/ 767478 h 935993"/>
              <a:gd name="connsiteX14" fmla="*/ 102524 w 473826"/>
              <a:gd name="connsiteY14" fmla="*/ 750853 h 935993"/>
              <a:gd name="connsiteX15" fmla="*/ 119150 w 473826"/>
              <a:gd name="connsiteY15" fmla="*/ 712060 h 935993"/>
              <a:gd name="connsiteX16" fmla="*/ 141317 w 473826"/>
              <a:gd name="connsiteY16" fmla="*/ 662184 h 935993"/>
              <a:gd name="connsiteX17" fmla="*/ 157942 w 473826"/>
              <a:gd name="connsiteY17" fmla="*/ 601224 h 935993"/>
              <a:gd name="connsiteX18" fmla="*/ 229986 w 473826"/>
              <a:gd name="connsiteY18" fmla="*/ 518096 h 935993"/>
              <a:gd name="connsiteX19" fmla="*/ 307571 w 473826"/>
              <a:gd name="connsiteY19" fmla="*/ 440511 h 935993"/>
              <a:gd name="connsiteX20" fmla="*/ 324197 w 473826"/>
              <a:gd name="connsiteY20" fmla="*/ 418344 h 935993"/>
              <a:gd name="connsiteX21" fmla="*/ 357448 w 473826"/>
              <a:gd name="connsiteY21" fmla="*/ 385093 h 935993"/>
              <a:gd name="connsiteX22" fmla="*/ 368531 w 473826"/>
              <a:gd name="connsiteY22" fmla="*/ 346300 h 935993"/>
              <a:gd name="connsiteX23" fmla="*/ 379615 w 473826"/>
              <a:gd name="connsiteY23" fmla="*/ 301965 h 935993"/>
              <a:gd name="connsiteX24" fmla="*/ 368531 w 473826"/>
              <a:gd name="connsiteY24" fmla="*/ 108002 h 935993"/>
              <a:gd name="connsiteX25" fmla="*/ 374073 w 473826"/>
              <a:gd name="connsiteY25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46117 w 473826"/>
              <a:gd name="connsiteY5" fmla="*/ 429427 h 935993"/>
              <a:gd name="connsiteX6" fmla="*/ 429491 w 473826"/>
              <a:gd name="connsiteY6" fmla="*/ 462678 h 935993"/>
              <a:gd name="connsiteX7" fmla="*/ 313113 w 473826"/>
              <a:gd name="connsiteY7" fmla="*/ 573514 h 935993"/>
              <a:gd name="connsiteX8" fmla="*/ 269963 w 473826"/>
              <a:gd name="connsiteY8" fmla="*/ 615535 h 935993"/>
              <a:gd name="connsiteX9" fmla="*/ 169779 w 473826"/>
              <a:gd name="connsiteY9" fmla="*/ 857277 h 935993"/>
              <a:gd name="connsiteX10" fmla="*/ 30481 w 473826"/>
              <a:gd name="connsiteY10" fmla="*/ 935993 h 935993"/>
              <a:gd name="connsiteX11" fmla="*/ 2771 w 473826"/>
              <a:gd name="connsiteY11" fmla="*/ 861689 h 935993"/>
              <a:gd name="connsiteX12" fmla="*/ 80357 w 473826"/>
              <a:gd name="connsiteY12" fmla="*/ 817354 h 935993"/>
              <a:gd name="connsiteX13" fmla="*/ 96982 w 473826"/>
              <a:gd name="connsiteY13" fmla="*/ 767478 h 935993"/>
              <a:gd name="connsiteX14" fmla="*/ 102524 w 473826"/>
              <a:gd name="connsiteY14" fmla="*/ 750853 h 935993"/>
              <a:gd name="connsiteX15" fmla="*/ 119150 w 473826"/>
              <a:gd name="connsiteY15" fmla="*/ 712060 h 935993"/>
              <a:gd name="connsiteX16" fmla="*/ 141317 w 473826"/>
              <a:gd name="connsiteY16" fmla="*/ 662184 h 935993"/>
              <a:gd name="connsiteX17" fmla="*/ 157942 w 473826"/>
              <a:gd name="connsiteY17" fmla="*/ 601224 h 935993"/>
              <a:gd name="connsiteX18" fmla="*/ 229986 w 473826"/>
              <a:gd name="connsiteY18" fmla="*/ 518096 h 935993"/>
              <a:gd name="connsiteX19" fmla="*/ 307571 w 473826"/>
              <a:gd name="connsiteY19" fmla="*/ 440511 h 935993"/>
              <a:gd name="connsiteX20" fmla="*/ 324197 w 473826"/>
              <a:gd name="connsiteY20" fmla="*/ 418344 h 935993"/>
              <a:gd name="connsiteX21" fmla="*/ 368531 w 473826"/>
              <a:gd name="connsiteY21" fmla="*/ 346300 h 935993"/>
              <a:gd name="connsiteX22" fmla="*/ 379615 w 473826"/>
              <a:gd name="connsiteY22" fmla="*/ 301965 h 935993"/>
              <a:gd name="connsiteX23" fmla="*/ 368531 w 473826"/>
              <a:gd name="connsiteY23" fmla="*/ 108002 h 935993"/>
              <a:gd name="connsiteX24" fmla="*/ 374073 w 473826"/>
              <a:gd name="connsiteY24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46117 w 473826"/>
              <a:gd name="connsiteY5" fmla="*/ 429427 h 935993"/>
              <a:gd name="connsiteX6" fmla="*/ 429491 w 473826"/>
              <a:gd name="connsiteY6" fmla="*/ 462678 h 935993"/>
              <a:gd name="connsiteX7" fmla="*/ 313113 w 473826"/>
              <a:gd name="connsiteY7" fmla="*/ 573514 h 935993"/>
              <a:gd name="connsiteX8" fmla="*/ 269963 w 473826"/>
              <a:gd name="connsiteY8" fmla="*/ 615535 h 935993"/>
              <a:gd name="connsiteX9" fmla="*/ 169779 w 473826"/>
              <a:gd name="connsiteY9" fmla="*/ 857277 h 935993"/>
              <a:gd name="connsiteX10" fmla="*/ 30481 w 473826"/>
              <a:gd name="connsiteY10" fmla="*/ 935993 h 935993"/>
              <a:gd name="connsiteX11" fmla="*/ 2771 w 473826"/>
              <a:gd name="connsiteY11" fmla="*/ 861689 h 935993"/>
              <a:gd name="connsiteX12" fmla="*/ 80357 w 473826"/>
              <a:gd name="connsiteY12" fmla="*/ 817354 h 935993"/>
              <a:gd name="connsiteX13" fmla="*/ 96982 w 473826"/>
              <a:gd name="connsiteY13" fmla="*/ 767478 h 935993"/>
              <a:gd name="connsiteX14" fmla="*/ 102524 w 473826"/>
              <a:gd name="connsiteY14" fmla="*/ 750853 h 935993"/>
              <a:gd name="connsiteX15" fmla="*/ 119150 w 473826"/>
              <a:gd name="connsiteY15" fmla="*/ 712060 h 935993"/>
              <a:gd name="connsiteX16" fmla="*/ 141317 w 473826"/>
              <a:gd name="connsiteY16" fmla="*/ 662184 h 935993"/>
              <a:gd name="connsiteX17" fmla="*/ 157942 w 473826"/>
              <a:gd name="connsiteY17" fmla="*/ 601224 h 935993"/>
              <a:gd name="connsiteX18" fmla="*/ 229986 w 473826"/>
              <a:gd name="connsiteY18" fmla="*/ 518096 h 935993"/>
              <a:gd name="connsiteX19" fmla="*/ 324197 w 473826"/>
              <a:gd name="connsiteY19" fmla="*/ 418344 h 935993"/>
              <a:gd name="connsiteX20" fmla="*/ 368531 w 473826"/>
              <a:gd name="connsiteY20" fmla="*/ 346300 h 935993"/>
              <a:gd name="connsiteX21" fmla="*/ 379615 w 473826"/>
              <a:gd name="connsiteY21" fmla="*/ 301965 h 935993"/>
              <a:gd name="connsiteX22" fmla="*/ 368531 w 473826"/>
              <a:gd name="connsiteY22" fmla="*/ 108002 h 935993"/>
              <a:gd name="connsiteX23" fmla="*/ 374073 w 473826"/>
              <a:gd name="connsiteY23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46117 w 473826"/>
              <a:gd name="connsiteY5" fmla="*/ 429427 h 935993"/>
              <a:gd name="connsiteX6" fmla="*/ 429491 w 473826"/>
              <a:gd name="connsiteY6" fmla="*/ 462678 h 935993"/>
              <a:gd name="connsiteX7" fmla="*/ 313113 w 473826"/>
              <a:gd name="connsiteY7" fmla="*/ 573514 h 935993"/>
              <a:gd name="connsiteX8" fmla="*/ 269963 w 473826"/>
              <a:gd name="connsiteY8" fmla="*/ 615535 h 935993"/>
              <a:gd name="connsiteX9" fmla="*/ 169779 w 473826"/>
              <a:gd name="connsiteY9" fmla="*/ 857277 h 935993"/>
              <a:gd name="connsiteX10" fmla="*/ 30481 w 473826"/>
              <a:gd name="connsiteY10" fmla="*/ 935993 h 935993"/>
              <a:gd name="connsiteX11" fmla="*/ 2771 w 473826"/>
              <a:gd name="connsiteY11" fmla="*/ 861689 h 935993"/>
              <a:gd name="connsiteX12" fmla="*/ 80357 w 473826"/>
              <a:gd name="connsiteY12" fmla="*/ 817354 h 935993"/>
              <a:gd name="connsiteX13" fmla="*/ 96982 w 473826"/>
              <a:gd name="connsiteY13" fmla="*/ 767478 h 935993"/>
              <a:gd name="connsiteX14" fmla="*/ 102524 w 473826"/>
              <a:gd name="connsiteY14" fmla="*/ 750853 h 935993"/>
              <a:gd name="connsiteX15" fmla="*/ 119150 w 473826"/>
              <a:gd name="connsiteY15" fmla="*/ 712060 h 935993"/>
              <a:gd name="connsiteX16" fmla="*/ 141317 w 473826"/>
              <a:gd name="connsiteY16" fmla="*/ 662184 h 935993"/>
              <a:gd name="connsiteX17" fmla="*/ 157942 w 473826"/>
              <a:gd name="connsiteY17" fmla="*/ 601224 h 935993"/>
              <a:gd name="connsiteX18" fmla="*/ 229986 w 473826"/>
              <a:gd name="connsiteY18" fmla="*/ 518096 h 935993"/>
              <a:gd name="connsiteX19" fmla="*/ 324197 w 473826"/>
              <a:gd name="connsiteY19" fmla="*/ 418344 h 935993"/>
              <a:gd name="connsiteX20" fmla="*/ 368531 w 473826"/>
              <a:gd name="connsiteY20" fmla="*/ 346300 h 935993"/>
              <a:gd name="connsiteX21" fmla="*/ 368531 w 473826"/>
              <a:gd name="connsiteY21" fmla="*/ 108002 h 935993"/>
              <a:gd name="connsiteX22" fmla="*/ 374073 w 473826"/>
              <a:gd name="connsiteY22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29491 w 473826"/>
              <a:gd name="connsiteY5" fmla="*/ 462678 h 935993"/>
              <a:gd name="connsiteX6" fmla="*/ 313113 w 473826"/>
              <a:gd name="connsiteY6" fmla="*/ 573514 h 935993"/>
              <a:gd name="connsiteX7" fmla="*/ 269963 w 473826"/>
              <a:gd name="connsiteY7" fmla="*/ 615535 h 935993"/>
              <a:gd name="connsiteX8" fmla="*/ 169779 w 473826"/>
              <a:gd name="connsiteY8" fmla="*/ 857277 h 935993"/>
              <a:gd name="connsiteX9" fmla="*/ 30481 w 473826"/>
              <a:gd name="connsiteY9" fmla="*/ 935993 h 935993"/>
              <a:gd name="connsiteX10" fmla="*/ 2771 w 473826"/>
              <a:gd name="connsiteY10" fmla="*/ 861689 h 935993"/>
              <a:gd name="connsiteX11" fmla="*/ 80357 w 473826"/>
              <a:gd name="connsiteY11" fmla="*/ 817354 h 935993"/>
              <a:gd name="connsiteX12" fmla="*/ 96982 w 473826"/>
              <a:gd name="connsiteY12" fmla="*/ 767478 h 935993"/>
              <a:gd name="connsiteX13" fmla="*/ 102524 w 473826"/>
              <a:gd name="connsiteY13" fmla="*/ 750853 h 935993"/>
              <a:gd name="connsiteX14" fmla="*/ 119150 w 473826"/>
              <a:gd name="connsiteY14" fmla="*/ 712060 h 935993"/>
              <a:gd name="connsiteX15" fmla="*/ 141317 w 473826"/>
              <a:gd name="connsiteY15" fmla="*/ 662184 h 935993"/>
              <a:gd name="connsiteX16" fmla="*/ 157942 w 473826"/>
              <a:gd name="connsiteY16" fmla="*/ 601224 h 935993"/>
              <a:gd name="connsiteX17" fmla="*/ 229986 w 473826"/>
              <a:gd name="connsiteY17" fmla="*/ 518096 h 935993"/>
              <a:gd name="connsiteX18" fmla="*/ 324197 w 473826"/>
              <a:gd name="connsiteY18" fmla="*/ 418344 h 935993"/>
              <a:gd name="connsiteX19" fmla="*/ 368531 w 473826"/>
              <a:gd name="connsiteY19" fmla="*/ 346300 h 935993"/>
              <a:gd name="connsiteX20" fmla="*/ 368531 w 473826"/>
              <a:gd name="connsiteY20" fmla="*/ 108002 h 935993"/>
              <a:gd name="connsiteX21" fmla="*/ 374073 w 473826"/>
              <a:gd name="connsiteY21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29491 w 473826"/>
              <a:gd name="connsiteY5" fmla="*/ 462678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96982 w 473826"/>
              <a:gd name="connsiteY11" fmla="*/ 767478 h 935993"/>
              <a:gd name="connsiteX12" fmla="*/ 102524 w 473826"/>
              <a:gd name="connsiteY12" fmla="*/ 750853 h 935993"/>
              <a:gd name="connsiteX13" fmla="*/ 119150 w 473826"/>
              <a:gd name="connsiteY13" fmla="*/ 712060 h 935993"/>
              <a:gd name="connsiteX14" fmla="*/ 141317 w 473826"/>
              <a:gd name="connsiteY14" fmla="*/ 662184 h 935993"/>
              <a:gd name="connsiteX15" fmla="*/ 157942 w 473826"/>
              <a:gd name="connsiteY15" fmla="*/ 601224 h 935993"/>
              <a:gd name="connsiteX16" fmla="*/ 229986 w 473826"/>
              <a:gd name="connsiteY16" fmla="*/ 518096 h 935993"/>
              <a:gd name="connsiteX17" fmla="*/ 324197 w 473826"/>
              <a:gd name="connsiteY17" fmla="*/ 418344 h 935993"/>
              <a:gd name="connsiteX18" fmla="*/ 368531 w 473826"/>
              <a:gd name="connsiteY18" fmla="*/ 346300 h 935993"/>
              <a:gd name="connsiteX19" fmla="*/ 368531 w 473826"/>
              <a:gd name="connsiteY19" fmla="*/ 108002 h 935993"/>
              <a:gd name="connsiteX20" fmla="*/ 374073 w 473826"/>
              <a:gd name="connsiteY20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29491 w 473826"/>
              <a:gd name="connsiteY5" fmla="*/ 462678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96982 w 473826"/>
              <a:gd name="connsiteY11" fmla="*/ 767478 h 935993"/>
              <a:gd name="connsiteX12" fmla="*/ 102524 w 473826"/>
              <a:gd name="connsiteY12" fmla="*/ 750853 h 935993"/>
              <a:gd name="connsiteX13" fmla="*/ 119150 w 473826"/>
              <a:gd name="connsiteY13" fmla="*/ 712060 h 935993"/>
              <a:gd name="connsiteX14" fmla="*/ 141317 w 473826"/>
              <a:gd name="connsiteY14" fmla="*/ 662184 h 935993"/>
              <a:gd name="connsiteX15" fmla="*/ 157942 w 473826"/>
              <a:gd name="connsiteY15" fmla="*/ 601224 h 935993"/>
              <a:gd name="connsiteX16" fmla="*/ 324197 w 473826"/>
              <a:gd name="connsiteY16" fmla="*/ 418344 h 935993"/>
              <a:gd name="connsiteX17" fmla="*/ 368531 w 473826"/>
              <a:gd name="connsiteY17" fmla="*/ 346300 h 935993"/>
              <a:gd name="connsiteX18" fmla="*/ 368531 w 473826"/>
              <a:gd name="connsiteY18" fmla="*/ 108002 h 935993"/>
              <a:gd name="connsiteX19" fmla="*/ 374073 w 473826"/>
              <a:gd name="connsiteY19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29491 w 473826"/>
              <a:gd name="connsiteY5" fmla="*/ 462678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96982 w 473826"/>
              <a:gd name="connsiteY11" fmla="*/ 767478 h 935993"/>
              <a:gd name="connsiteX12" fmla="*/ 102524 w 473826"/>
              <a:gd name="connsiteY12" fmla="*/ 750853 h 935993"/>
              <a:gd name="connsiteX13" fmla="*/ 119150 w 473826"/>
              <a:gd name="connsiteY13" fmla="*/ 712060 h 935993"/>
              <a:gd name="connsiteX14" fmla="*/ 141317 w 473826"/>
              <a:gd name="connsiteY14" fmla="*/ 662184 h 935993"/>
              <a:gd name="connsiteX15" fmla="*/ 157942 w 473826"/>
              <a:gd name="connsiteY15" fmla="*/ 601224 h 935993"/>
              <a:gd name="connsiteX16" fmla="*/ 368531 w 473826"/>
              <a:gd name="connsiteY16" fmla="*/ 346300 h 935993"/>
              <a:gd name="connsiteX17" fmla="*/ 368531 w 473826"/>
              <a:gd name="connsiteY17" fmla="*/ 108002 h 935993"/>
              <a:gd name="connsiteX18" fmla="*/ 374073 w 473826"/>
              <a:gd name="connsiteY18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29491 w 473826"/>
              <a:gd name="connsiteY5" fmla="*/ 462678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96982 w 473826"/>
              <a:gd name="connsiteY11" fmla="*/ 767478 h 935993"/>
              <a:gd name="connsiteX12" fmla="*/ 102524 w 473826"/>
              <a:gd name="connsiteY12" fmla="*/ 750853 h 935993"/>
              <a:gd name="connsiteX13" fmla="*/ 119150 w 473826"/>
              <a:gd name="connsiteY13" fmla="*/ 712060 h 935993"/>
              <a:gd name="connsiteX14" fmla="*/ 141317 w 473826"/>
              <a:gd name="connsiteY14" fmla="*/ 662184 h 935993"/>
              <a:gd name="connsiteX15" fmla="*/ 157942 w 473826"/>
              <a:gd name="connsiteY15" fmla="*/ 601224 h 935993"/>
              <a:gd name="connsiteX16" fmla="*/ 368531 w 473826"/>
              <a:gd name="connsiteY16" fmla="*/ 346300 h 935993"/>
              <a:gd name="connsiteX17" fmla="*/ 368531 w 473826"/>
              <a:gd name="connsiteY17" fmla="*/ 108002 h 935993"/>
              <a:gd name="connsiteX18" fmla="*/ 374073 w 473826"/>
              <a:gd name="connsiteY18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29491 w 473826"/>
              <a:gd name="connsiteY5" fmla="*/ 462678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96982 w 473826"/>
              <a:gd name="connsiteY11" fmla="*/ 767478 h 935993"/>
              <a:gd name="connsiteX12" fmla="*/ 102524 w 473826"/>
              <a:gd name="connsiteY12" fmla="*/ 750853 h 935993"/>
              <a:gd name="connsiteX13" fmla="*/ 119150 w 473826"/>
              <a:gd name="connsiteY13" fmla="*/ 712060 h 935993"/>
              <a:gd name="connsiteX14" fmla="*/ 141317 w 473826"/>
              <a:gd name="connsiteY14" fmla="*/ 662184 h 935993"/>
              <a:gd name="connsiteX15" fmla="*/ 157942 w 473826"/>
              <a:gd name="connsiteY15" fmla="*/ 601224 h 935993"/>
              <a:gd name="connsiteX16" fmla="*/ 368531 w 473826"/>
              <a:gd name="connsiteY16" fmla="*/ 346300 h 935993"/>
              <a:gd name="connsiteX17" fmla="*/ 368531 w 473826"/>
              <a:gd name="connsiteY17" fmla="*/ 108002 h 935993"/>
              <a:gd name="connsiteX18" fmla="*/ 374073 w 473826"/>
              <a:gd name="connsiteY18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29491 w 473826"/>
              <a:gd name="connsiteY5" fmla="*/ 462678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96982 w 473826"/>
              <a:gd name="connsiteY11" fmla="*/ 767478 h 935993"/>
              <a:gd name="connsiteX12" fmla="*/ 102524 w 473826"/>
              <a:gd name="connsiteY12" fmla="*/ 750853 h 935993"/>
              <a:gd name="connsiteX13" fmla="*/ 119150 w 473826"/>
              <a:gd name="connsiteY13" fmla="*/ 712060 h 935993"/>
              <a:gd name="connsiteX14" fmla="*/ 141317 w 473826"/>
              <a:gd name="connsiteY14" fmla="*/ 662184 h 935993"/>
              <a:gd name="connsiteX15" fmla="*/ 157942 w 473826"/>
              <a:gd name="connsiteY15" fmla="*/ 601224 h 935993"/>
              <a:gd name="connsiteX16" fmla="*/ 368531 w 473826"/>
              <a:gd name="connsiteY16" fmla="*/ 346300 h 935993"/>
              <a:gd name="connsiteX17" fmla="*/ 368531 w 473826"/>
              <a:gd name="connsiteY17" fmla="*/ 108002 h 935993"/>
              <a:gd name="connsiteX18" fmla="*/ 374073 w 473826"/>
              <a:gd name="connsiteY18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29491 w 473826"/>
              <a:gd name="connsiteY5" fmla="*/ 462678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96982 w 473826"/>
              <a:gd name="connsiteY11" fmla="*/ 767478 h 935993"/>
              <a:gd name="connsiteX12" fmla="*/ 102524 w 473826"/>
              <a:gd name="connsiteY12" fmla="*/ 750853 h 935993"/>
              <a:gd name="connsiteX13" fmla="*/ 141317 w 473826"/>
              <a:gd name="connsiteY13" fmla="*/ 662184 h 935993"/>
              <a:gd name="connsiteX14" fmla="*/ 157942 w 473826"/>
              <a:gd name="connsiteY14" fmla="*/ 601224 h 935993"/>
              <a:gd name="connsiteX15" fmla="*/ 368531 w 473826"/>
              <a:gd name="connsiteY15" fmla="*/ 346300 h 935993"/>
              <a:gd name="connsiteX16" fmla="*/ 368531 w 473826"/>
              <a:gd name="connsiteY16" fmla="*/ 108002 h 935993"/>
              <a:gd name="connsiteX17" fmla="*/ 374073 w 473826"/>
              <a:gd name="connsiteY17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29491 w 473826"/>
              <a:gd name="connsiteY5" fmla="*/ 462678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157942 w 473826"/>
              <a:gd name="connsiteY13" fmla="*/ 601224 h 935993"/>
              <a:gd name="connsiteX14" fmla="*/ 368531 w 473826"/>
              <a:gd name="connsiteY14" fmla="*/ 346300 h 935993"/>
              <a:gd name="connsiteX15" fmla="*/ 368531 w 473826"/>
              <a:gd name="connsiteY15" fmla="*/ 108002 h 935993"/>
              <a:gd name="connsiteX16" fmla="*/ 374073 w 473826"/>
              <a:gd name="connsiteY16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29491 w 473826"/>
              <a:gd name="connsiteY5" fmla="*/ 462678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157942 w 473826"/>
              <a:gd name="connsiteY13" fmla="*/ 601224 h 935993"/>
              <a:gd name="connsiteX14" fmla="*/ 368531 w 473826"/>
              <a:gd name="connsiteY14" fmla="*/ 346300 h 935993"/>
              <a:gd name="connsiteX15" fmla="*/ 368531 w 473826"/>
              <a:gd name="connsiteY15" fmla="*/ 108002 h 935993"/>
              <a:gd name="connsiteX16" fmla="*/ 374073 w 473826"/>
              <a:gd name="connsiteY16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29491 w 473826"/>
              <a:gd name="connsiteY5" fmla="*/ 462678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157942 w 473826"/>
              <a:gd name="connsiteY13" fmla="*/ 601224 h 935993"/>
              <a:gd name="connsiteX14" fmla="*/ 368531 w 473826"/>
              <a:gd name="connsiteY14" fmla="*/ 346300 h 935993"/>
              <a:gd name="connsiteX15" fmla="*/ 368531 w 473826"/>
              <a:gd name="connsiteY15" fmla="*/ 108002 h 935993"/>
              <a:gd name="connsiteX16" fmla="*/ 374073 w 473826"/>
              <a:gd name="connsiteY16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29491 w 473826"/>
              <a:gd name="connsiteY5" fmla="*/ 462678 h 935993"/>
              <a:gd name="connsiteX6" fmla="*/ 386232 w 473826"/>
              <a:gd name="connsiteY6" fmla="*/ 590031 h 935993"/>
              <a:gd name="connsiteX7" fmla="*/ 269963 w 473826"/>
              <a:gd name="connsiteY7" fmla="*/ 615535 h 935993"/>
              <a:gd name="connsiteX8" fmla="*/ 169779 w 473826"/>
              <a:gd name="connsiteY8" fmla="*/ 857277 h 935993"/>
              <a:gd name="connsiteX9" fmla="*/ 30481 w 473826"/>
              <a:gd name="connsiteY9" fmla="*/ 935993 h 935993"/>
              <a:gd name="connsiteX10" fmla="*/ 2771 w 473826"/>
              <a:gd name="connsiteY10" fmla="*/ 861689 h 935993"/>
              <a:gd name="connsiteX11" fmla="*/ 80357 w 473826"/>
              <a:gd name="connsiteY11" fmla="*/ 817354 h 935993"/>
              <a:gd name="connsiteX12" fmla="*/ 102524 w 473826"/>
              <a:gd name="connsiteY12" fmla="*/ 750853 h 935993"/>
              <a:gd name="connsiteX13" fmla="*/ 141317 w 473826"/>
              <a:gd name="connsiteY13" fmla="*/ 662184 h 935993"/>
              <a:gd name="connsiteX14" fmla="*/ 157942 w 473826"/>
              <a:gd name="connsiteY14" fmla="*/ 601224 h 935993"/>
              <a:gd name="connsiteX15" fmla="*/ 368531 w 473826"/>
              <a:gd name="connsiteY15" fmla="*/ 346300 h 935993"/>
              <a:gd name="connsiteX16" fmla="*/ 368531 w 473826"/>
              <a:gd name="connsiteY16" fmla="*/ 108002 h 935993"/>
              <a:gd name="connsiteX17" fmla="*/ 374073 w 473826"/>
              <a:gd name="connsiteY17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29491 w 473826"/>
              <a:gd name="connsiteY5" fmla="*/ 462678 h 935993"/>
              <a:gd name="connsiteX6" fmla="*/ 427662 w 473826"/>
              <a:gd name="connsiteY6" fmla="*/ 445029 h 935993"/>
              <a:gd name="connsiteX7" fmla="*/ 269963 w 473826"/>
              <a:gd name="connsiteY7" fmla="*/ 615535 h 935993"/>
              <a:gd name="connsiteX8" fmla="*/ 169779 w 473826"/>
              <a:gd name="connsiteY8" fmla="*/ 857277 h 935993"/>
              <a:gd name="connsiteX9" fmla="*/ 30481 w 473826"/>
              <a:gd name="connsiteY9" fmla="*/ 935993 h 935993"/>
              <a:gd name="connsiteX10" fmla="*/ 2771 w 473826"/>
              <a:gd name="connsiteY10" fmla="*/ 861689 h 935993"/>
              <a:gd name="connsiteX11" fmla="*/ 80357 w 473826"/>
              <a:gd name="connsiteY11" fmla="*/ 817354 h 935993"/>
              <a:gd name="connsiteX12" fmla="*/ 102524 w 473826"/>
              <a:gd name="connsiteY12" fmla="*/ 750853 h 935993"/>
              <a:gd name="connsiteX13" fmla="*/ 141317 w 473826"/>
              <a:gd name="connsiteY13" fmla="*/ 662184 h 935993"/>
              <a:gd name="connsiteX14" fmla="*/ 157942 w 473826"/>
              <a:gd name="connsiteY14" fmla="*/ 601224 h 935993"/>
              <a:gd name="connsiteX15" fmla="*/ 368531 w 473826"/>
              <a:gd name="connsiteY15" fmla="*/ 346300 h 935993"/>
              <a:gd name="connsiteX16" fmla="*/ 368531 w 473826"/>
              <a:gd name="connsiteY16" fmla="*/ 108002 h 935993"/>
              <a:gd name="connsiteX17" fmla="*/ 374073 w 473826"/>
              <a:gd name="connsiteY17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96176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157942 w 473826"/>
              <a:gd name="connsiteY13" fmla="*/ 601224 h 935993"/>
              <a:gd name="connsiteX14" fmla="*/ 368531 w 473826"/>
              <a:gd name="connsiteY14" fmla="*/ 346300 h 935993"/>
              <a:gd name="connsiteX15" fmla="*/ 368531 w 473826"/>
              <a:gd name="connsiteY15" fmla="*/ 108002 h 935993"/>
              <a:gd name="connsiteX16" fmla="*/ 374073 w 473826"/>
              <a:gd name="connsiteY16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157942 w 473826"/>
              <a:gd name="connsiteY13" fmla="*/ 601224 h 935993"/>
              <a:gd name="connsiteX14" fmla="*/ 368531 w 473826"/>
              <a:gd name="connsiteY14" fmla="*/ 346300 h 935993"/>
              <a:gd name="connsiteX15" fmla="*/ 368531 w 473826"/>
              <a:gd name="connsiteY15" fmla="*/ 108002 h 935993"/>
              <a:gd name="connsiteX16" fmla="*/ 374073 w 473826"/>
              <a:gd name="connsiteY16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157942 w 473826"/>
              <a:gd name="connsiteY13" fmla="*/ 601224 h 935993"/>
              <a:gd name="connsiteX14" fmla="*/ 368531 w 473826"/>
              <a:gd name="connsiteY14" fmla="*/ 346300 h 935993"/>
              <a:gd name="connsiteX15" fmla="*/ 368531 w 473826"/>
              <a:gd name="connsiteY15" fmla="*/ 108002 h 935993"/>
              <a:gd name="connsiteX16" fmla="*/ 374073 w 473826"/>
              <a:gd name="connsiteY16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157942 w 473826"/>
              <a:gd name="connsiteY13" fmla="*/ 601224 h 935993"/>
              <a:gd name="connsiteX14" fmla="*/ 368531 w 473826"/>
              <a:gd name="connsiteY14" fmla="*/ 346300 h 935993"/>
              <a:gd name="connsiteX15" fmla="*/ 368531 w 473826"/>
              <a:gd name="connsiteY15" fmla="*/ 108002 h 935993"/>
              <a:gd name="connsiteX16" fmla="*/ 374073 w 473826"/>
              <a:gd name="connsiteY16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157942 w 473826"/>
              <a:gd name="connsiteY13" fmla="*/ 601224 h 935993"/>
              <a:gd name="connsiteX14" fmla="*/ 161331 w 473826"/>
              <a:gd name="connsiteY14" fmla="*/ 598909 h 935993"/>
              <a:gd name="connsiteX15" fmla="*/ 368531 w 473826"/>
              <a:gd name="connsiteY15" fmla="*/ 346300 h 935993"/>
              <a:gd name="connsiteX16" fmla="*/ 368531 w 473826"/>
              <a:gd name="connsiteY16" fmla="*/ 108002 h 935993"/>
              <a:gd name="connsiteX17" fmla="*/ 374073 w 473826"/>
              <a:gd name="connsiteY17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157942 w 473826"/>
              <a:gd name="connsiteY13" fmla="*/ 601224 h 935993"/>
              <a:gd name="connsiteX14" fmla="*/ 161331 w 473826"/>
              <a:gd name="connsiteY14" fmla="*/ 598909 h 935993"/>
              <a:gd name="connsiteX15" fmla="*/ 368531 w 473826"/>
              <a:gd name="connsiteY15" fmla="*/ 346300 h 935993"/>
              <a:gd name="connsiteX16" fmla="*/ 368531 w 473826"/>
              <a:gd name="connsiteY16" fmla="*/ 108002 h 935993"/>
              <a:gd name="connsiteX17" fmla="*/ 374073 w 473826"/>
              <a:gd name="connsiteY17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157942 w 473826"/>
              <a:gd name="connsiteY13" fmla="*/ 601224 h 935993"/>
              <a:gd name="connsiteX14" fmla="*/ 161331 w 473826"/>
              <a:gd name="connsiteY14" fmla="*/ 598909 h 935993"/>
              <a:gd name="connsiteX15" fmla="*/ 368531 w 473826"/>
              <a:gd name="connsiteY15" fmla="*/ 346300 h 935993"/>
              <a:gd name="connsiteX16" fmla="*/ 368531 w 473826"/>
              <a:gd name="connsiteY16" fmla="*/ 108002 h 935993"/>
              <a:gd name="connsiteX17" fmla="*/ 374073 w 473826"/>
              <a:gd name="connsiteY17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157942 w 473826"/>
              <a:gd name="connsiteY13" fmla="*/ 601224 h 935993"/>
              <a:gd name="connsiteX14" fmla="*/ 368531 w 473826"/>
              <a:gd name="connsiteY14" fmla="*/ 346300 h 935993"/>
              <a:gd name="connsiteX15" fmla="*/ 368531 w 473826"/>
              <a:gd name="connsiteY15" fmla="*/ 108002 h 935993"/>
              <a:gd name="connsiteX16" fmla="*/ 374073 w 473826"/>
              <a:gd name="connsiteY16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203904 w 473826"/>
              <a:gd name="connsiteY13" fmla="*/ 601224 h 935993"/>
              <a:gd name="connsiteX14" fmla="*/ 368531 w 473826"/>
              <a:gd name="connsiteY14" fmla="*/ 346300 h 935993"/>
              <a:gd name="connsiteX15" fmla="*/ 368531 w 473826"/>
              <a:gd name="connsiteY15" fmla="*/ 108002 h 935993"/>
              <a:gd name="connsiteX16" fmla="*/ 374073 w 473826"/>
              <a:gd name="connsiteY16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203904 w 473826"/>
              <a:gd name="connsiteY13" fmla="*/ 601224 h 935993"/>
              <a:gd name="connsiteX14" fmla="*/ 368531 w 473826"/>
              <a:gd name="connsiteY14" fmla="*/ 346300 h 935993"/>
              <a:gd name="connsiteX15" fmla="*/ 368531 w 473826"/>
              <a:gd name="connsiteY15" fmla="*/ 108002 h 935993"/>
              <a:gd name="connsiteX16" fmla="*/ 374073 w 473826"/>
              <a:gd name="connsiteY16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203904 w 473826"/>
              <a:gd name="connsiteY13" fmla="*/ 601224 h 935993"/>
              <a:gd name="connsiteX14" fmla="*/ 212084 w 473826"/>
              <a:gd name="connsiteY14" fmla="*/ 550598 h 935993"/>
              <a:gd name="connsiteX15" fmla="*/ 368531 w 473826"/>
              <a:gd name="connsiteY15" fmla="*/ 346300 h 935993"/>
              <a:gd name="connsiteX16" fmla="*/ 368531 w 473826"/>
              <a:gd name="connsiteY16" fmla="*/ 108002 h 935993"/>
              <a:gd name="connsiteX17" fmla="*/ 374073 w 473826"/>
              <a:gd name="connsiteY17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203904 w 473826"/>
              <a:gd name="connsiteY13" fmla="*/ 601224 h 935993"/>
              <a:gd name="connsiteX14" fmla="*/ 212084 w 473826"/>
              <a:gd name="connsiteY14" fmla="*/ 550598 h 935993"/>
              <a:gd name="connsiteX15" fmla="*/ 368531 w 473826"/>
              <a:gd name="connsiteY15" fmla="*/ 346300 h 935993"/>
              <a:gd name="connsiteX16" fmla="*/ 368531 w 473826"/>
              <a:gd name="connsiteY16" fmla="*/ 108002 h 935993"/>
              <a:gd name="connsiteX17" fmla="*/ 374073 w 473826"/>
              <a:gd name="connsiteY17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174875 w 473826"/>
              <a:gd name="connsiteY13" fmla="*/ 601224 h 935993"/>
              <a:gd name="connsiteX14" fmla="*/ 212084 w 473826"/>
              <a:gd name="connsiteY14" fmla="*/ 550598 h 935993"/>
              <a:gd name="connsiteX15" fmla="*/ 368531 w 473826"/>
              <a:gd name="connsiteY15" fmla="*/ 346300 h 935993"/>
              <a:gd name="connsiteX16" fmla="*/ 368531 w 473826"/>
              <a:gd name="connsiteY16" fmla="*/ 108002 h 935993"/>
              <a:gd name="connsiteX17" fmla="*/ 374073 w 473826"/>
              <a:gd name="connsiteY17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174875 w 473826"/>
              <a:gd name="connsiteY13" fmla="*/ 601224 h 935993"/>
              <a:gd name="connsiteX14" fmla="*/ 212084 w 473826"/>
              <a:gd name="connsiteY14" fmla="*/ 550598 h 935993"/>
              <a:gd name="connsiteX15" fmla="*/ 368531 w 473826"/>
              <a:gd name="connsiteY15" fmla="*/ 346300 h 935993"/>
              <a:gd name="connsiteX16" fmla="*/ 368531 w 473826"/>
              <a:gd name="connsiteY16" fmla="*/ 108002 h 935993"/>
              <a:gd name="connsiteX17" fmla="*/ 374073 w 473826"/>
              <a:gd name="connsiteY17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174875 w 473826"/>
              <a:gd name="connsiteY13" fmla="*/ 601224 h 935993"/>
              <a:gd name="connsiteX14" fmla="*/ 212084 w 473826"/>
              <a:gd name="connsiteY14" fmla="*/ 550598 h 935993"/>
              <a:gd name="connsiteX15" fmla="*/ 368531 w 473826"/>
              <a:gd name="connsiteY15" fmla="*/ 346300 h 935993"/>
              <a:gd name="connsiteX16" fmla="*/ 368531 w 473826"/>
              <a:gd name="connsiteY16" fmla="*/ 108002 h 935993"/>
              <a:gd name="connsiteX17" fmla="*/ 374073 w 473826"/>
              <a:gd name="connsiteY17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174875 w 473826"/>
              <a:gd name="connsiteY13" fmla="*/ 601224 h 935993"/>
              <a:gd name="connsiteX14" fmla="*/ 212084 w 473826"/>
              <a:gd name="connsiteY14" fmla="*/ 550598 h 935993"/>
              <a:gd name="connsiteX15" fmla="*/ 368531 w 473826"/>
              <a:gd name="connsiteY15" fmla="*/ 346300 h 935993"/>
              <a:gd name="connsiteX16" fmla="*/ 368531 w 473826"/>
              <a:gd name="connsiteY16" fmla="*/ 108002 h 935993"/>
              <a:gd name="connsiteX17" fmla="*/ 374073 w 473826"/>
              <a:gd name="connsiteY17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174875 w 473826"/>
              <a:gd name="connsiteY13" fmla="*/ 601224 h 935993"/>
              <a:gd name="connsiteX14" fmla="*/ 212084 w 473826"/>
              <a:gd name="connsiteY14" fmla="*/ 550598 h 935993"/>
              <a:gd name="connsiteX15" fmla="*/ 368531 w 473826"/>
              <a:gd name="connsiteY15" fmla="*/ 346300 h 935993"/>
              <a:gd name="connsiteX16" fmla="*/ 368531 w 473826"/>
              <a:gd name="connsiteY16" fmla="*/ 108002 h 935993"/>
              <a:gd name="connsiteX17" fmla="*/ 374073 w 473826"/>
              <a:gd name="connsiteY17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174875 w 473826"/>
              <a:gd name="connsiteY13" fmla="*/ 601224 h 935993"/>
              <a:gd name="connsiteX14" fmla="*/ 212084 w 473826"/>
              <a:gd name="connsiteY14" fmla="*/ 550598 h 935993"/>
              <a:gd name="connsiteX15" fmla="*/ 368531 w 473826"/>
              <a:gd name="connsiteY15" fmla="*/ 346300 h 935993"/>
              <a:gd name="connsiteX16" fmla="*/ 368531 w 473826"/>
              <a:gd name="connsiteY16" fmla="*/ 108002 h 935993"/>
              <a:gd name="connsiteX17" fmla="*/ 374073 w 473826"/>
              <a:gd name="connsiteY17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212084 w 473826"/>
              <a:gd name="connsiteY13" fmla="*/ 550598 h 935993"/>
              <a:gd name="connsiteX14" fmla="*/ 368531 w 473826"/>
              <a:gd name="connsiteY14" fmla="*/ 346300 h 935993"/>
              <a:gd name="connsiteX15" fmla="*/ 368531 w 473826"/>
              <a:gd name="connsiteY15" fmla="*/ 108002 h 935993"/>
              <a:gd name="connsiteX16" fmla="*/ 374073 w 473826"/>
              <a:gd name="connsiteY16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62184 h 935993"/>
              <a:gd name="connsiteX13" fmla="*/ 212084 w 473826"/>
              <a:gd name="connsiteY13" fmla="*/ 550598 h 935993"/>
              <a:gd name="connsiteX14" fmla="*/ 368531 w 473826"/>
              <a:gd name="connsiteY14" fmla="*/ 346300 h 935993"/>
              <a:gd name="connsiteX15" fmla="*/ 368531 w 473826"/>
              <a:gd name="connsiteY15" fmla="*/ 108002 h 935993"/>
              <a:gd name="connsiteX16" fmla="*/ 374073 w 473826"/>
              <a:gd name="connsiteY16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50853 h 935993"/>
              <a:gd name="connsiteX12" fmla="*/ 141317 w 473826"/>
              <a:gd name="connsiteY12" fmla="*/ 693631 h 935993"/>
              <a:gd name="connsiteX13" fmla="*/ 212084 w 473826"/>
              <a:gd name="connsiteY13" fmla="*/ 550598 h 935993"/>
              <a:gd name="connsiteX14" fmla="*/ 368531 w 473826"/>
              <a:gd name="connsiteY14" fmla="*/ 346300 h 935993"/>
              <a:gd name="connsiteX15" fmla="*/ 368531 w 473826"/>
              <a:gd name="connsiteY15" fmla="*/ 108002 h 935993"/>
              <a:gd name="connsiteX16" fmla="*/ 374073 w 473826"/>
              <a:gd name="connsiteY16" fmla="*/ 13791 h 935993"/>
              <a:gd name="connsiteX0" fmla="*/ 374073 w 473826"/>
              <a:gd name="connsiteY0" fmla="*/ 13791 h 935993"/>
              <a:gd name="connsiteX1" fmla="*/ 457201 w 473826"/>
              <a:gd name="connsiteY1" fmla="*/ 29556 h 935993"/>
              <a:gd name="connsiteX2" fmla="*/ 468284 w 473826"/>
              <a:gd name="connsiteY2" fmla="*/ 191129 h 935993"/>
              <a:gd name="connsiteX3" fmla="*/ 473826 w 473826"/>
              <a:gd name="connsiteY3" fmla="*/ 290882 h 935993"/>
              <a:gd name="connsiteX4" fmla="*/ 462742 w 473826"/>
              <a:gd name="connsiteY4" fmla="*/ 351788 h 935993"/>
              <a:gd name="connsiteX5" fmla="*/ 427662 w 473826"/>
              <a:gd name="connsiteY5" fmla="*/ 445029 h 935993"/>
              <a:gd name="connsiteX6" fmla="*/ 269963 w 473826"/>
              <a:gd name="connsiteY6" fmla="*/ 615535 h 935993"/>
              <a:gd name="connsiteX7" fmla="*/ 169779 w 473826"/>
              <a:gd name="connsiteY7" fmla="*/ 857277 h 935993"/>
              <a:gd name="connsiteX8" fmla="*/ 30481 w 473826"/>
              <a:gd name="connsiteY8" fmla="*/ 935993 h 935993"/>
              <a:gd name="connsiteX9" fmla="*/ 2771 w 473826"/>
              <a:gd name="connsiteY9" fmla="*/ 861689 h 935993"/>
              <a:gd name="connsiteX10" fmla="*/ 80357 w 473826"/>
              <a:gd name="connsiteY10" fmla="*/ 817354 h 935993"/>
              <a:gd name="connsiteX11" fmla="*/ 102524 w 473826"/>
              <a:gd name="connsiteY11" fmla="*/ 782300 h 935993"/>
              <a:gd name="connsiteX12" fmla="*/ 141317 w 473826"/>
              <a:gd name="connsiteY12" fmla="*/ 693631 h 935993"/>
              <a:gd name="connsiteX13" fmla="*/ 212084 w 473826"/>
              <a:gd name="connsiteY13" fmla="*/ 550598 h 935993"/>
              <a:gd name="connsiteX14" fmla="*/ 368531 w 473826"/>
              <a:gd name="connsiteY14" fmla="*/ 346300 h 935993"/>
              <a:gd name="connsiteX15" fmla="*/ 368531 w 473826"/>
              <a:gd name="connsiteY15" fmla="*/ 108002 h 935993"/>
              <a:gd name="connsiteX16" fmla="*/ 374073 w 473826"/>
              <a:gd name="connsiteY16" fmla="*/ 13791 h 93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3826" h="935993">
                <a:moveTo>
                  <a:pt x="374073" y="13791"/>
                </a:moveTo>
                <a:cubicBezTo>
                  <a:pt x="388851" y="717"/>
                  <a:pt x="441499" y="0"/>
                  <a:pt x="457201" y="29556"/>
                </a:cubicBezTo>
                <a:cubicBezTo>
                  <a:pt x="458975" y="45522"/>
                  <a:pt x="464994" y="174680"/>
                  <a:pt x="468284" y="191129"/>
                </a:cubicBezTo>
                <a:cubicBezTo>
                  <a:pt x="470131" y="224380"/>
                  <a:pt x="473826" y="257580"/>
                  <a:pt x="473826" y="290882"/>
                </a:cubicBezTo>
                <a:cubicBezTo>
                  <a:pt x="473826" y="338072"/>
                  <a:pt x="473361" y="314620"/>
                  <a:pt x="462742" y="351788"/>
                </a:cubicBezTo>
                <a:cubicBezTo>
                  <a:pt x="455048" y="377479"/>
                  <a:pt x="453873" y="378876"/>
                  <a:pt x="427662" y="445029"/>
                </a:cubicBezTo>
                <a:cubicBezTo>
                  <a:pt x="401074" y="470505"/>
                  <a:pt x="312450" y="550773"/>
                  <a:pt x="269963" y="615535"/>
                </a:cubicBezTo>
                <a:cubicBezTo>
                  <a:pt x="246074" y="662829"/>
                  <a:pt x="209693" y="803867"/>
                  <a:pt x="169779" y="857277"/>
                </a:cubicBezTo>
                <a:cubicBezTo>
                  <a:pt x="145765" y="876673"/>
                  <a:pt x="56343" y="932299"/>
                  <a:pt x="30481" y="935993"/>
                </a:cubicBezTo>
                <a:cubicBezTo>
                  <a:pt x="18474" y="931375"/>
                  <a:pt x="0" y="871849"/>
                  <a:pt x="2771" y="861689"/>
                </a:cubicBezTo>
                <a:cubicBezTo>
                  <a:pt x="11084" y="847834"/>
                  <a:pt x="64655" y="833056"/>
                  <a:pt x="80357" y="817354"/>
                </a:cubicBezTo>
                <a:lnTo>
                  <a:pt x="102524" y="782300"/>
                </a:lnTo>
                <a:cubicBezTo>
                  <a:pt x="109913" y="764751"/>
                  <a:pt x="132081" y="718569"/>
                  <a:pt x="141317" y="693631"/>
                </a:cubicBezTo>
                <a:cubicBezTo>
                  <a:pt x="159577" y="660255"/>
                  <a:pt x="174215" y="608487"/>
                  <a:pt x="212084" y="550598"/>
                </a:cubicBezTo>
                <a:cubicBezTo>
                  <a:pt x="249953" y="492710"/>
                  <a:pt x="342457" y="420066"/>
                  <a:pt x="368531" y="346300"/>
                </a:cubicBezTo>
                <a:cubicBezTo>
                  <a:pt x="394606" y="272534"/>
                  <a:pt x="367607" y="163420"/>
                  <a:pt x="368531" y="108002"/>
                </a:cubicBezTo>
                <a:cubicBezTo>
                  <a:pt x="369455" y="52584"/>
                  <a:pt x="359295" y="26865"/>
                  <a:pt x="374073" y="13791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solidFill>
              <a:srgbClr val="0B2A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feld 43"/>
          <p:cNvSpPr txBox="1"/>
          <p:nvPr/>
        </p:nvSpPr>
        <p:spPr>
          <a:xfrm>
            <a:off x="6568567" y="4054488"/>
            <a:ext cx="493725" cy="169277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tIns="0" rIns="0" bIns="0" rtlCol="0">
            <a:spAutoFit/>
          </a:bodyPr>
          <a:lstStyle/>
          <a:p>
            <a:r>
              <a:rPr lang="de-DE" sz="1100" b="1" dirty="0" smtClean="0"/>
              <a:t>2011/12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6736335" y="4429725"/>
            <a:ext cx="493725" cy="169277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tIns="0" rIns="0" bIns="0" rtlCol="0">
            <a:spAutoFit/>
          </a:bodyPr>
          <a:lstStyle/>
          <a:p>
            <a:r>
              <a:rPr lang="de-DE" sz="1100" b="1" dirty="0" smtClean="0"/>
              <a:t>2010/11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7403565" y="3713829"/>
            <a:ext cx="625171" cy="169277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tIns="0" rIns="0" bIns="0" rtlCol="0">
            <a:spAutoFit/>
          </a:bodyPr>
          <a:lstStyle/>
          <a:p>
            <a:r>
              <a:rPr lang="de-DE" sz="1100" b="1" dirty="0" err="1" smtClean="0"/>
              <a:t>From</a:t>
            </a:r>
            <a:r>
              <a:rPr lang="de-DE" sz="1100" b="1" dirty="0" smtClean="0"/>
              <a:t>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42047" y="872992"/>
            <a:ext cx="553845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l-NL" sz="1000" dirty="0" smtClean="0">
                <a:solidFill>
                  <a:srgbClr val="0B2A51"/>
                </a:solidFill>
                <a:sym typeface="Wingdings 3"/>
              </a:rPr>
              <a:t></a:t>
            </a:r>
            <a:r>
              <a:rPr lang="nl-NL" sz="1200" dirty="0" smtClean="0">
                <a:solidFill>
                  <a:srgbClr val="0B2A51"/>
                </a:solidFill>
                <a:sym typeface="Wingdings 3"/>
              </a:rPr>
              <a:t> </a:t>
            </a:r>
            <a:r>
              <a:rPr lang="nl-NL" sz="1200" dirty="0" smtClean="0">
                <a:solidFill>
                  <a:srgbClr val="0B2A51"/>
                </a:solidFill>
              </a:rPr>
              <a:t>Background</a:t>
            </a:r>
            <a:endParaRPr lang="nl-NL" sz="1200" dirty="0">
              <a:solidFill>
                <a:srgbClr val="0B2A5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321923" y="1579418"/>
            <a:ext cx="2438397" cy="928256"/>
          </a:xfrm>
          <a:prstGeom prst="ellipse">
            <a:avLst/>
          </a:prstGeom>
          <a:solidFill>
            <a:srgbClr val="0B2A5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Calibri" pitchFamily="34" charset="0"/>
                <a:cs typeface="Calibri" pitchFamily="34" charset="0"/>
              </a:rPr>
              <a:t>Road Traffic Management</a:t>
            </a:r>
            <a:endParaRPr lang="de-D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777347" y="2258289"/>
            <a:ext cx="2438397" cy="928256"/>
          </a:xfrm>
          <a:prstGeom prst="ellipse">
            <a:avLst/>
          </a:prstGeom>
          <a:solidFill>
            <a:srgbClr val="0B2A5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Calibri" pitchFamily="34" charset="0"/>
                <a:cs typeface="Calibri" pitchFamily="34" charset="0"/>
              </a:rPr>
              <a:t>Payment Systems</a:t>
            </a:r>
            <a:endParaRPr lang="de-D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87929" y="3366654"/>
            <a:ext cx="2438397" cy="928256"/>
          </a:xfrm>
          <a:prstGeom prst="ellipse">
            <a:avLst/>
          </a:prstGeom>
          <a:solidFill>
            <a:srgbClr val="0B2A5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latin typeface="Calibri" pitchFamily="34" charset="0"/>
                <a:cs typeface="Calibri" pitchFamily="34" charset="0"/>
              </a:rPr>
              <a:t>Traveller</a:t>
            </a:r>
            <a:r>
              <a:rPr lang="de-DE" b="1" dirty="0" smtClean="0">
                <a:latin typeface="Calibri" pitchFamily="34" charset="0"/>
                <a:cs typeface="Calibri" pitchFamily="34" charset="0"/>
              </a:rPr>
              <a:t> Information</a:t>
            </a:r>
            <a:endParaRPr lang="de-D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721928" y="4530436"/>
            <a:ext cx="2438397" cy="928256"/>
          </a:xfrm>
          <a:prstGeom prst="ellipse">
            <a:avLst/>
          </a:prstGeom>
          <a:solidFill>
            <a:srgbClr val="0B2A5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latin typeface="Calibri" pitchFamily="34" charset="0"/>
                <a:cs typeface="Calibri" pitchFamily="34" charset="0"/>
              </a:rPr>
              <a:t>Vehicle</a:t>
            </a:r>
            <a:r>
              <a:rPr lang="de-DE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b="1" dirty="0" err="1" smtClean="0">
                <a:latin typeface="Calibri" pitchFamily="34" charset="0"/>
                <a:cs typeface="Calibri" pitchFamily="34" charset="0"/>
              </a:rPr>
              <a:t>Safety</a:t>
            </a:r>
            <a:endParaRPr lang="de-D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872837" y="2244437"/>
            <a:ext cx="2438397" cy="928256"/>
          </a:xfrm>
          <a:prstGeom prst="ellipse">
            <a:avLst/>
          </a:prstGeom>
          <a:solidFill>
            <a:srgbClr val="0B2A5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latin typeface="Calibri" pitchFamily="34" charset="0"/>
                <a:cs typeface="Calibri" pitchFamily="34" charset="0"/>
              </a:rPr>
              <a:t>Vehicle</a:t>
            </a:r>
            <a:r>
              <a:rPr lang="de-DE" b="1" dirty="0" smtClean="0">
                <a:latin typeface="Calibri" pitchFamily="34" charset="0"/>
                <a:cs typeface="Calibri" pitchFamily="34" charset="0"/>
              </a:rPr>
              <a:t> Electronics</a:t>
            </a:r>
            <a:endParaRPr lang="de-D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886691" y="4558144"/>
            <a:ext cx="2438397" cy="928256"/>
          </a:xfrm>
          <a:prstGeom prst="ellipse">
            <a:avLst/>
          </a:prstGeom>
          <a:solidFill>
            <a:srgbClr val="0B2A5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latin typeface="Calibri" pitchFamily="34" charset="0"/>
                <a:cs typeface="Calibri" pitchFamily="34" charset="0"/>
              </a:rPr>
              <a:t>Freight</a:t>
            </a:r>
            <a:r>
              <a:rPr lang="de-DE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b="1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de-DE" b="1" dirty="0" smtClean="0">
                <a:latin typeface="Calibri" pitchFamily="34" charset="0"/>
                <a:cs typeface="Calibri" pitchFamily="34" charset="0"/>
              </a:rPr>
              <a:t> Commercial Transport</a:t>
            </a:r>
            <a:endParaRPr lang="de-D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3244467" y="5239855"/>
            <a:ext cx="2567490" cy="928256"/>
          </a:xfrm>
          <a:prstGeom prst="ellipse">
            <a:avLst/>
          </a:prstGeom>
          <a:solidFill>
            <a:srgbClr val="0B2A5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Calibri" pitchFamily="34" charset="0"/>
                <a:cs typeface="Calibri" pitchFamily="34" charset="0"/>
              </a:rPr>
              <a:t>Public Transport Operation</a:t>
            </a:r>
            <a:endParaRPr lang="de-D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6206839" y="3380508"/>
            <a:ext cx="2438397" cy="928256"/>
          </a:xfrm>
          <a:prstGeom prst="ellipse">
            <a:avLst/>
          </a:prstGeom>
          <a:solidFill>
            <a:srgbClr val="0B2A5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Calibri" pitchFamily="34" charset="0"/>
                <a:cs typeface="Calibri" pitchFamily="34" charset="0"/>
              </a:rPr>
              <a:t>Intelligent Road</a:t>
            </a:r>
          </a:p>
          <a:p>
            <a:pPr algn="ctr"/>
            <a:r>
              <a:rPr lang="de-DE" b="1" dirty="0" smtClean="0">
                <a:latin typeface="Calibri" pitchFamily="34" charset="0"/>
                <a:cs typeface="Calibri" pitchFamily="34" charset="0"/>
              </a:rPr>
              <a:t>Infrastructure</a:t>
            </a:r>
            <a:endParaRPr lang="de-DE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6" name="Gerade Verbindung 35"/>
          <p:cNvCxnSpPr>
            <a:stCxn id="12" idx="2"/>
            <a:endCxn id="16" idx="2"/>
          </p:cNvCxnSpPr>
          <p:nvPr/>
        </p:nvCxnSpPr>
        <p:spPr>
          <a:xfrm rot="10800000" flipH="1">
            <a:off x="5721927" y="3844636"/>
            <a:ext cx="484911" cy="1149928"/>
          </a:xfrm>
          <a:prstGeom prst="line">
            <a:avLst/>
          </a:prstGeom>
          <a:ln w="9525" cmpd="sng">
            <a:solidFill>
              <a:srgbClr val="0B2A5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>
            <a:stCxn id="15" idx="0"/>
            <a:endCxn id="11" idx="6"/>
          </p:cNvCxnSpPr>
          <p:nvPr/>
        </p:nvCxnSpPr>
        <p:spPr>
          <a:xfrm rot="16200000" flipV="1">
            <a:off x="2972733" y="3684376"/>
            <a:ext cx="1409073" cy="1701886"/>
          </a:xfrm>
          <a:prstGeom prst="line">
            <a:avLst/>
          </a:prstGeom>
          <a:ln w="9525" cmpd="sng">
            <a:solidFill>
              <a:srgbClr val="0B2A5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>
            <a:stCxn id="12" idx="2"/>
            <a:endCxn id="10" idx="4"/>
          </p:cNvCxnSpPr>
          <p:nvPr/>
        </p:nvCxnSpPr>
        <p:spPr>
          <a:xfrm rot="10800000">
            <a:off x="4541122" y="2507674"/>
            <a:ext cx="1180806" cy="2486890"/>
          </a:xfrm>
          <a:prstGeom prst="line">
            <a:avLst/>
          </a:prstGeom>
          <a:ln w="9525" cmpd="sng">
            <a:solidFill>
              <a:srgbClr val="0B2A5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>
            <a:stCxn id="16" idx="2"/>
          </p:cNvCxnSpPr>
          <p:nvPr/>
        </p:nvCxnSpPr>
        <p:spPr>
          <a:xfrm rot="10800000">
            <a:off x="3325827" y="2727016"/>
            <a:ext cx="2881012" cy="1117620"/>
          </a:xfrm>
          <a:prstGeom prst="line">
            <a:avLst/>
          </a:prstGeom>
          <a:ln w="9525" cmpd="sng">
            <a:solidFill>
              <a:srgbClr val="0B2A5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>
            <a:stCxn id="12" idx="2"/>
            <a:endCxn id="13" idx="6"/>
          </p:cNvCxnSpPr>
          <p:nvPr/>
        </p:nvCxnSpPr>
        <p:spPr>
          <a:xfrm rot="10800000">
            <a:off x="3311234" y="2708566"/>
            <a:ext cx="2410694" cy="2285999"/>
          </a:xfrm>
          <a:prstGeom prst="line">
            <a:avLst/>
          </a:prstGeom>
          <a:ln w="9525" cmpd="sng">
            <a:solidFill>
              <a:srgbClr val="0B2A5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>
            <a:stCxn id="13" idx="6"/>
            <a:endCxn id="8" idx="2"/>
          </p:cNvCxnSpPr>
          <p:nvPr/>
        </p:nvCxnSpPr>
        <p:spPr>
          <a:xfrm>
            <a:off x="3311234" y="2708565"/>
            <a:ext cx="2466113" cy="13852"/>
          </a:xfrm>
          <a:prstGeom prst="line">
            <a:avLst/>
          </a:prstGeom>
          <a:ln w="9525" cmpd="sng">
            <a:solidFill>
              <a:srgbClr val="0B2A5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>
            <a:stCxn id="16" idx="2"/>
            <a:endCxn id="14" idx="6"/>
          </p:cNvCxnSpPr>
          <p:nvPr/>
        </p:nvCxnSpPr>
        <p:spPr>
          <a:xfrm rot="10800000" flipV="1">
            <a:off x="3325089" y="3844636"/>
            <a:ext cx="2881751" cy="1177636"/>
          </a:xfrm>
          <a:prstGeom prst="line">
            <a:avLst/>
          </a:prstGeom>
          <a:ln w="9525" cmpd="sng">
            <a:solidFill>
              <a:srgbClr val="0B2A5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>
            <a:stCxn id="16" idx="2"/>
            <a:endCxn id="10" idx="4"/>
          </p:cNvCxnSpPr>
          <p:nvPr/>
        </p:nvCxnSpPr>
        <p:spPr>
          <a:xfrm rot="10800000">
            <a:off x="4541123" y="2507674"/>
            <a:ext cx="1665717" cy="1336962"/>
          </a:xfrm>
          <a:prstGeom prst="line">
            <a:avLst/>
          </a:prstGeom>
          <a:ln w="9525" cmpd="sng">
            <a:solidFill>
              <a:srgbClr val="0B2A5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>
            <a:stCxn id="8" idx="2"/>
            <a:endCxn id="14" idx="6"/>
          </p:cNvCxnSpPr>
          <p:nvPr/>
        </p:nvCxnSpPr>
        <p:spPr>
          <a:xfrm rot="10800000" flipV="1">
            <a:off x="3325089" y="2722416"/>
            <a:ext cx="2452259" cy="2299855"/>
          </a:xfrm>
          <a:prstGeom prst="line">
            <a:avLst/>
          </a:prstGeom>
          <a:ln w="9525" cmpd="sng">
            <a:solidFill>
              <a:srgbClr val="0B2A5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>
            <a:stCxn id="13" idx="6"/>
            <a:endCxn id="10" idx="4"/>
          </p:cNvCxnSpPr>
          <p:nvPr/>
        </p:nvCxnSpPr>
        <p:spPr>
          <a:xfrm flipV="1">
            <a:off x="3311234" y="2507674"/>
            <a:ext cx="1229888" cy="200891"/>
          </a:xfrm>
          <a:prstGeom prst="line">
            <a:avLst/>
          </a:prstGeom>
          <a:ln w="9525" cmpd="sng">
            <a:solidFill>
              <a:srgbClr val="0B2A5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75"/>
          <p:cNvCxnSpPr>
            <a:stCxn id="8" idx="2"/>
            <a:endCxn id="16" idx="2"/>
          </p:cNvCxnSpPr>
          <p:nvPr/>
        </p:nvCxnSpPr>
        <p:spPr>
          <a:xfrm rot="10800000" flipH="1" flipV="1">
            <a:off x="5777347" y="2722416"/>
            <a:ext cx="429492" cy="1122219"/>
          </a:xfrm>
          <a:prstGeom prst="line">
            <a:avLst/>
          </a:prstGeom>
          <a:ln w="9525" cmpd="sng">
            <a:solidFill>
              <a:srgbClr val="0B2A5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/>
          <p:cNvCxnSpPr>
            <a:stCxn id="15" idx="0"/>
            <a:endCxn id="16" idx="2"/>
          </p:cNvCxnSpPr>
          <p:nvPr/>
        </p:nvCxnSpPr>
        <p:spPr>
          <a:xfrm rot="5400000" flipH="1" flipV="1">
            <a:off x="4669916" y="3702933"/>
            <a:ext cx="1395219" cy="1678627"/>
          </a:xfrm>
          <a:prstGeom prst="line">
            <a:avLst/>
          </a:prstGeom>
          <a:ln w="9525" cmpd="sng">
            <a:solidFill>
              <a:srgbClr val="0B2A5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>
            <a:stCxn id="14" idx="6"/>
            <a:endCxn id="13" idx="6"/>
          </p:cNvCxnSpPr>
          <p:nvPr/>
        </p:nvCxnSpPr>
        <p:spPr>
          <a:xfrm flipH="1" flipV="1">
            <a:off x="3311234" y="2708565"/>
            <a:ext cx="13854" cy="2313707"/>
          </a:xfrm>
          <a:prstGeom prst="line">
            <a:avLst/>
          </a:prstGeom>
          <a:ln w="9525" cmpd="sng">
            <a:solidFill>
              <a:srgbClr val="0B2A5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>
            <a:stCxn id="11" idx="6"/>
            <a:endCxn id="10" idx="4"/>
          </p:cNvCxnSpPr>
          <p:nvPr/>
        </p:nvCxnSpPr>
        <p:spPr>
          <a:xfrm flipV="1">
            <a:off x="2826326" y="2507674"/>
            <a:ext cx="1714796" cy="1323108"/>
          </a:xfrm>
          <a:prstGeom prst="line">
            <a:avLst/>
          </a:prstGeom>
          <a:ln w="9525" cmpd="sng">
            <a:solidFill>
              <a:srgbClr val="0B2A5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>
            <a:stCxn id="10" idx="4"/>
            <a:endCxn id="14" idx="6"/>
          </p:cNvCxnSpPr>
          <p:nvPr/>
        </p:nvCxnSpPr>
        <p:spPr>
          <a:xfrm rot="5400000">
            <a:off x="2675806" y="3156956"/>
            <a:ext cx="2514598" cy="1216034"/>
          </a:xfrm>
          <a:prstGeom prst="line">
            <a:avLst/>
          </a:prstGeom>
          <a:ln w="9525" cmpd="sng">
            <a:solidFill>
              <a:srgbClr val="0B2A5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42047" y="872992"/>
            <a:ext cx="553845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l-NL" sz="1000" dirty="0" smtClean="0">
                <a:solidFill>
                  <a:srgbClr val="0B2A51"/>
                </a:solidFill>
                <a:sym typeface="Wingdings 3"/>
              </a:rPr>
              <a:t></a:t>
            </a:r>
            <a:r>
              <a:rPr lang="nl-NL" sz="1200" dirty="0" smtClean="0">
                <a:solidFill>
                  <a:srgbClr val="0B2A51"/>
                </a:solidFill>
                <a:sym typeface="Wingdings 3"/>
              </a:rPr>
              <a:t> </a:t>
            </a:r>
            <a:r>
              <a:rPr lang="nl-NL" sz="1200" dirty="0" smtClean="0">
                <a:solidFill>
                  <a:srgbClr val="0B2A51"/>
                </a:solidFill>
              </a:rPr>
              <a:t>Background</a:t>
            </a:r>
            <a:endParaRPr lang="nl-NL" sz="1200" dirty="0">
              <a:solidFill>
                <a:srgbClr val="0B2A5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321923" y="1579418"/>
            <a:ext cx="2438397" cy="928256"/>
          </a:xfrm>
          <a:prstGeom prst="ellipse">
            <a:avLst/>
          </a:prstGeom>
          <a:solidFill>
            <a:srgbClr val="00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Calibri" pitchFamily="34" charset="0"/>
                <a:cs typeface="Calibri" pitchFamily="34" charset="0"/>
              </a:rPr>
              <a:t>Road Traffic Management</a:t>
            </a:r>
            <a:endParaRPr lang="de-D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87929" y="3366654"/>
            <a:ext cx="2438397" cy="928256"/>
          </a:xfrm>
          <a:prstGeom prst="ellipse">
            <a:avLst/>
          </a:prstGeom>
          <a:solidFill>
            <a:srgbClr val="00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latin typeface="Calibri" pitchFamily="34" charset="0"/>
                <a:cs typeface="Calibri" pitchFamily="34" charset="0"/>
              </a:rPr>
              <a:t>Traveller</a:t>
            </a:r>
            <a:r>
              <a:rPr lang="de-DE" b="1" dirty="0" smtClean="0">
                <a:latin typeface="Calibri" pitchFamily="34" charset="0"/>
                <a:cs typeface="Calibri" pitchFamily="34" charset="0"/>
              </a:rPr>
              <a:t> Information</a:t>
            </a:r>
            <a:endParaRPr lang="de-D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872837" y="2244437"/>
            <a:ext cx="2438397" cy="928256"/>
          </a:xfrm>
          <a:prstGeom prst="ellipse">
            <a:avLst/>
          </a:prstGeom>
          <a:solidFill>
            <a:srgbClr val="0B2A5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latin typeface="Calibri" pitchFamily="34" charset="0"/>
                <a:cs typeface="Calibri" pitchFamily="34" charset="0"/>
              </a:rPr>
              <a:t>Vehicle</a:t>
            </a:r>
            <a:r>
              <a:rPr lang="de-DE" b="1" dirty="0" smtClean="0">
                <a:latin typeface="Calibri" pitchFamily="34" charset="0"/>
                <a:cs typeface="Calibri" pitchFamily="34" charset="0"/>
              </a:rPr>
              <a:t> Electronics</a:t>
            </a:r>
            <a:endParaRPr lang="de-D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886691" y="4558144"/>
            <a:ext cx="2438397" cy="928256"/>
          </a:xfrm>
          <a:prstGeom prst="ellipse">
            <a:avLst/>
          </a:prstGeom>
          <a:solidFill>
            <a:srgbClr val="0B2A5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latin typeface="Calibri" pitchFamily="34" charset="0"/>
                <a:cs typeface="Calibri" pitchFamily="34" charset="0"/>
              </a:rPr>
              <a:t>Freight</a:t>
            </a:r>
            <a:r>
              <a:rPr lang="de-DE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b="1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de-DE" b="1" dirty="0" smtClean="0">
                <a:latin typeface="Calibri" pitchFamily="34" charset="0"/>
                <a:cs typeface="Calibri" pitchFamily="34" charset="0"/>
              </a:rPr>
              <a:t> Commercial Transport</a:t>
            </a:r>
            <a:endParaRPr lang="de-D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3244467" y="5239855"/>
            <a:ext cx="2567490" cy="928256"/>
          </a:xfrm>
          <a:prstGeom prst="ellipse">
            <a:avLst/>
          </a:prstGeom>
          <a:solidFill>
            <a:srgbClr val="00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Calibri" pitchFamily="34" charset="0"/>
                <a:cs typeface="Calibri" pitchFamily="34" charset="0"/>
              </a:rPr>
              <a:t>Public Transport Operation</a:t>
            </a:r>
            <a:endParaRPr lang="de-D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6206839" y="3380508"/>
            <a:ext cx="2438397" cy="928256"/>
          </a:xfrm>
          <a:prstGeom prst="ellipse">
            <a:avLst/>
          </a:prstGeom>
          <a:solidFill>
            <a:srgbClr val="00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Calibri" pitchFamily="34" charset="0"/>
                <a:cs typeface="Calibri" pitchFamily="34" charset="0"/>
              </a:rPr>
              <a:t>Intelligent Road</a:t>
            </a:r>
          </a:p>
          <a:p>
            <a:pPr algn="ctr"/>
            <a:r>
              <a:rPr lang="de-DE" b="1" dirty="0" smtClean="0">
                <a:latin typeface="Calibri" pitchFamily="34" charset="0"/>
                <a:cs typeface="Calibri" pitchFamily="34" charset="0"/>
              </a:rPr>
              <a:t>Infrastructure</a:t>
            </a:r>
            <a:endParaRPr lang="de-DE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6" name="Gerade Verbindung 35"/>
          <p:cNvCxnSpPr>
            <a:stCxn id="12" idx="2"/>
            <a:endCxn id="16" idx="2"/>
          </p:cNvCxnSpPr>
          <p:nvPr/>
        </p:nvCxnSpPr>
        <p:spPr>
          <a:xfrm rot="10800000" flipH="1">
            <a:off x="5721927" y="3844636"/>
            <a:ext cx="484911" cy="1149928"/>
          </a:xfrm>
          <a:prstGeom prst="line">
            <a:avLst/>
          </a:prstGeom>
          <a:ln w="9525" cmpd="sng">
            <a:solidFill>
              <a:schemeClr val="bg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>
            <a:stCxn id="15" idx="0"/>
            <a:endCxn id="11" idx="6"/>
          </p:cNvCxnSpPr>
          <p:nvPr/>
        </p:nvCxnSpPr>
        <p:spPr>
          <a:xfrm rot="16200000" flipV="1">
            <a:off x="2972733" y="3684376"/>
            <a:ext cx="1409073" cy="1701886"/>
          </a:xfrm>
          <a:prstGeom prst="line">
            <a:avLst/>
          </a:prstGeom>
          <a:ln w="9525" cmpd="sng">
            <a:solidFill>
              <a:schemeClr val="bg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>
            <a:stCxn id="12" idx="2"/>
            <a:endCxn id="10" idx="4"/>
          </p:cNvCxnSpPr>
          <p:nvPr/>
        </p:nvCxnSpPr>
        <p:spPr>
          <a:xfrm rot="10800000">
            <a:off x="4541122" y="2507674"/>
            <a:ext cx="1180806" cy="2486890"/>
          </a:xfrm>
          <a:prstGeom prst="line">
            <a:avLst/>
          </a:prstGeom>
          <a:ln w="9525" cmpd="sng">
            <a:solidFill>
              <a:schemeClr val="bg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>
            <a:stCxn id="16" idx="2"/>
          </p:cNvCxnSpPr>
          <p:nvPr/>
        </p:nvCxnSpPr>
        <p:spPr>
          <a:xfrm rot="10800000">
            <a:off x="3325827" y="2727016"/>
            <a:ext cx="2881012" cy="1117620"/>
          </a:xfrm>
          <a:prstGeom prst="line">
            <a:avLst/>
          </a:prstGeom>
          <a:ln w="9525" cmpd="sng">
            <a:solidFill>
              <a:schemeClr val="bg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>
            <a:stCxn id="12" idx="2"/>
            <a:endCxn id="13" idx="6"/>
          </p:cNvCxnSpPr>
          <p:nvPr/>
        </p:nvCxnSpPr>
        <p:spPr>
          <a:xfrm rot="10800000">
            <a:off x="3311234" y="2708566"/>
            <a:ext cx="2410694" cy="2285999"/>
          </a:xfrm>
          <a:prstGeom prst="line">
            <a:avLst/>
          </a:prstGeom>
          <a:ln w="9525" cmpd="sng">
            <a:solidFill>
              <a:schemeClr val="bg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>
            <a:stCxn id="13" idx="6"/>
            <a:endCxn id="8" idx="2"/>
          </p:cNvCxnSpPr>
          <p:nvPr/>
        </p:nvCxnSpPr>
        <p:spPr>
          <a:xfrm>
            <a:off x="3311234" y="2708565"/>
            <a:ext cx="2466113" cy="13852"/>
          </a:xfrm>
          <a:prstGeom prst="line">
            <a:avLst/>
          </a:prstGeom>
          <a:ln w="9525" cmpd="sng">
            <a:solidFill>
              <a:schemeClr val="bg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>
            <a:stCxn id="16" idx="2"/>
            <a:endCxn id="14" idx="6"/>
          </p:cNvCxnSpPr>
          <p:nvPr/>
        </p:nvCxnSpPr>
        <p:spPr>
          <a:xfrm rot="10800000" flipV="1">
            <a:off x="3325089" y="3844636"/>
            <a:ext cx="2881751" cy="1177636"/>
          </a:xfrm>
          <a:prstGeom prst="line">
            <a:avLst/>
          </a:prstGeom>
          <a:ln w="9525" cmpd="sng">
            <a:solidFill>
              <a:schemeClr val="bg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>
            <a:stCxn id="16" idx="2"/>
            <a:endCxn id="10" idx="4"/>
          </p:cNvCxnSpPr>
          <p:nvPr/>
        </p:nvCxnSpPr>
        <p:spPr>
          <a:xfrm rot="10800000">
            <a:off x="4541123" y="2507674"/>
            <a:ext cx="1665717" cy="1336962"/>
          </a:xfrm>
          <a:prstGeom prst="line">
            <a:avLst/>
          </a:prstGeom>
          <a:ln w="9525" cmpd="sng">
            <a:solidFill>
              <a:schemeClr val="bg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>
            <a:stCxn id="8" idx="2"/>
            <a:endCxn id="14" idx="6"/>
          </p:cNvCxnSpPr>
          <p:nvPr/>
        </p:nvCxnSpPr>
        <p:spPr>
          <a:xfrm rot="10800000" flipV="1">
            <a:off x="3325089" y="2722416"/>
            <a:ext cx="2452259" cy="2299855"/>
          </a:xfrm>
          <a:prstGeom prst="line">
            <a:avLst/>
          </a:prstGeom>
          <a:ln w="9525" cmpd="sng">
            <a:solidFill>
              <a:schemeClr val="bg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>
            <a:stCxn id="13" idx="6"/>
            <a:endCxn id="10" idx="4"/>
          </p:cNvCxnSpPr>
          <p:nvPr/>
        </p:nvCxnSpPr>
        <p:spPr>
          <a:xfrm flipV="1">
            <a:off x="3311234" y="2507674"/>
            <a:ext cx="1229888" cy="200891"/>
          </a:xfrm>
          <a:prstGeom prst="line">
            <a:avLst/>
          </a:prstGeom>
          <a:ln w="9525" cmpd="sng">
            <a:solidFill>
              <a:schemeClr val="bg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75"/>
          <p:cNvCxnSpPr>
            <a:stCxn id="8" idx="2"/>
            <a:endCxn id="16" idx="2"/>
          </p:cNvCxnSpPr>
          <p:nvPr/>
        </p:nvCxnSpPr>
        <p:spPr>
          <a:xfrm rot="10800000" flipH="1" flipV="1">
            <a:off x="5777347" y="2722416"/>
            <a:ext cx="429492" cy="1122219"/>
          </a:xfrm>
          <a:prstGeom prst="line">
            <a:avLst/>
          </a:prstGeom>
          <a:ln w="9525" cmpd="sng">
            <a:solidFill>
              <a:schemeClr val="bg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/>
          <p:cNvCxnSpPr>
            <a:stCxn id="15" idx="0"/>
            <a:endCxn id="16" idx="2"/>
          </p:cNvCxnSpPr>
          <p:nvPr/>
        </p:nvCxnSpPr>
        <p:spPr>
          <a:xfrm rot="5400000" flipH="1" flipV="1">
            <a:off x="4669916" y="3702933"/>
            <a:ext cx="1395219" cy="1678627"/>
          </a:xfrm>
          <a:prstGeom prst="line">
            <a:avLst/>
          </a:prstGeom>
          <a:ln w="9525" cmpd="sng">
            <a:solidFill>
              <a:schemeClr val="bg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>
            <a:stCxn id="14" idx="6"/>
            <a:endCxn id="13" idx="6"/>
          </p:cNvCxnSpPr>
          <p:nvPr/>
        </p:nvCxnSpPr>
        <p:spPr>
          <a:xfrm flipH="1" flipV="1">
            <a:off x="3311234" y="2708565"/>
            <a:ext cx="13854" cy="2313707"/>
          </a:xfrm>
          <a:prstGeom prst="line">
            <a:avLst/>
          </a:prstGeom>
          <a:ln w="9525" cmpd="sng">
            <a:solidFill>
              <a:schemeClr val="bg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>
            <a:stCxn id="11" idx="6"/>
            <a:endCxn id="10" idx="4"/>
          </p:cNvCxnSpPr>
          <p:nvPr/>
        </p:nvCxnSpPr>
        <p:spPr>
          <a:xfrm flipV="1">
            <a:off x="2826326" y="2507674"/>
            <a:ext cx="1714796" cy="1323108"/>
          </a:xfrm>
          <a:prstGeom prst="line">
            <a:avLst/>
          </a:prstGeom>
          <a:ln w="9525" cmpd="sng">
            <a:solidFill>
              <a:schemeClr val="bg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>
            <a:stCxn id="10" idx="4"/>
            <a:endCxn id="14" idx="6"/>
          </p:cNvCxnSpPr>
          <p:nvPr/>
        </p:nvCxnSpPr>
        <p:spPr>
          <a:xfrm rot="5400000">
            <a:off x="2675806" y="3156956"/>
            <a:ext cx="2514598" cy="1216034"/>
          </a:xfrm>
          <a:prstGeom prst="line">
            <a:avLst/>
          </a:prstGeom>
          <a:ln w="9525" cmpd="sng">
            <a:solidFill>
              <a:schemeClr val="bg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5777347" y="2258289"/>
            <a:ext cx="2438397" cy="928256"/>
          </a:xfrm>
          <a:prstGeom prst="ellipse">
            <a:avLst/>
          </a:prstGeom>
          <a:solidFill>
            <a:srgbClr val="0B2A5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Calibri" pitchFamily="34" charset="0"/>
                <a:cs typeface="Calibri" pitchFamily="34" charset="0"/>
              </a:rPr>
              <a:t>Payment Systems</a:t>
            </a:r>
            <a:endParaRPr lang="de-D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721928" y="4530436"/>
            <a:ext cx="2438397" cy="928256"/>
          </a:xfrm>
          <a:prstGeom prst="ellipse">
            <a:avLst/>
          </a:prstGeom>
          <a:solidFill>
            <a:srgbClr val="0B2A5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latin typeface="Calibri" pitchFamily="34" charset="0"/>
                <a:cs typeface="Calibri" pitchFamily="34" charset="0"/>
              </a:rPr>
              <a:t>Vehicle</a:t>
            </a:r>
            <a:r>
              <a:rPr lang="de-DE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b="1" dirty="0" err="1" smtClean="0">
                <a:latin typeface="Calibri" pitchFamily="34" charset="0"/>
                <a:cs typeface="Calibri" pitchFamily="34" charset="0"/>
              </a:rPr>
              <a:t>Safety</a:t>
            </a:r>
            <a:endParaRPr lang="de-DE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0" name="Gerade Verbindung 29"/>
          <p:cNvCxnSpPr>
            <a:stCxn id="15" idx="0"/>
            <a:endCxn id="11" idx="6"/>
          </p:cNvCxnSpPr>
          <p:nvPr/>
        </p:nvCxnSpPr>
        <p:spPr>
          <a:xfrm rot="16200000" flipV="1">
            <a:off x="2972733" y="3684376"/>
            <a:ext cx="1409073" cy="1701886"/>
          </a:xfrm>
          <a:prstGeom prst="line">
            <a:avLst/>
          </a:prstGeom>
          <a:ln w="38100" cmpd="sng">
            <a:solidFill>
              <a:srgbClr val="0B2A5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>
            <a:stCxn id="16" idx="2"/>
            <a:endCxn id="15" idx="0"/>
          </p:cNvCxnSpPr>
          <p:nvPr/>
        </p:nvCxnSpPr>
        <p:spPr>
          <a:xfrm rot="10800000" flipV="1">
            <a:off x="4528213" y="3844635"/>
            <a:ext cx="1678627" cy="1395219"/>
          </a:xfrm>
          <a:prstGeom prst="line">
            <a:avLst/>
          </a:prstGeom>
          <a:ln w="38100" cmpd="sng">
            <a:solidFill>
              <a:srgbClr val="0B2A5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81"/>
          <p:cNvCxnSpPr>
            <a:stCxn id="15" idx="0"/>
            <a:endCxn id="10" idx="4"/>
          </p:cNvCxnSpPr>
          <p:nvPr/>
        </p:nvCxnSpPr>
        <p:spPr>
          <a:xfrm rot="5400000" flipH="1" flipV="1">
            <a:off x="3168577" y="3867310"/>
            <a:ext cx="2732181" cy="12910"/>
          </a:xfrm>
          <a:prstGeom prst="line">
            <a:avLst/>
          </a:prstGeom>
          <a:ln w="76200" cmpd="sng">
            <a:solidFill>
              <a:srgbClr val="0B2A5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>
            <a:stCxn id="16" idx="2"/>
            <a:endCxn id="10" idx="4"/>
          </p:cNvCxnSpPr>
          <p:nvPr/>
        </p:nvCxnSpPr>
        <p:spPr>
          <a:xfrm rot="10800000">
            <a:off x="4541123" y="2507674"/>
            <a:ext cx="1665717" cy="1336962"/>
          </a:xfrm>
          <a:prstGeom prst="line">
            <a:avLst/>
          </a:prstGeom>
          <a:ln w="38100" cmpd="sng">
            <a:solidFill>
              <a:srgbClr val="0B2A5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Leitste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111" y="3875590"/>
            <a:ext cx="3700507" cy="246700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93013" y="2161787"/>
            <a:ext cx="3587262" cy="1580857"/>
          </a:xfrm>
          <a:prstGeom prst="rect">
            <a:avLst/>
          </a:prstGeom>
          <a:solidFill>
            <a:srgbClr val="0B2A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ITCS</a:t>
            </a:r>
          </a:p>
          <a:p>
            <a:pPr algn="ctr"/>
            <a:r>
              <a:rPr lang="de-DE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(Intermodal Transport </a:t>
            </a:r>
            <a:r>
              <a:rPr lang="de-DE" sz="1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Control</a:t>
            </a:r>
            <a:r>
              <a:rPr lang="de-DE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System)</a:t>
            </a:r>
          </a:p>
          <a:p>
            <a:pPr algn="ctr"/>
            <a:endParaRPr lang="de-DE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180975" indent="-180975">
              <a:spcAft>
                <a:spcPts val="0"/>
              </a:spcAft>
              <a:tabLst>
                <a:tab pos="180975" algn="l"/>
              </a:tabLst>
            </a:pP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- 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Locate</a:t>
            </a: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and</a:t>
            </a: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dispatch</a:t>
            </a: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vehicle</a:t>
            </a: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fleet</a:t>
            </a:r>
            <a:endParaRPr lang="de-DE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marL="180975" indent="-180975">
              <a:spcAft>
                <a:spcPts val="0"/>
              </a:spcAft>
              <a:tabLst>
                <a:tab pos="180975" algn="l"/>
              </a:tabLst>
            </a:pP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- Passenger Information Services</a:t>
            </a:r>
            <a:endParaRPr lang="de-DE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42047" y="872992"/>
            <a:ext cx="553845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l-NL" sz="1000" dirty="0" smtClean="0">
                <a:solidFill>
                  <a:srgbClr val="0B2A51"/>
                </a:solidFill>
                <a:sym typeface="Wingdings 3"/>
              </a:rPr>
              <a:t></a:t>
            </a:r>
            <a:r>
              <a:rPr lang="nl-NL" sz="1200" dirty="0" smtClean="0">
                <a:solidFill>
                  <a:srgbClr val="0B2A51"/>
                </a:solidFill>
                <a:sym typeface="Wingdings 3"/>
              </a:rPr>
              <a:t> </a:t>
            </a:r>
            <a:r>
              <a:rPr lang="nl-NL" sz="1200" dirty="0" smtClean="0">
                <a:solidFill>
                  <a:srgbClr val="0B2A51"/>
                </a:solidFill>
              </a:rPr>
              <a:t>Background</a:t>
            </a:r>
            <a:endParaRPr lang="nl-NL" sz="1200" dirty="0">
              <a:solidFill>
                <a:srgbClr val="0B2A5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918649" y="2147933"/>
            <a:ext cx="3587262" cy="1580857"/>
          </a:xfrm>
          <a:prstGeom prst="rect">
            <a:avLst/>
          </a:prstGeom>
          <a:solidFill>
            <a:srgbClr val="0B2A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TCC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(Traffic Control Centre)</a:t>
            </a:r>
          </a:p>
          <a:p>
            <a:pPr algn="ctr"/>
            <a:endParaRPr 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 Road traffic condition monitoring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 Derive measures to improve traffic flow</a:t>
            </a:r>
          </a:p>
        </p:txBody>
      </p:sp>
      <p:pic>
        <p:nvPicPr>
          <p:cNvPr id="8" name="Picture 5" descr="Y:\Fotos&amp;Videos\VERKEHRSTECHNIK\STA_Zentrale\IMG_0632.JPG"/>
          <p:cNvPicPr>
            <a:picLocks noChangeAspect="1" noChangeArrowheads="1"/>
          </p:cNvPicPr>
          <p:nvPr/>
        </p:nvPicPr>
        <p:blipFill>
          <a:blip r:embed="rId4" cstate="print"/>
          <a:srcRect l="4182" t="14738"/>
          <a:stretch>
            <a:fillRect/>
          </a:stretch>
        </p:blipFill>
        <p:spPr bwMode="auto">
          <a:xfrm>
            <a:off x="4840941" y="3859306"/>
            <a:ext cx="3729305" cy="248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/>
        </p:nvSpPr>
        <p:spPr>
          <a:xfrm>
            <a:off x="1186632" y="1488429"/>
            <a:ext cx="6692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1200"/>
              </a:spcAft>
              <a:tabLst>
                <a:tab pos="180975" algn="l"/>
              </a:tabLst>
            </a:pPr>
            <a:r>
              <a:rPr lang="de-DE" b="1" dirty="0" smtClean="0">
                <a:solidFill>
                  <a:srgbClr val="0B2A51"/>
                </a:solidFill>
              </a:rPr>
              <a:t>ITCS </a:t>
            </a:r>
            <a:r>
              <a:rPr lang="de-DE" b="1" dirty="0" err="1" smtClean="0">
                <a:solidFill>
                  <a:srgbClr val="0B2A51"/>
                </a:solidFill>
              </a:rPr>
              <a:t>and</a:t>
            </a:r>
            <a:r>
              <a:rPr lang="de-DE" b="1" dirty="0" smtClean="0">
                <a:solidFill>
                  <a:srgbClr val="0B2A51"/>
                </a:solidFill>
              </a:rPr>
              <a:t> TCC Systems – </a:t>
            </a:r>
            <a:r>
              <a:rPr lang="de-DE" b="1" dirty="0" err="1" smtClean="0">
                <a:solidFill>
                  <a:srgbClr val="0B2A51"/>
                </a:solidFill>
              </a:rPr>
              <a:t>both</a:t>
            </a:r>
            <a:r>
              <a:rPr lang="de-DE" b="1" dirty="0" smtClean="0">
                <a:solidFill>
                  <a:srgbClr val="0B2A51"/>
                </a:solidFill>
              </a:rPr>
              <a:t> </a:t>
            </a:r>
            <a:r>
              <a:rPr lang="de-DE" b="1" dirty="0" err="1" smtClean="0">
                <a:solidFill>
                  <a:srgbClr val="0B2A51"/>
                </a:solidFill>
              </a:rPr>
              <a:t>used</a:t>
            </a:r>
            <a:r>
              <a:rPr lang="de-DE" b="1" dirty="0" smtClean="0">
                <a:solidFill>
                  <a:srgbClr val="0B2A51"/>
                </a:solidFill>
              </a:rPr>
              <a:t> </a:t>
            </a:r>
            <a:r>
              <a:rPr lang="de-DE" b="1" dirty="0" err="1" smtClean="0">
                <a:solidFill>
                  <a:srgbClr val="0B2A51"/>
                </a:solidFill>
              </a:rPr>
              <a:t>to</a:t>
            </a:r>
            <a:r>
              <a:rPr lang="de-DE" b="1" dirty="0" smtClean="0">
                <a:solidFill>
                  <a:srgbClr val="0B2A51"/>
                </a:solidFill>
              </a:rPr>
              <a:t> save </a:t>
            </a:r>
            <a:r>
              <a:rPr lang="de-DE" b="1" dirty="0" err="1" smtClean="0">
                <a:solidFill>
                  <a:srgbClr val="0B2A51"/>
                </a:solidFill>
              </a:rPr>
              <a:t>high</a:t>
            </a:r>
            <a:r>
              <a:rPr lang="de-DE" b="1" dirty="0" smtClean="0">
                <a:solidFill>
                  <a:srgbClr val="0B2A51"/>
                </a:solidFill>
              </a:rPr>
              <a:t> </a:t>
            </a:r>
            <a:r>
              <a:rPr lang="de-DE" b="1" dirty="0" err="1" smtClean="0">
                <a:solidFill>
                  <a:srgbClr val="0B2A51"/>
                </a:solidFill>
              </a:rPr>
              <a:t>transport</a:t>
            </a:r>
            <a:r>
              <a:rPr lang="de-DE" b="1" dirty="0" smtClean="0">
                <a:solidFill>
                  <a:srgbClr val="0B2A51"/>
                </a:solidFill>
              </a:rPr>
              <a:t> </a:t>
            </a:r>
            <a:r>
              <a:rPr lang="de-DE" b="1" dirty="0" err="1" smtClean="0">
                <a:solidFill>
                  <a:srgbClr val="0B2A51"/>
                </a:solidFill>
              </a:rPr>
              <a:t>quality</a:t>
            </a:r>
            <a:endParaRPr lang="de-DE" b="1" dirty="0" smtClean="0">
              <a:solidFill>
                <a:srgbClr val="0B2A5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Leitste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111" y="3875590"/>
            <a:ext cx="3700507" cy="246700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93013" y="2161787"/>
            <a:ext cx="3587262" cy="1580857"/>
          </a:xfrm>
          <a:prstGeom prst="rect">
            <a:avLst/>
          </a:prstGeom>
          <a:solidFill>
            <a:srgbClr val="0B2A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ITCS</a:t>
            </a:r>
          </a:p>
          <a:p>
            <a:pPr algn="ctr"/>
            <a:r>
              <a:rPr lang="de-DE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(Intermodal Transport </a:t>
            </a:r>
            <a:r>
              <a:rPr lang="de-DE" sz="1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Control</a:t>
            </a:r>
            <a:r>
              <a:rPr lang="de-DE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System)</a:t>
            </a:r>
          </a:p>
          <a:p>
            <a:pPr algn="ctr"/>
            <a:endParaRPr lang="de-DE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180975" indent="-180975">
              <a:spcAft>
                <a:spcPts val="0"/>
              </a:spcAft>
              <a:tabLst>
                <a:tab pos="180975" algn="l"/>
              </a:tabLst>
            </a:pP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- 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Locate</a:t>
            </a: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and</a:t>
            </a: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dispatch</a:t>
            </a: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vehicle</a:t>
            </a: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fleet</a:t>
            </a:r>
            <a:endParaRPr lang="de-DE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marL="180975" indent="-180975">
              <a:spcAft>
                <a:spcPts val="0"/>
              </a:spcAft>
              <a:tabLst>
                <a:tab pos="180975" algn="l"/>
              </a:tabLst>
            </a:pP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- Passenger Information Services</a:t>
            </a:r>
            <a:endParaRPr lang="de-DE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42047" y="872992"/>
            <a:ext cx="553845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l-NL" sz="1000" dirty="0" smtClean="0">
                <a:solidFill>
                  <a:srgbClr val="0B2A51"/>
                </a:solidFill>
                <a:sym typeface="Wingdings 3"/>
              </a:rPr>
              <a:t></a:t>
            </a:r>
            <a:r>
              <a:rPr lang="nl-NL" sz="1200" dirty="0" smtClean="0">
                <a:solidFill>
                  <a:srgbClr val="0B2A51"/>
                </a:solidFill>
                <a:sym typeface="Wingdings 3"/>
              </a:rPr>
              <a:t> </a:t>
            </a:r>
            <a:r>
              <a:rPr lang="nl-NL" sz="1200" dirty="0" smtClean="0">
                <a:solidFill>
                  <a:srgbClr val="0B2A51"/>
                </a:solidFill>
              </a:rPr>
              <a:t>Background</a:t>
            </a:r>
            <a:endParaRPr lang="nl-NL" sz="1200" dirty="0">
              <a:solidFill>
                <a:srgbClr val="0B2A51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23528" y="1700808"/>
            <a:ext cx="860415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Aft>
                <a:spcPts val="1200"/>
              </a:spcAft>
              <a:tabLst>
                <a:tab pos="180975" algn="l"/>
              </a:tabLst>
            </a:pPr>
            <a:r>
              <a:rPr lang="de-DE" b="1" dirty="0" smtClean="0">
                <a:solidFill>
                  <a:srgbClr val="0B2A51"/>
                </a:solidFill>
                <a:cs typeface="Calibri" pitchFamily="34" charset="0"/>
              </a:rPr>
              <a:t>Intermodal Transport </a:t>
            </a:r>
            <a:r>
              <a:rPr lang="de-DE" b="1" dirty="0" err="1" smtClean="0">
                <a:solidFill>
                  <a:srgbClr val="0B2A51"/>
                </a:solidFill>
                <a:cs typeface="Calibri" pitchFamily="34" charset="0"/>
              </a:rPr>
              <a:t>Control</a:t>
            </a:r>
            <a:r>
              <a:rPr lang="de-DE" b="1" dirty="0" smtClean="0">
                <a:solidFill>
                  <a:srgbClr val="0B2A51"/>
                </a:solidFill>
                <a:cs typeface="Calibri" pitchFamily="34" charset="0"/>
              </a:rPr>
              <a:t> System </a:t>
            </a:r>
            <a:r>
              <a:rPr lang="de-DE" dirty="0" smtClean="0">
                <a:solidFill>
                  <a:srgbClr val="0B2A51"/>
                </a:solidFill>
                <a:sym typeface="Symbol"/>
              </a:rPr>
              <a:t>	</a:t>
            </a:r>
          </a:p>
          <a:p>
            <a:pPr marL="180975" indent="-180975">
              <a:spcAft>
                <a:spcPts val="1200"/>
              </a:spcAft>
              <a:tabLst>
                <a:tab pos="180975" algn="l"/>
              </a:tabLst>
            </a:pPr>
            <a:endParaRPr lang="de-DE" dirty="0" smtClean="0">
              <a:solidFill>
                <a:srgbClr val="0B2A51"/>
              </a:solidFill>
              <a:sym typeface="Symbol"/>
            </a:endParaRPr>
          </a:p>
          <a:p>
            <a:pPr marL="180975" indent="-180975">
              <a:spcAft>
                <a:spcPts val="1200"/>
              </a:spcAft>
              <a:tabLst>
                <a:tab pos="180975" algn="l"/>
              </a:tabLst>
            </a:pPr>
            <a:endParaRPr lang="de-DE" dirty="0" smtClean="0">
              <a:solidFill>
                <a:srgbClr val="0B2A51"/>
              </a:solidFill>
              <a:sym typeface="Symbol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918649" y="2147933"/>
            <a:ext cx="3587262" cy="1580857"/>
          </a:xfrm>
          <a:prstGeom prst="rect">
            <a:avLst/>
          </a:prstGeom>
          <a:solidFill>
            <a:srgbClr val="0B2A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TCC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(Traffic Control Centre)</a:t>
            </a:r>
          </a:p>
          <a:p>
            <a:pPr algn="ctr"/>
            <a:endParaRPr 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 Road traffic condition monitoring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 Derive measures to improve traffic flow</a:t>
            </a:r>
          </a:p>
        </p:txBody>
      </p:sp>
      <p:pic>
        <p:nvPicPr>
          <p:cNvPr id="15" name="Picture 5" descr="Y:\Fotos&amp;Videos\VERKEHRSTECHNIK\STA_Zentrale\IMG_0632.JPG"/>
          <p:cNvPicPr>
            <a:picLocks noChangeAspect="1" noChangeArrowheads="1"/>
          </p:cNvPicPr>
          <p:nvPr/>
        </p:nvPicPr>
        <p:blipFill>
          <a:blip r:embed="rId4" cstate="print"/>
          <a:srcRect l="4182" t="14738"/>
          <a:stretch>
            <a:fillRect/>
          </a:stretch>
        </p:blipFill>
        <p:spPr bwMode="auto">
          <a:xfrm>
            <a:off x="4840941" y="3859306"/>
            <a:ext cx="3729305" cy="248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hteck 15"/>
          <p:cNvSpPr/>
          <p:nvPr/>
        </p:nvSpPr>
        <p:spPr>
          <a:xfrm>
            <a:off x="4679576" y="1694329"/>
            <a:ext cx="4074459" cy="466613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Leitste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111" y="3875590"/>
            <a:ext cx="3700507" cy="246700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93013" y="2161787"/>
            <a:ext cx="3587262" cy="1580857"/>
          </a:xfrm>
          <a:prstGeom prst="rect">
            <a:avLst/>
          </a:prstGeom>
          <a:solidFill>
            <a:srgbClr val="0B2A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ITCS</a:t>
            </a:r>
          </a:p>
          <a:p>
            <a:pPr algn="ctr"/>
            <a:r>
              <a:rPr lang="de-DE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(Intermodal Transport </a:t>
            </a:r>
            <a:r>
              <a:rPr lang="de-DE" sz="1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Control</a:t>
            </a:r>
            <a:r>
              <a:rPr lang="de-DE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System)</a:t>
            </a:r>
          </a:p>
          <a:p>
            <a:pPr algn="ctr"/>
            <a:endParaRPr lang="de-DE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180975" indent="-180975">
              <a:spcAft>
                <a:spcPts val="0"/>
              </a:spcAft>
              <a:tabLst>
                <a:tab pos="180975" algn="l"/>
              </a:tabLst>
            </a:pP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- 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Locate</a:t>
            </a: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and</a:t>
            </a: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dispatch</a:t>
            </a: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vehicle</a:t>
            </a: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fleet</a:t>
            </a:r>
            <a:endParaRPr lang="de-DE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marL="180975" indent="-180975">
              <a:spcAft>
                <a:spcPts val="0"/>
              </a:spcAft>
              <a:tabLst>
                <a:tab pos="180975" algn="l"/>
              </a:tabLst>
            </a:pP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- Passenger Information Services</a:t>
            </a:r>
            <a:endParaRPr lang="de-DE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42047" y="872992"/>
            <a:ext cx="553845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l-NL" sz="1000" dirty="0" smtClean="0">
                <a:solidFill>
                  <a:srgbClr val="0B2A51"/>
                </a:solidFill>
                <a:sym typeface="Wingdings 3"/>
              </a:rPr>
              <a:t></a:t>
            </a:r>
            <a:r>
              <a:rPr lang="nl-NL" sz="1200" dirty="0" smtClean="0">
                <a:solidFill>
                  <a:srgbClr val="0B2A51"/>
                </a:solidFill>
                <a:sym typeface="Wingdings 3"/>
              </a:rPr>
              <a:t> </a:t>
            </a:r>
            <a:r>
              <a:rPr lang="nl-NL" sz="1200" dirty="0" smtClean="0">
                <a:solidFill>
                  <a:srgbClr val="0B2A51"/>
                </a:solidFill>
              </a:rPr>
              <a:t>Background</a:t>
            </a:r>
            <a:endParaRPr lang="nl-NL" sz="1200" dirty="0">
              <a:solidFill>
                <a:srgbClr val="0B2A51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23528" y="1700808"/>
            <a:ext cx="860415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Aft>
                <a:spcPts val="1200"/>
              </a:spcAft>
              <a:tabLst>
                <a:tab pos="180975" algn="l"/>
              </a:tabLst>
            </a:pPr>
            <a:r>
              <a:rPr lang="de-DE" b="1" dirty="0" smtClean="0">
                <a:solidFill>
                  <a:srgbClr val="0B2A51"/>
                </a:solidFill>
                <a:cs typeface="Calibri" pitchFamily="34" charset="0"/>
              </a:rPr>
              <a:t>Intermodal Transport </a:t>
            </a:r>
            <a:r>
              <a:rPr lang="de-DE" b="1" dirty="0" err="1" smtClean="0">
                <a:solidFill>
                  <a:srgbClr val="0B2A51"/>
                </a:solidFill>
                <a:cs typeface="Calibri" pitchFamily="34" charset="0"/>
              </a:rPr>
              <a:t>Control</a:t>
            </a:r>
            <a:r>
              <a:rPr lang="de-DE" b="1" dirty="0" smtClean="0">
                <a:solidFill>
                  <a:srgbClr val="0B2A51"/>
                </a:solidFill>
                <a:cs typeface="Calibri" pitchFamily="34" charset="0"/>
              </a:rPr>
              <a:t> System </a:t>
            </a:r>
            <a:r>
              <a:rPr lang="de-DE" dirty="0" smtClean="0">
                <a:solidFill>
                  <a:srgbClr val="0B2A51"/>
                </a:solidFill>
                <a:sym typeface="Symbol"/>
              </a:rPr>
              <a:t>	</a:t>
            </a:r>
          </a:p>
          <a:p>
            <a:pPr marL="180975" indent="-180975">
              <a:spcAft>
                <a:spcPts val="1200"/>
              </a:spcAft>
              <a:tabLst>
                <a:tab pos="180975" algn="l"/>
              </a:tabLst>
            </a:pPr>
            <a:endParaRPr lang="de-DE" dirty="0" smtClean="0">
              <a:solidFill>
                <a:srgbClr val="0B2A51"/>
              </a:solidFill>
              <a:sym typeface="Symbol"/>
            </a:endParaRPr>
          </a:p>
          <a:p>
            <a:pPr marL="180975" indent="-180975">
              <a:spcAft>
                <a:spcPts val="1200"/>
              </a:spcAft>
              <a:tabLst>
                <a:tab pos="180975" algn="l"/>
              </a:tabLst>
            </a:pPr>
            <a:endParaRPr lang="de-DE" dirty="0" smtClean="0">
              <a:solidFill>
                <a:srgbClr val="0B2A51"/>
              </a:solidFill>
              <a:sym typeface="Symbol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830731" y="3916770"/>
            <a:ext cx="4102627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spcBef>
                <a:spcPts val="400"/>
              </a:spcBef>
              <a:defRPr/>
            </a:pPr>
            <a:r>
              <a:rPr lang="de-DE" b="1" u="sng" dirty="0" smtClean="0">
                <a:solidFill>
                  <a:srgbClr val="001D4B"/>
                </a:solidFill>
                <a:sym typeface="Wingdings" pitchFamily="2" charset="2"/>
              </a:rPr>
              <a:t>Dresden ITCS System:</a:t>
            </a:r>
          </a:p>
          <a:p>
            <a:pPr marL="174625" indent="-174625">
              <a:spcBef>
                <a:spcPts val="400"/>
              </a:spcBef>
              <a:defRPr/>
            </a:pPr>
            <a:endParaRPr lang="de-DE" b="1" u="sng" dirty="0" smtClean="0">
              <a:solidFill>
                <a:srgbClr val="001D4B"/>
              </a:solidFill>
              <a:sym typeface="Wingdings" pitchFamily="2" charset="2"/>
            </a:endParaRPr>
          </a:p>
          <a:p>
            <a:pPr marL="174625" indent="-174625">
              <a:spcBef>
                <a:spcPts val="400"/>
              </a:spcBef>
              <a:buFont typeface="Symbol" pitchFamily="18" charset="2"/>
              <a:buChar char="-"/>
              <a:defRPr/>
            </a:pPr>
            <a:r>
              <a:rPr lang="de-DE" sz="1600" b="1" dirty="0" err="1" smtClean="0">
                <a:solidFill>
                  <a:srgbClr val="001D4B"/>
                </a:solidFill>
                <a:sym typeface="Wingdings" pitchFamily="2" charset="2"/>
              </a:rPr>
              <a:t>Monitoring</a:t>
            </a:r>
            <a:r>
              <a:rPr lang="de-DE" sz="1600" b="1" dirty="0" smtClean="0">
                <a:solidFill>
                  <a:srgbClr val="001D4B"/>
                </a:solidFill>
                <a:sym typeface="Wingdings" pitchFamily="2" charset="2"/>
              </a:rPr>
              <a:t> </a:t>
            </a:r>
            <a:r>
              <a:rPr lang="de-DE" sz="1600" b="1" dirty="0" err="1" smtClean="0">
                <a:solidFill>
                  <a:srgbClr val="001D4B"/>
                </a:solidFill>
                <a:sym typeface="Wingdings" pitchFamily="2" charset="2"/>
              </a:rPr>
              <a:t>of</a:t>
            </a:r>
            <a:r>
              <a:rPr lang="de-DE" sz="1600" b="1" dirty="0" smtClean="0">
                <a:solidFill>
                  <a:srgbClr val="001D4B"/>
                </a:solidFill>
                <a:sym typeface="Wingdings" pitchFamily="2" charset="2"/>
              </a:rPr>
              <a:t> 12 </a:t>
            </a:r>
            <a:r>
              <a:rPr lang="de-DE" sz="1600" b="1" dirty="0" err="1" smtClean="0">
                <a:solidFill>
                  <a:srgbClr val="001D4B"/>
                </a:solidFill>
                <a:sym typeface="Wingdings" pitchFamily="2" charset="2"/>
              </a:rPr>
              <a:t>tramway</a:t>
            </a:r>
            <a:r>
              <a:rPr lang="de-DE" sz="1600" b="1" dirty="0" smtClean="0">
                <a:solidFill>
                  <a:srgbClr val="001D4B"/>
                </a:solidFill>
                <a:sym typeface="Wingdings" pitchFamily="2" charset="2"/>
              </a:rPr>
              <a:t> </a:t>
            </a:r>
            <a:r>
              <a:rPr lang="de-DE" sz="1600" b="1" dirty="0" err="1" smtClean="0">
                <a:solidFill>
                  <a:srgbClr val="001D4B"/>
                </a:solidFill>
                <a:sym typeface="Wingdings" pitchFamily="2" charset="2"/>
              </a:rPr>
              <a:t>routes</a:t>
            </a:r>
            <a:r>
              <a:rPr lang="de-DE" sz="1600" b="1" dirty="0" smtClean="0">
                <a:solidFill>
                  <a:srgbClr val="001D4B"/>
                </a:solidFill>
                <a:sym typeface="Wingdings" pitchFamily="2" charset="2"/>
              </a:rPr>
              <a:t> </a:t>
            </a:r>
            <a:r>
              <a:rPr lang="de-DE" sz="1600" b="1" dirty="0" err="1" smtClean="0">
                <a:solidFill>
                  <a:srgbClr val="001D4B"/>
                </a:solidFill>
                <a:sym typeface="Wingdings" pitchFamily="2" charset="2"/>
              </a:rPr>
              <a:t>and</a:t>
            </a:r>
            <a:r>
              <a:rPr lang="de-DE" sz="1600" b="1" dirty="0" smtClean="0">
                <a:solidFill>
                  <a:srgbClr val="001D4B"/>
                </a:solidFill>
                <a:sym typeface="Wingdings" pitchFamily="2" charset="2"/>
              </a:rPr>
              <a:t> 28 </a:t>
            </a:r>
            <a:r>
              <a:rPr lang="de-DE" sz="1600" b="1" dirty="0" err="1" smtClean="0">
                <a:solidFill>
                  <a:srgbClr val="001D4B"/>
                </a:solidFill>
                <a:sym typeface="Wingdings" pitchFamily="2" charset="2"/>
              </a:rPr>
              <a:t>bus</a:t>
            </a:r>
            <a:r>
              <a:rPr lang="de-DE" sz="1600" b="1" dirty="0" smtClean="0">
                <a:solidFill>
                  <a:srgbClr val="001D4B"/>
                </a:solidFill>
                <a:sym typeface="Wingdings" pitchFamily="2" charset="2"/>
              </a:rPr>
              <a:t> </a:t>
            </a:r>
            <a:r>
              <a:rPr lang="de-DE" sz="1600" b="1" dirty="0" err="1" smtClean="0">
                <a:solidFill>
                  <a:srgbClr val="001D4B"/>
                </a:solidFill>
                <a:sym typeface="Wingdings" pitchFamily="2" charset="2"/>
              </a:rPr>
              <a:t>routes</a:t>
            </a:r>
            <a:endParaRPr lang="de-DE" sz="1600" b="1" dirty="0" smtClean="0">
              <a:solidFill>
                <a:srgbClr val="001D4B"/>
              </a:solidFill>
              <a:sym typeface="Wingdings" pitchFamily="2" charset="2"/>
            </a:endParaRPr>
          </a:p>
          <a:p>
            <a:pPr marL="174625" indent="-174625">
              <a:spcBef>
                <a:spcPts val="400"/>
              </a:spcBef>
              <a:defRPr/>
            </a:pPr>
            <a:endParaRPr lang="de-DE" sz="1600" dirty="0" smtClean="0">
              <a:solidFill>
                <a:srgbClr val="001D4B"/>
              </a:solidFill>
              <a:sym typeface="Wingdings" pitchFamily="2" charset="2"/>
            </a:endParaRPr>
          </a:p>
          <a:p>
            <a:pPr marL="174625" indent="-174625">
              <a:spcBef>
                <a:spcPts val="400"/>
              </a:spcBef>
              <a:defRPr/>
            </a:pPr>
            <a:endParaRPr lang="de-DE" sz="1600" dirty="0" smtClean="0">
              <a:solidFill>
                <a:srgbClr val="001D4B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828293" y="1673914"/>
            <a:ext cx="2513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Aft>
                <a:spcPts val="1200"/>
              </a:spcAft>
              <a:tabLst>
                <a:tab pos="180975" algn="l"/>
              </a:tabLst>
            </a:pPr>
            <a:r>
              <a:rPr lang="de-DE" b="1" dirty="0" smtClean="0">
                <a:solidFill>
                  <a:srgbClr val="0B2A51"/>
                </a:solidFill>
                <a:cs typeface="Calibri" pitchFamily="34" charset="0"/>
              </a:rPr>
              <a:t>Traffic </a:t>
            </a:r>
            <a:r>
              <a:rPr lang="de-DE" b="1" dirty="0" err="1" smtClean="0">
                <a:solidFill>
                  <a:srgbClr val="0B2A51"/>
                </a:solidFill>
                <a:cs typeface="Calibri" pitchFamily="34" charset="0"/>
              </a:rPr>
              <a:t>Control</a:t>
            </a:r>
            <a:r>
              <a:rPr lang="de-DE" b="1" dirty="0" smtClean="0">
                <a:solidFill>
                  <a:srgbClr val="0B2A51"/>
                </a:solidFill>
                <a:cs typeface="Calibri" pitchFamily="34" charset="0"/>
              </a:rPr>
              <a:t> </a:t>
            </a:r>
            <a:r>
              <a:rPr lang="de-DE" b="1" dirty="0" err="1" smtClean="0">
                <a:solidFill>
                  <a:srgbClr val="0B2A51"/>
                </a:solidFill>
                <a:cs typeface="Calibri" pitchFamily="34" charset="0"/>
              </a:rPr>
              <a:t>Centre</a:t>
            </a:r>
            <a:endParaRPr lang="de-DE" dirty="0" smtClean="0">
              <a:solidFill>
                <a:srgbClr val="0B2A51"/>
              </a:solidFill>
              <a:sym typeface="Symbol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42047" y="872992"/>
            <a:ext cx="553845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l-NL" sz="1000" dirty="0" smtClean="0">
                <a:solidFill>
                  <a:srgbClr val="0B2A51"/>
                </a:solidFill>
                <a:sym typeface="Wingdings 3"/>
              </a:rPr>
              <a:t></a:t>
            </a:r>
            <a:r>
              <a:rPr lang="nl-NL" sz="1200" dirty="0" smtClean="0">
                <a:solidFill>
                  <a:srgbClr val="0B2A51"/>
                </a:solidFill>
                <a:sym typeface="Wingdings 3"/>
              </a:rPr>
              <a:t> </a:t>
            </a:r>
            <a:r>
              <a:rPr lang="nl-NL" sz="1200" dirty="0" smtClean="0">
                <a:solidFill>
                  <a:srgbClr val="0B2A51"/>
                </a:solidFill>
              </a:rPr>
              <a:t>Background</a:t>
            </a:r>
            <a:endParaRPr lang="nl-NL" sz="1200" dirty="0">
              <a:solidFill>
                <a:srgbClr val="0B2A5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918649" y="2147933"/>
            <a:ext cx="3587262" cy="1580857"/>
          </a:xfrm>
          <a:prstGeom prst="rect">
            <a:avLst/>
          </a:prstGeom>
          <a:solidFill>
            <a:srgbClr val="0B2A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TCC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(Traffic Control Centre)</a:t>
            </a:r>
          </a:p>
          <a:p>
            <a:pPr algn="ctr"/>
            <a:endParaRPr 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 Road traffic condition monitoring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 Derive measures to improve traffic flow</a:t>
            </a:r>
          </a:p>
        </p:txBody>
      </p:sp>
      <p:pic>
        <p:nvPicPr>
          <p:cNvPr id="11" name="Picture 5" descr="Y:\Fotos&amp;Videos\VERKEHRSTECHNIK\STA_Zentrale\IMG_0632.JPG"/>
          <p:cNvPicPr>
            <a:picLocks noChangeAspect="1" noChangeArrowheads="1"/>
          </p:cNvPicPr>
          <p:nvPr/>
        </p:nvPicPr>
        <p:blipFill>
          <a:blip r:embed="rId3" cstate="print"/>
          <a:srcRect l="4182" t="14738"/>
          <a:stretch>
            <a:fillRect/>
          </a:stretch>
        </p:blipFill>
        <p:spPr bwMode="auto">
          <a:xfrm>
            <a:off x="4840941" y="3859306"/>
            <a:ext cx="3729305" cy="248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Grafik 14" descr="Leitstel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111" y="3875590"/>
            <a:ext cx="3700507" cy="2467005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693013" y="2161787"/>
            <a:ext cx="3587262" cy="1580857"/>
          </a:xfrm>
          <a:prstGeom prst="rect">
            <a:avLst/>
          </a:prstGeom>
          <a:solidFill>
            <a:srgbClr val="0B2A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ITCS</a:t>
            </a:r>
          </a:p>
          <a:p>
            <a:pPr algn="ctr"/>
            <a:r>
              <a:rPr lang="de-DE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(Intermodal Transport </a:t>
            </a:r>
            <a:r>
              <a:rPr lang="de-DE" sz="1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Control</a:t>
            </a:r>
            <a:r>
              <a:rPr lang="de-DE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System)</a:t>
            </a:r>
          </a:p>
          <a:p>
            <a:pPr algn="ctr"/>
            <a:endParaRPr lang="de-DE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180975" indent="-180975">
              <a:spcAft>
                <a:spcPts val="0"/>
              </a:spcAft>
              <a:tabLst>
                <a:tab pos="180975" algn="l"/>
              </a:tabLst>
            </a:pP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- 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Locate</a:t>
            </a: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and</a:t>
            </a: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dispatch</a:t>
            </a: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vehicle</a:t>
            </a: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fleet</a:t>
            </a:r>
            <a:endParaRPr lang="de-DE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marL="180975" indent="-180975">
              <a:spcAft>
                <a:spcPts val="0"/>
              </a:spcAft>
              <a:tabLst>
                <a:tab pos="180975" algn="l"/>
              </a:tabLst>
            </a:pP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- Passenger Information Services</a:t>
            </a:r>
            <a:endParaRPr lang="de-DE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09282" y="1976718"/>
            <a:ext cx="4074459" cy="4383741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828293" y="1673914"/>
            <a:ext cx="2513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Aft>
                <a:spcPts val="1200"/>
              </a:spcAft>
              <a:tabLst>
                <a:tab pos="180975" algn="l"/>
              </a:tabLst>
            </a:pPr>
            <a:r>
              <a:rPr lang="de-DE" b="1" dirty="0" smtClean="0">
                <a:solidFill>
                  <a:srgbClr val="0B2A51"/>
                </a:solidFill>
                <a:cs typeface="Calibri" pitchFamily="34" charset="0"/>
              </a:rPr>
              <a:t>Traffic </a:t>
            </a:r>
            <a:r>
              <a:rPr lang="de-DE" b="1" dirty="0" err="1" smtClean="0">
                <a:solidFill>
                  <a:srgbClr val="0B2A51"/>
                </a:solidFill>
                <a:cs typeface="Calibri" pitchFamily="34" charset="0"/>
              </a:rPr>
              <a:t>Control</a:t>
            </a:r>
            <a:r>
              <a:rPr lang="de-DE" b="1" dirty="0" smtClean="0">
                <a:solidFill>
                  <a:srgbClr val="0B2A51"/>
                </a:solidFill>
                <a:cs typeface="Calibri" pitchFamily="34" charset="0"/>
              </a:rPr>
              <a:t> </a:t>
            </a:r>
            <a:r>
              <a:rPr lang="de-DE" b="1" dirty="0" err="1" smtClean="0">
                <a:solidFill>
                  <a:srgbClr val="0B2A51"/>
                </a:solidFill>
                <a:cs typeface="Calibri" pitchFamily="34" charset="0"/>
              </a:rPr>
              <a:t>Centre</a:t>
            </a:r>
            <a:endParaRPr lang="de-DE" dirty="0" smtClean="0">
              <a:solidFill>
                <a:srgbClr val="0B2A51"/>
              </a:solidFill>
              <a:sym typeface="Symbol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42047" y="872992"/>
            <a:ext cx="553845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l-NL" sz="1000" dirty="0" smtClean="0">
                <a:solidFill>
                  <a:srgbClr val="0B2A51"/>
                </a:solidFill>
                <a:sym typeface="Wingdings 3"/>
              </a:rPr>
              <a:t></a:t>
            </a:r>
            <a:r>
              <a:rPr lang="nl-NL" sz="1200" dirty="0" smtClean="0">
                <a:solidFill>
                  <a:srgbClr val="0B2A51"/>
                </a:solidFill>
                <a:sym typeface="Wingdings 3"/>
              </a:rPr>
              <a:t> </a:t>
            </a:r>
            <a:r>
              <a:rPr lang="nl-NL" sz="1200" dirty="0" smtClean="0">
                <a:solidFill>
                  <a:srgbClr val="0B2A51"/>
                </a:solidFill>
              </a:rPr>
              <a:t>Background</a:t>
            </a:r>
            <a:endParaRPr lang="nl-NL" sz="1200" dirty="0">
              <a:solidFill>
                <a:srgbClr val="0B2A5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918649" y="2147933"/>
            <a:ext cx="3587262" cy="1580857"/>
          </a:xfrm>
          <a:prstGeom prst="rect">
            <a:avLst/>
          </a:prstGeom>
          <a:solidFill>
            <a:srgbClr val="0B2A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TCC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(Traffic Control Centre)</a:t>
            </a:r>
          </a:p>
          <a:p>
            <a:pPr algn="ctr"/>
            <a:endParaRPr 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 Road traffic condition monitoring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 Derive measures to improve traffic flow</a:t>
            </a:r>
          </a:p>
        </p:txBody>
      </p:sp>
      <p:pic>
        <p:nvPicPr>
          <p:cNvPr id="11" name="Picture 5" descr="Y:\Fotos&amp;Videos\VERKEHRSTECHNIK\STA_Zentrale\IMG_0632.JPG"/>
          <p:cNvPicPr>
            <a:picLocks noChangeAspect="1" noChangeArrowheads="1"/>
          </p:cNvPicPr>
          <p:nvPr/>
        </p:nvPicPr>
        <p:blipFill>
          <a:blip r:embed="rId3" cstate="print"/>
          <a:srcRect l="4182" t="14738"/>
          <a:stretch>
            <a:fillRect/>
          </a:stretch>
        </p:blipFill>
        <p:spPr bwMode="auto">
          <a:xfrm>
            <a:off x="4840941" y="3859306"/>
            <a:ext cx="3729305" cy="248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/>
        </p:nvSpPr>
        <p:spPr>
          <a:xfrm>
            <a:off x="168964" y="2600545"/>
            <a:ext cx="4671329" cy="2575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spcBef>
                <a:spcPts val="400"/>
              </a:spcBef>
              <a:defRPr/>
            </a:pPr>
            <a:r>
              <a:rPr lang="de-DE" b="1" u="sng" dirty="0" smtClean="0">
                <a:solidFill>
                  <a:srgbClr val="0B2A51"/>
                </a:solidFill>
                <a:cs typeface="Calibri" pitchFamily="34" charset="0"/>
              </a:rPr>
              <a:t>Dresden TCC System</a:t>
            </a:r>
            <a:endParaRPr lang="de-DE" u="sng" dirty="0" smtClean="0">
              <a:solidFill>
                <a:srgbClr val="0B2A51"/>
              </a:solidFill>
              <a:sym typeface="Symbol"/>
            </a:endParaRPr>
          </a:p>
          <a:p>
            <a:pPr marL="174625" indent="-174625">
              <a:spcBef>
                <a:spcPts val="400"/>
              </a:spcBef>
              <a:buFontTx/>
              <a:buChar char="-"/>
              <a:defRPr/>
            </a:pPr>
            <a:endParaRPr lang="de-DE" dirty="0" smtClean="0">
              <a:solidFill>
                <a:srgbClr val="001D4B"/>
              </a:solidFill>
              <a:sym typeface="Wingdings" pitchFamily="2" charset="2"/>
            </a:endParaRPr>
          </a:p>
          <a:p>
            <a:pPr marL="174625" indent="-174625">
              <a:spcBef>
                <a:spcPts val="400"/>
              </a:spcBef>
              <a:buFontTx/>
              <a:buChar char="-"/>
              <a:defRPr/>
            </a:pPr>
            <a:r>
              <a:rPr lang="de-DE" dirty="0" smtClean="0">
                <a:solidFill>
                  <a:srgbClr val="001D4B"/>
                </a:solidFill>
                <a:sym typeface="Wingdings" pitchFamily="2" charset="2"/>
              </a:rPr>
              <a:t> </a:t>
            </a:r>
            <a:r>
              <a:rPr lang="de-DE" b="1" dirty="0" err="1" smtClean="0">
                <a:solidFill>
                  <a:srgbClr val="001D4B"/>
                </a:solidFill>
                <a:sym typeface="Wingdings" pitchFamily="2" charset="2"/>
              </a:rPr>
              <a:t>traffic</a:t>
            </a:r>
            <a:r>
              <a:rPr lang="de-DE" b="1" dirty="0" smtClean="0">
                <a:solidFill>
                  <a:srgbClr val="001D4B"/>
                </a:solidFill>
                <a:sym typeface="Wingdings" pitchFamily="2" charset="2"/>
              </a:rPr>
              <a:t> </a:t>
            </a:r>
            <a:r>
              <a:rPr lang="de-DE" b="1" dirty="0" err="1" smtClean="0">
                <a:solidFill>
                  <a:srgbClr val="001D4B"/>
                </a:solidFill>
                <a:sym typeface="Wingdings" pitchFamily="2" charset="2"/>
              </a:rPr>
              <a:t>flow</a:t>
            </a:r>
            <a:r>
              <a:rPr lang="de-DE" b="1" dirty="0" smtClean="0">
                <a:solidFill>
                  <a:srgbClr val="001D4B"/>
                </a:solidFill>
                <a:sym typeface="Wingdings" pitchFamily="2" charset="2"/>
              </a:rPr>
              <a:t> </a:t>
            </a:r>
            <a:r>
              <a:rPr lang="de-DE" b="1" dirty="0" err="1" smtClean="0">
                <a:solidFill>
                  <a:srgbClr val="001D4B"/>
                </a:solidFill>
                <a:sym typeface="Wingdings" pitchFamily="2" charset="2"/>
              </a:rPr>
              <a:t>detection</a:t>
            </a:r>
            <a:endParaRPr lang="de-DE" b="1" dirty="0" smtClean="0">
              <a:solidFill>
                <a:srgbClr val="001D4B"/>
              </a:solidFill>
              <a:sym typeface="Wingdings" pitchFamily="2" charset="2"/>
            </a:endParaRPr>
          </a:p>
          <a:p>
            <a:pPr marL="174625" indent="-174625">
              <a:spcBef>
                <a:spcPts val="400"/>
              </a:spcBef>
              <a:defRPr/>
            </a:pPr>
            <a:r>
              <a:rPr lang="de-DE" sz="1600" b="1" dirty="0" smtClean="0">
                <a:solidFill>
                  <a:srgbClr val="001D4B"/>
                </a:solidFill>
                <a:sym typeface="Wingdings" pitchFamily="2" charset="2"/>
              </a:rPr>
              <a:t>	</a:t>
            </a:r>
            <a:r>
              <a:rPr lang="de-DE" sz="1600" dirty="0" err="1" smtClean="0">
                <a:solidFill>
                  <a:srgbClr val="001D4B"/>
                </a:solidFill>
                <a:sym typeface="Wingdings" pitchFamily="2" charset="2"/>
              </a:rPr>
              <a:t>single</a:t>
            </a:r>
            <a:r>
              <a:rPr lang="de-DE" sz="1600" dirty="0" smtClean="0">
                <a:solidFill>
                  <a:srgbClr val="001D4B"/>
                </a:solidFill>
                <a:sym typeface="Wingdings" pitchFamily="2" charset="2"/>
              </a:rPr>
              <a:t>- </a:t>
            </a:r>
            <a:r>
              <a:rPr lang="de-DE" sz="1600" dirty="0" err="1" smtClean="0">
                <a:solidFill>
                  <a:srgbClr val="001D4B"/>
                </a:solidFill>
                <a:sym typeface="Wingdings" pitchFamily="2" charset="2"/>
              </a:rPr>
              <a:t>and</a:t>
            </a:r>
            <a:r>
              <a:rPr lang="de-DE" sz="1600" dirty="0" smtClean="0">
                <a:solidFill>
                  <a:srgbClr val="001D4B"/>
                </a:solidFill>
                <a:sym typeface="Wingdings" pitchFamily="2" charset="2"/>
              </a:rPr>
              <a:t> multi-</a:t>
            </a:r>
            <a:r>
              <a:rPr lang="de-DE" sz="1600" dirty="0" err="1" smtClean="0">
                <a:solidFill>
                  <a:srgbClr val="001D4B"/>
                </a:solidFill>
                <a:sym typeface="Wingdings" pitchFamily="2" charset="2"/>
              </a:rPr>
              <a:t>induction</a:t>
            </a:r>
            <a:r>
              <a:rPr lang="de-DE" sz="1600" dirty="0" smtClean="0">
                <a:solidFill>
                  <a:srgbClr val="001D4B"/>
                </a:solidFill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rgbClr val="001D4B"/>
                </a:solidFill>
                <a:sym typeface="Wingdings" pitchFamily="2" charset="2"/>
              </a:rPr>
              <a:t>loops</a:t>
            </a:r>
            <a:r>
              <a:rPr lang="de-DE" sz="1600" dirty="0" smtClean="0">
                <a:solidFill>
                  <a:srgbClr val="001D4B"/>
                </a:solidFill>
                <a:sym typeface="Wingdings" pitchFamily="2" charset="2"/>
              </a:rPr>
              <a:t>, </a:t>
            </a:r>
            <a:r>
              <a:rPr lang="de-DE" sz="1600" dirty="0" err="1" smtClean="0">
                <a:solidFill>
                  <a:srgbClr val="001D4B"/>
                </a:solidFill>
                <a:sym typeface="Wingdings" pitchFamily="2" charset="2"/>
              </a:rPr>
              <a:t>infra-red</a:t>
            </a:r>
            <a:r>
              <a:rPr lang="de-DE" sz="1600" dirty="0" smtClean="0">
                <a:solidFill>
                  <a:srgbClr val="001D4B"/>
                </a:solidFill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rgbClr val="001D4B"/>
                </a:solidFill>
                <a:sym typeface="Wingdings" pitchFamily="2" charset="2"/>
              </a:rPr>
              <a:t>and</a:t>
            </a:r>
            <a:r>
              <a:rPr lang="de-DE" sz="1600" dirty="0" smtClean="0">
                <a:solidFill>
                  <a:srgbClr val="001D4B"/>
                </a:solidFill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rgbClr val="001D4B"/>
                </a:solidFill>
                <a:sym typeface="Wingdings" pitchFamily="2" charset="2"/>
              </a:rPr>
              <a:t>video</a:t>
            </a:r>
            <a:r>
              <a:rPr lang="de-DE" sz="1600" dirty="0" smtClean="0">
                <a:solidFill>
                  <a:srgbClr val="001D4B"/>
                </a:solidFill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rgbClr val="001D4B"/>
                </a:solidFill>
                <a:sym typeface="Wingdings" pitchFamily="2" charset="2"/>
              </a:rPr>
              <a:t>detection</a:t>
            </a:r>
            <a:r>
              <a:rPr lang="de-DE" sz="1600" dirty="0" smtClean="0">
                <a:solidFill>
                  <a:srgbClr val="001D4B"/>
                </a:solidFill>
                <a:sym typeface="Wingdings" pitchFamily="2" charset="2"/>
              </a:rPr>
              <a:t>, </a:t>
            </a:r>
            <a:r>
              <a:rPr lang="de-DE" sz="1600" dirty="0" err="1" smtClean="0">
                <a:solidFill>
                  <a:srgbClr val="001D4B"/>
                </a:solidFill>
                <a:sym typeface="Wingdings" pitchFamily="2" charset="2"/>
              </a:rPr>
              <a:t>taxi</a:t>
            </a:r>
            <a:r>
              <a:rPr lang="de-DE" sz="1600" dirty="0" smtClean="0">
                <a:solidFill>
                  <a:srgbClr val="001D4B"/>
                </a:solidFill>
                <a:sym typeface="Wingdings" pitchFamily="2" charset="2"/>
              </a:rPr>
              <a:t> FCD (</a:t>
            </a:r>
            <a:r>
              <a:rPr lang="de-DE" sz="1600" dirty="0" err="1" smtClean="0">
                <a:solidFill>
                  <a:srgbClr val="001D4B"/>
                </a:solidFill>
                <a:sym typeface="Wingdings" pitchFamily="2" charset="2"/>
              </a:rPr>
              <a:t>about</a:t>
            </a:r>
            <a:r>
              <a:rPr lang="de-DE" sz="1600" dirty="0" smtClean="0">
                <a:solidFill>
                  <a:srgbClr val="001D4B"/>
                </a:solidFill>
                <a:sym typeface="Wingdings" pitchFamily="2" charset="2"/>
              </a:rPr>
              <a:t> 1200 </a:t>
            </a:r>
            <a:r>
              <a:rPr lang="de-DE" sz="1600" dirty="0" err="1" smtClean="0">
                <a:solidFill>
                  <a:srgbClr val="001D4B"/>
                </a:solidFill>
                <a:sym typeface="Wingdings" pitchFamily="2" charset="2"/>
              </a:rPr>
              <a:t>sensors</a:t>
            </a:r>
            <a:r>
              <a:rPr lang="de-DE" sz="1600" dirty="0" smtClean="0">
                <a:solidFill>
                  <a:srgbClr val="001D4B"/>
                </a:solidFill>
                <a:sym typeface="Wingdings" pitchFamily="2" charset="2"/>
              </a:rPr>
              <a:t>)</a:t>
            </a:r>
          </a:p>
          <a:p>
            <a:pPr marL="174625" indent="-174625">
              <a:spcBef>
                <a:spcPts val="400"/>
              </a:spcBef>
              <a:defRPr/>
            </a:pPr>
            <a:endParaRPr lang="de-DE" sz="900" dirty="0" smtClean="0">
              <a:solidFill>
                <a:srgbClr val="001D4B"/>
              </a:solidFill>
              <a:sym typeface="Wingdings" pitchFamily="2" charset="2"/>
            </a:endParaRPr>
          </a:p>
          <a:p>
            <a:pPr marL="174625" indent="-174625">
              <a:spcBef>
                <a:spcPts val="400"/>
              </a:spcBef>
              <a:defRPr/>
            </a:pPr>
            <a:endParaRPr lang="de-DE" sz="900" dirty="0" smtClean="0">
              <a:solidFill>
                <a:srgbClr val="001D4B"/>
              </a:solidFill>
              <a:sym typeface="Wingdings" pitchFamily="2" charset="2"/>
            </a:endParaRPr>
          </a:p>
          <a:p>
            <a:pPr marL="174625" indent="-174625">
              <a:spcBef>
                <a:spcPts val="400"/>
              </a:spcBef>
              <a:buFontTx/>
              <a:buChar char="-"/>
              <a:defRPr/>
            </a:pPr>
            <a:r>
              <a:rPr lang="de-DE" b="1" dirty="0" smtClean="0">
                <a:solidFill>
                  <a:srgbClr val="001D4B"/>
                </a:solidFill>
                <a:sym typeface="Wingdings" pitchFamily="2" charset="2"/>
              </a:rPr>
              <a:t>Traffic </a:t>
            </a:r>
            <a:r>
              <a:rPr lang="de-DE" b="1" dirty="0" err="1" smtClean="0">
                <a:solidFill>
                  <a:srgbClr val="001D4B"/>
                </a:solidFill>
                <a:sym typeface="Wingdings" pitchFamily="2" charset="2"/>
              </a:rPr>
              <a:t>control</a:t>
            </a:r>
            <a:r>
              <a:rPr lang="de-DE" b="1" dirty="0" smtClean="0">
                <a:solidFill>
                  <a:srgbClr val="001D4B"/>
                </a:solidFill>
                <a:sym typeface="Wingdings" pitchFamily="2" charset="2"/>
              </a:rPr>
              <a:t> &amp; </a:t>
            </a:r>
            <a:r>
              <a:rPr lang="de-DE" b="1" dirty="0" err="1" smtClean="0">
                <a:solidFill>
                  <a:srgbClr val="001D4B"/>
                </a:solidFill>
                <a:sym typeface="Wingdings" pitchFamily="2" charset="2"/>
              </a:rPr>
              <a:t>information</a:t>
            </a:r>
            <a:r>
              <a:rPr lang="de-DE" b="1" dirty="0" smtClean="0">
                <a:solidFill>
                  <a:srgbClr val="001D4B"/>
                </a:solidFill>
                <a:sym typeface="Wingdings" pitchFamily="2" charset="2"/>
              </a:rPr>
              <a:t> </a:t>
            </a:r>
          </a:p>
          <a:p>
            <a:pPr marL="174625" indent="-174625">
              <a:spcBef>
                <a:spcPts val="400"/>
              </a:spcBef>
              <a:defRPr/>
            </a:pPr>
            <a:r>
              <a:rPr lang="de-DE" sz="1600" dirty="0" smtClean="0">
                <a:solidFill>
                  <a:srgbClr val="001D4B"/>
                </a:solidFill>
                <a:sym typeface="Wingdings" pitchFamily="2" charset="2"/>
              </a:rPr>
              <a:t>	</a:t>
            </a:r>
            <a:r>
              <a:rPr lang="de-DE" sz="1600" dirty="0" err="1" smtClean="0">
                <a:solidFill>
                  <a:srgbClr val="001D4B"/>
                </a:solidFill>
                <a:sym typeface="Wingdings" pitchFamily="2" charset="2"/>
              </a:rPr>
              <a:t>changable</a:t>
            </a:r>
            <a:r>
              <a:rPr lang="de-DE" sz="1600" dirty="0" smtClean="0">
                <a:solidFill>
                  <a:srgbClr val="001D4B"/>
                </a:solidFill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rgbClr val="001D4B"/>
                </a:solidFill>
                <a:sym typeface="Wingdings" pitchFamily="2" charset="2"/>
              </a:rPr>
              <a:t>traffic</a:t>
            </a:r>
            <a:r>
              <a:rPr lang="de-DE" sz="1600" dirty="0" smtClean="0">
                <a:solidFill>
                  <a:srgbClr val="001D4B"/>
                </a:solidFill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rgbClr val="001D4B"/>
                </a:solidFill>
                <a:sym typeface="Wingdings" pitchFamily="2" charset="2"/>
              </a:rPr>
              <a:t>signs</a:t>
            </a:r>
            <a:r>
              <a:rPr lang="de-DE" sz="1600" dirty="0" smtClean="0">
                <a:solidFill>
                  <a:srgbClr val="001D4B"/>
                </a:solidFill>
                <a:sym typeface="Wingdings" pitchFamily="2" charset="2"/>
              </a:rPr>
              <a:t>, </a:t>
            </a:r>
            <a:r>
              <a:rPr lang="de-DE" sz="1600" dirty="0" err="1" smtClean="0">
                <a:solidFill>
                  <a:srgbClr val="001D4B"/>
                </a:solidFill>
                <a:sym typeface="Wingdings" pitchFamily="2" charset="2"/>
              </a:rPr>
              <a:t>parking</a:t>
            </a:r>
            <a:r>
              <a:rPr lang="de-DE" sz="1600" dirty="0" smtClean="0">
                <a:solidFill>
                  <a:srgbClr val="001D4B"/>
                </a:solidFill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rgbClr val="001D4B"/>
                </a:solidFill>
                <a:sym typeface="Wingdings" pitchFamily="2" charset="2"/>
              </a:rPr>
              <a:t>information</a:t>
            </a:r>
            <a:r>
              <a:rPr lang="de-DE" sz="1600" dirty="0" smtClean="0">
                <a:solidFill>
                  <a:srgbClr val="001D4B"/>
                </a:solidFill>
                <a:sym typeface="Wingdings" pitchFamily="2" charset="2"/>
              </a:rPr>
              <a:t>,…</a:t>
            </a:r>
            <a:endParaRPr lang="de-DE" sz="1600" dirty="0">
              <a:solidFill>
                <a:srgbClr val="001D4B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10.5|6.8|3.1|9.2|12.3|9.4|12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0|16.7|1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8|16.5|17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2|7.2|1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0.5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2027</Words>
  <Application>Microsoft Office PowerPoint</Application>
  <PresentationFormat>Bildschirmpräsentation (4:3)</PresentationFormat>
  <Paragraphs>638</Paragraphs>
  <Slides>28</Slides>
  <Notes>28</Notes>
  <HiddenSlides>1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28</vt:i4>
      </vt:variant>
    </vt:vector>
  </HeadingPairs>
  <TitlesOfParts>
    <vt:vector size="32" baseType="lpstr">
      <vt:lpstr>Standarddesign</vt:lpstr>
      <vt:lpstr>Benutzerdefiniertes Design</vt:lpstr>
      <vt:lpstr>1_Benutzerdefiniertes Design</vt:lpstr>
      <vt:lpstr>1_Standarddesign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</vt:vector>
  </TitlesOfParts>
  <Company>TU Dresden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C. Gassel</dc:creator>
  <cp:lastModifiedBy>Xianx</cp:lastModifiedBy>
  <cp:revision>789</cp:revision>
  <dcterms:created xsi:type="dcterms:W3CDTF">2005-06-30T13:14:20Z</dcterms:created>
  <dcterms:modified xsi:type="dcterms:W3CDTF">2010-11-24T15:39:42Z</dcterms:modified>
</cp:coreProperties>
</file>